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3870AD-B8D7-428B-AC73-5F70C27362EB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306509-E9B0-4660-819F-496F260027B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428604"/>
            <a:ext cx="7143800" cy="52629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جامعة محمد بن أحمد-وهران02-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كلية العلوم الاجتماعية.</a:t>
            </a:r>
          </a:p>
          <a:p>
            <a:pPr algn="ct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قسم علم الاجتماع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أستاذة المادة: </a:t>
            </a: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imple Indust Outline" pitchFamily="2" charset="-78"/>
              </a:rPr>
              <a:t>هَـــرَنْـــدي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المقياس:“تحليل اجتماعي لقضايا حقوق الإنسان“</a:t>
            </a:r>
          </a:p>
          <a:p>
            <a:pPr algn="justLow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الحجم </a:t>
            </a: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الساعي:</a:t>
            </a:r>
            <a:r>
              <a:rPr lang="fr-FR" sz="2800" b="1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18</a:t>
            </a:r>
            <a:r>
              <a:rPr lang="ar-DZ" sz="2800" b="1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 </a:t>
            </a: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ساعة</a:t>
            </a:r>
            <a:endParaRPr lang="fr-FR" sz="28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Indust Outline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المعامـــــل:01                                    </a:t>
            </a:r>
            <a:b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</a:br>
            <a:r>
              <a:rPr lang="ar-DZ" sz="28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الرصيد:02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ctrTitle"/>
          </p:nvPr>
        </p:nvSpPr>
        <p:spPr>
          <a:xfrm>
            <a:off x="0" y="8501098"/>
            <a:ext cx="9144000" cy="7143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جامعة محمد بن أحمد-وهران02-</a:t>
            </a:r>
          </a:p>
          <a:p>
            <a:pPr algn="ctr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كلية العلوم الاجتماعية.</a:t>
            </a:r>
          </a:p>
          <a:p>
            <a:pPr algn="ctr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قسم علم الاجتماع</a:t>
            </a:r>
          </a:p>
          <a:p>
            <a:pPr algn="justLow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أستاذة المادة: </a:t>
            </a:r>
            <a:r>
              <a:rPr lang="ar-DZ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Rateb lotusb22" pitchFamily="2" charset="-78"/>
              </a:rPr>
              <a:t>هَـــرَنْـــدي</a:t>
            </a:r>
            <a:endParaRPr lang="ar-DZ" sz="36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Rateb lotusb22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المقياس:“تحليل اجتماعي لقضايا حقوق الإنسان“</a:t>
            </a:r>
          </a:p>
          <a:p>
            <a:pPr algn="justLow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الحجم الساعي:18 ساعة</a:t>
            </a:r>
            <a:endParaRPr lang="fr-FR" sz="3600" b="1" dirty="0" smtClean="0">
              <a:ln cmpd="sng">
                <a:solidFill>
                  <a:schemeClr val="tx1"/>
                </a:solidFill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e Indust Outline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المعامـــــل:01                                    </a:t>
            </a:r>
            <a:b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</a:br>
            <a:r>
              <a:rPr lang="ar-DZ" sz="3600" b="1" dirty="0" smtClean="0">
                <a:ln cmpd="sng">
                  <a:solidFill>
                    <a:schemeClr val="tx1"/>
                  </a:solidFill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e Indust Outline" pitchFamily="2" charset="-78"/>
              </a:rPr>
              <a:t>الرصيد:02</a:t>
            </a:r>
          </a:p>
          <a:p>
            <a:pPr algn="justLow" rtl="1">
              <a:lnSpc>
                <a:spcPct val="170000"/>
              </a:lnSpc>
            </a:pPr>
            <a:endParaRPr lang="ar-DZ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7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"/>
            <a:ext cx="91440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2786050" y="285728"/>
            <a:ext cx="5429288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72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المحاضرة رقم:</a:t>
            </a:r>
            <a:br>
              <a:rPr kumimoji="0" lang="ar-DZ" sz="72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72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*01*</a:t>
            </a:r>
            <a:endParaRPr kumimoji="0" lang="fr-FR" sz="7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000100" y="1989972"/>
            <a:ext cx="7500990" cy="21534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*ماهية حقوق الإنسان*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8916" y="0"/>
            <a:ext cx="2605084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4786" y="5453087"/>
            <a:ext cx="2605084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571480"/>
            <a:ext cx="84296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endParaRPr lang="ar-DZ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endParaRPr lang="ar-DZ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>
              <a:buNone/>
            </a:pPr>
            <a:r>
              <a:rPr lang="ar-D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”مخطط الدرس“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 عام.</a:t>
            </a:r>
          </a:p>
          <a:p>
            <a:pPr algn="r" rtl="1">
              <a:buNone/>
            </a:pP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(الأهداف العامة من الدّرس).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</a:t>
            </a:r>
            <a:r>
              <a:rPr lang="ar-D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مصطلحات متعلقة بحقوق الإنسان:</a:t>
            </a:r>
            <a:endParaRPr lang="ar-D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1.1-الإنسان.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1.2الطفل والطفولة.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1.3-الحقوق.</a:t>
            </a:r>
            <a:endParaRPr lang="ar-DZ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حقوق الإنسان</a:t>
            </a: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خصائص حقوق الإنسان.</a:t>
            </a:r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تصنيفات حقوق الإنسان.</a:t>
            </a:r>
          </a:p>
          <a:p>
            <a:pPr algn="r" rtl="1">
              <a:buNone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الإعلان عن حقوق الإنسان.</a:t>
            </a:r>
          </a:p>
          <a:p>
            <a:pPr algn="r" rtl="1">
              <a:buNone/>
            </a:pP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-الغاية من هذا الإعلان.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ar-D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خاتمة</a:t>
            </a: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>
              <a:buNone/>
            </a:pPr>
            <a:r>
              <a:rPr lang="ar-D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-قائمة المراجع.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ctrTitle"/>
          </p:nvPr>
        </p:nvSpPr>
        <p:spPr>
          <a:xfrm>
            <a:off x="0" y="8501098"/>
            <a:ext cx="9144000" cy="7143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/>
              <a:t/>
            </a:r>
            <a:br>
              <a:rPr lang="fr-FR" sz="3600" b="1" dirty="0"/>
            </a:b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/>
            </a:r>
            <a:br>
              <a:rPr lang="ar-DZ" sz="3600" dirty="0" smtClean="0"/>
            </a:br>
            <a:endParaRPr lang="ar-DZ" b="1" dirty="0" smtClean="0">
              <a:solidFill>
                <a:schemeClr val="tx1"/>
              </a:solidFill>
            </a:endParaRPr>
          </a:p>
          <a:p>
            <a:pPr algn="justLow" rtl="1">
              <a:lnSpc>
                <a:spcPct val="170000"/>
              </a:lnSpc>
            </a:pP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142976" y="0"/>
            <a:ext cx="62865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”</a:t>
            </a:r>
            <a:r>
              <a:rPr kumimoji="0" lang="ar-DZ" sz="5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الأهداف العامة من الدرس</a:t>
            </a:r>
            <a:r>
              <a:rPr kumimoji="0" lang="ar-DZ" sz="5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</a:t>
            </a:r>
            <a:endParaRPr kumimoji="0" lang="fr-FR" sz="5400" b="0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596" y="1357298"/>
            <a:ext cx="8229600" cy="4967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نسعى من خلال هذه المحاضرة إلى تحقيق المخرجات الآتية: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1-تحديد المصطلحات المتعلقة بمفهوم حقوق الإنسان.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2-تمكن الطالب من معرفة الهندسة </a:t>
            </a:r>
            <a:r>
              <a:rPr kumimoji="0" lang="ar-DZ" sz="2800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الماهياتية</a:t>
            </a: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لمفهوم حقوق الإنسان من منظورات متعددة: قانونية (تشريعية، الدينية...).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3-إمكانية تعريف الطالب بأهم التعريفات النظرية لمفهوم حقوق الإنسان.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DZ" sz="2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4-إدراك واكتساب الطالب لبعض المعارف المتعلقة بحقوق الإنسان كمفهوم ومسألة اجتماعية وقضية إنسانية.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spd="slow" advTm="1784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 rtl="1">
              <a:buNone/>
            </a:pPr>
            <a:endParaRPr lang="ar-DZ" sz="4000" b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 rtl="1">
              <a:buNone/>
            </a:pPr>
            <a:endParaRPr lang="ar-DZ" sz="4000" b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 rtl="1">
              <a:buNone/>
            </a:pPr>
            <a:r>
              <a:rPr lang="ar-DZ" sz="4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”أينما يوجد جهل يبحث الإنسان عن وسائل للعلم، وأينما يوجد ذلك يبحث الإنسان عن عدالة، وأينما يوجد قهر وتعسّف يبحث الإنسان عن المساواة والحب والتسامح“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196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Diapositive 1</vt:lpstr>
      <vt:lpstr>                     جامعة محمد بن أحمد-وهران02- كلية العلوم الاجتماعية. قسم علم الاجتماع أستاذة المادة: هَـــرَنْـــدي المقياس:“تحليل اجتماعي لقضايا حقوق الإنسان“ الحجم الساعي:18 ساعة المعامـــــل:01                                     الرصيد:02  </vt:lpstr>
      <vt:lpstr>Diapositive 3</vt:lpstr>
      <vt:lpstr>Diapositive 4</vt:lpstr>
      <vt:lpstr>                     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15</cp:revision>
  <dcterms:created xsi:type="dcterms:W3CDTF">2020-12-06T12:54:21Z</dcterms:created>
  <dcterms:modified xsi:type="dcterms:W3CDTF">2020-12-08T10:53:58Z</dcterms:modified>
</cp:coreProperties>
</file>