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00C1B-38F2-4B10-8C52-7FF7035D088F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1E2F7-A1B9-4A94-9BE2-BB64D66D76A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4071942"/>
            <a:ext cx="7500990" cy="2357454"/>
          </a:xfrm>
        </p:spPr>
        <p:txBody>
          <a:bodyPr>
            <a:normAutofit/>
          </a:bodyPr>
          <a:lstStyle/>
          <a:p>
            <a:pPr algn="ctr" rtl="1"/>
            <a:r>
              <a:rPr lang="ar-DZ" sz="7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Bent" pitchFamily="2" charset="-78"/>
              </a:rPr>
              <a:t>المحاضرة رقم:07.</a:t>
            </a:r>
            <a:br>
              <a:rPr lang="ar-DZ" sz="7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Bent" pitchFamily="2" charset="-78"/>
              </a:rPr>
            </a:br>
            <a:r>
              <a:rPr lang="ar-DZ" sz="7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Bent" pitchFamily="2" charset="-78"/>
              </a:rPr>
              <a:t> حقوق الإنسان في الوطن العربي</a:t>
            </a:r>
            <a:endParaRPr lang="fr-FR" sz="7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Bent" pitchFamily="2" charset="-78"/>
            </a:endParaRPr>
          </a:p>
        </p:txBody>
      </p:sp>
    </p:spTree>
  </p:cSld>
  <p:clrMapOvr>
    <a:masterClrMapping/>
  </p:clrMapOvr>
  <p:transition spd="slow" advTm="7051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475514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جامعة محمد بن أحمد-وهران02-</a:t>
            </a:r>
          </a:p>
          <a:p>
            <a:pPr algn="ctr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كلية العلوم الاجتماعية.</a:t>
            </a:r>
          </a:p>
          <a:p>
            <a:pPr algn="ctr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قسم علم الاجتماع</a:t>
            </a:r>
          </a:p>
          <a:p>
            <a:pPr algn="justLow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أستاذة المادة: </a:t>
            </a:r>
            <a:r>
              <a:rPr lang="ar-DZ" sz="3600" b="1" dirty="0" smtClean="0">
                <a:solidFill>
                  <a:schemeClr val="tx1"/>
                </a:solidFill>
                <a:cs typeface="Old Antic Bold" pitchFamily="2" charset="-78"/>
              </a:rPr>
              <a:t>هرنـــــدي كريمة</a:t>
            </a:r>
            <a:endParaRPr lang="ar-DZ" sz="2800" b="1" dirty="0" smtClean="0">
              <a:ln cmpd="sng">
                <a:solidFill>
                  <a:schemeClr val="tx1"/>
                </a:solidFill>
                <a:round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imple Indust Outline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المقياس:“تحليل اجتماعي لقضايا حقوق الإنسان“</a:t>
            </a:r>
          </a:p>
          <a:p>
            <a:pPr algn="r" rtl="1">
              <a:lnSpc>
                <a:spcPct val="150000"/>
              </a:lnSpc>
            </a:pP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المعامـــــل:01                                    </a:t>
            </a:r>
            <a:b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</a:br>
            <a:r>
              <a:rPr lang="ar-DZ" sz="2800" b="1" dirty="0" smtClean="0">
                <a:ln cmpd="sng">
                  <a:solidFill>
                    <a:schemeClr val="tx1"/>
                  </a:solidFill>
                  <a:round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imple Indust Outline" pitchFamily="2" charset="-78"/>
              </a:rPr>
              <a:t>الرصيد:02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39193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 noGrp="1"/>
          </p:cNvSpPr>
          <p:nvPr>
            <p:ph idx="1"/>
          </p:nvPr>
        </p:nvSpPr>
        <p:spPr>
          <a:xfrm>
            <a:off x="457200" y="1000125"/>
            <a:ext cx="8229600" cy="532447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Righ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Bent" pitchFamily="2" charset="-78"/>
              </a:rPr>
              <a:t>حقوق الإنسان</a:t>
            </a:r>
            <a:r>
              <a:rPr kumimoji="0" lang="ar-DZ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Bent" pitchFamily="2" charset="-78"/>
              </a:rPr>
              <a:t> </a:t>
            </a:r>
            <a:r>
              <a:rPr lang="ar-D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Diwani Bent" pitchFamily="2" charset="-78"/>
              </a:rPr>
              <a:t>في الوطــن العربي</a:t>
            </a: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Bent" pitchFamily="2" charset="-78"/>
              </a:rPr>
              <a:t>*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Diwani Bent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spd="med" advTm="59094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71438"/>
            <a:ext cx="5757874" cy="571480"/>
          </a:xfrm>
        </p:spPr>
        <p:txBody>
          <a:bodyPr>
            <a:noAutofit/>
          </a:bodyPr>
          <a:lstStyle/>
          <a:p>
            <a:pPr algn="ctr"/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”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مخطط الدرس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35785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-</a:t>
            </a: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مخرجات المحاضرة.</a:t>
            </a: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1-مدخل عام لحقوق الإنسان في الوطن العربي.</a:t>
            </a:r>
            <a:endParaRPr lang="ar-D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2-التذكير بمفهوم الحق.</a:t>
            </a:r>
            <a:endParaRPr lang="ar-D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3-الأصل في حقوق الإنسان أنها مسألة داخلية.</a:t>
            </a: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4-حقوق الإنسان وحرياته من منظور علاقته بالجماعة السياسية.</a:t>
            </a:r>
            <a:endParaRPr lang="ar-D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5-واقع العالم الإسلامي والعربي في مضمار حقوق الإنسان.</a:t>
            </a:r>
            <a:endParaRPr lang="ar-D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6-الإعلان العالمي والإعلان الإسلامي لحقوق الإنسان.</a:t>
            </a: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7-حقوق الإنسان واقعها في الوطن العربي.</a:t>
            </a:r>
            <a:endParaRPr lang="ar-D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-خاتمة.</a:t>
            </a:r>
          </a:p>
          <a:p>
            <a:pPr algn="r" rtl="1">
              <a:buNone/>
            </a:pPr>
            <a:r>
              <a:rPr lang="ar-D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-قائمة المراجع.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0"/>
            <a:ext cx="6286544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5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”الأهداف العامة من الدرس“</a:t>
            </a:r>
            <a:endParaRPr lang="fr-FR" sz="5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DZ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نسعى من خلال هذه المحاضرة إلى تحقيق المخرجات الآتية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ctr" rtl="1">
              <a:buNone/>
            </a:pPr>
            <a:endPara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1-تعريف الطالب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بواقع حقوق الإنسان في الوطن العربي.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2-تمكن الطالب من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معرفة نقاط الائتلاف والاختلاف بين الإعلان الإسلامي والعالمي لحقوق الإنسان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140</Words>
  <Application>Microsoft Office PowerPoint</Application>
  <PresentationFormat>Affichage à l'écran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المحاضرة رقم:07.  حقوق الإنسان في الوطن العربي</vt:lpstr>
      <vt:lpstr>جامعة محمد بن أحمد-وهران02- كلية العلوم الاجتماعية. قسم علم الاجتماع أستاذة المادة: هرنـــــدي كريمة المقياس:“تحليل اجتماعي لقضايا حقوق الإنسان“ المعامـــــل:01                                     الرصيد:02</vt:lpstr>
      <vt:lpstr>Diapositive 3</vt:lpstr>
      <vt:lpstr>”مخطط الدرس“</vt:lpstr>
      <vt:lpstr>”الأهداف العامة من الدرس“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رقم:07.  حقوق الإنسان في الوطن العربي</dc:title>
  <dc:creator>pc</dc:creator>
  <cp:lastModifiedBy>pc</cp:lastModifiedBy>
  <cp:revision>1</cp:revision>
  <dcterms:created xsi:type="dcterms:W3CDTF">2020-12-29T16:41:30Z</dcterms:created>
  <dcterms:modified xsi:type="dcterms:W3CDTF">2020-12-29T16:47:16Z</dcterms:modified>
</cp:coreProperties>
</file>