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7B833-C8C0-4FEF-B68E-C3269F345B9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B451B-A931-4D5C-8F82-00C10F34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4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94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1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5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>
  <p:cSld name="1_Titre de sectio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8100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1772435" y="6360947"/>
            <a:ext cx="43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>
                <a:solidFill>
                  <a:srgbClr val="7F6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366760" y="6400800"/>
            <a:ext cx="54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2B51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601027" y="535624"/>
            <a:ext cx="8100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4800" b="1">
                <a:solidFill>
                  <a:srgbClr val="2B519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601027" y="2307107"/>
            <a:ext cx="8099999" cy="195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rgbClr val="C00000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64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91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82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97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63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0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4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01D4-9296-4FE5-AB13-A8C8CB6E1CF1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49FB4-E760-4B9B-ABBA-286E4736D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/>
          <p:nvPr/>
        </p:nvSpPr>
        <p:spPr>
          <a:xfrm>
            <a:off x="601027" y="422910"/>
            <a:ext cx="8099999" cy="168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601026" y="261492"/>
            <a:ext cx="8100000" cy="204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607" y="432941"/>
            <a:ext cx="1023700" cy="170446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6"/>
          <p:cNvSpPr txBox="1"/>
          <p:nvPr/>
        </p:nvSpPr>
        <p:spPr>
          <a:xfrm>
            <a:off x="2261711" y="432940"/>
            <a:ext cx="4620578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الجمهورية الجزائرية الديمقراطية الشعبية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وزارة التعليم العالي و البحث العلمي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جامعة وهران 2 – محمد بن احمد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rgbClr val="548135"/>
                </a:solidFill>
                <a:latin typeface="Arial"/>
                <a:ea typeface="Arial"/>
                <a:cs typeface="Arial"/>
                <a:sym typeface="Arial"/>
              </a:rPr>
              <a:t>كلية اللغات الأجنبية</a:t>
            </a:r>
            <a:endParaRPr sz="1900" b="1" i="0" u="none" strike="noStrike" cap="none">
              <a:solidFill>
                <a:srgbClr val="5481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0694" y="432941"/>
            <a:ext cx="1023700" cy="170446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6"/>
          <p:cNvSpPr txBox="1"/>
          <p:nvPr/>
        </p:nvSpPr>
        <p:spPr>
          <a:xfrm>
            <a:off x="601026" y="2480311"/>
            <a:ext cx="8100000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Niveau: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ar-DZ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Semestre: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S5</a:t>
            </a:r>
            <a:endParaRPr dirty="0"/>
          </a:p>
          <a:p>
            <a:pPr lvl="0">
              <a:lnSpc>
                <a:spcPct val="150000"/>
              </a:lnSpc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Domaine: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400" b="1" dirty="0" smtClean="0"/>
              <a:t>FLE Russe</a:t>
            </a:r>
            <a:endParaRPr dirty="0"/>
          </a:p>
          <a:p>
            <a:pPr lvl="0">
              <a:lnSpc>
                <a:spcPct val="150000"/>
              </a:lnSpc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Matière: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400" b="1" dirty="0" smtClean="0">
                <a:sym typeface="Calibri"/>
              </a:rPr>
              <a:t>Introduction aux langues de spécialité</a:t>
            </a:r>
            <a:endParaRPr lang="fr-FR" sz="2400" b="1" dirty="0" smtClean="0"/>
          </a:p>
          <a:p>
            <a:pPr lvl="0">
              <a:lnSpc>
                <a:spcPct val="150000"/>
              </a:lnSpc>
            </a:pPr>
            <a:r>
              <a:rPr lang="fr-FR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Présentateur</a:t>
            </a: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sz="2400" b="1" dirty="0" smtClean="0"/>
              <a:t>Dr. Z. </a:t>
            </a:r>
            <a:r>
              <a:rPr lang="fr-FR" sz="2400" b="1" dirty="0" err="1" smtClean="0"/>
              <a:t>Soudani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Séquence: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TD.03/30</a:t>
            </a:r>
            <a:endParaRPr dirty="0"/>
          </a:p>
          <a:p>
            <a:pPr lvl="0">
              <a:lnSpc>
                <a:spcPct val="150000"/>
              </a:lnSpc>
            </a:pPr>
            <a:r>
              <a:rPr lang="fr-FR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de la ressource:</a:t>
            </a:r>
            <a:r>
              <a:rPr lang="fr-F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2400" b="1" dirty="0" smtClean="0"/>
              <a:t>L3S5_FLERU_ILS_UEF </a:t>
            </a:r>
            <a:r>
              <a:rPr lang="fr-FR" sz="2400" b="1" dirty="0"/>
              <a:t>3</a:t>
            </a:r>
            <a:r>
              <a:rPr lang="fr-FR" sz="2400" b="1" dirty="0" smtClean="0"/>
              <a:t>.1_TD.03/30</a:t>
            </a:r>
            <a:r>
              <a:rPr lang="fr-FR" sz="4800" b="0" dirty="0" smtClean="0">
                <a:effectLst/>
              </a:rPr>
              <a:t/>
            </a:r>
            <a:br>
              <a:rPr lang="fr-FR" sz="4800" b="0" dirty="0" smtClean="0">
                <a:effectLst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9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971600" y="1700808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Сложение + вычитание -умножение × </a:t>
            </a:r>
            <a:endParaRPr lang="ru-RU" sz="54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деление </a:t>
            </a:r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÷</a:t>
            </a:r>
            <a:endParaRPr lang="fr-FR" sz="54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9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обозначают числа в математике?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и выражения сложения, вычитания, умножения, и деления.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5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Буквы в математике читаем так: [а]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 бэ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[цэ],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[дэ],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[эф]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k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[ка]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[эм],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[эн]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[пэ]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[икс],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[игрек],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[зэт].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Буквы обозначают числа.</a:t>
            </a:r>
          </a:p>
          <a:p>
            <a:r>
              <a:rPr lang="ru-RU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60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49694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22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Скажите, как называются данные выражения.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одель: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сумма.</a:t>
            </a:r>
          </a:p>
          <a:p>
            <a:endParaRPr lang="ru-RU" dirty="0" smtClean="0"/>
          </a:p>
          <a:p>
            <a:endParaRPr lang="fr-FR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573017"/>
            <a:ext cx="6984777" cy="23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18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3.Прочитайте выражения</a:t>
            </a:r>
            <a:r>
              <a:rPr lang="ru-RU" dirty="0" smtClean="0"/>
              <a:t>.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828092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95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b="1" dirty="0" smtClean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Решите примеры</a:t>
            </a:r>
          </a:p>
          <a:p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9068"/>
            <a:ext cx="8424936" cy="319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696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174</Words>
  <Application>Microsoft Office PowerPoint</Application>
  <PresentationFormat>Affichage à l'écran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План урока</vt:lpstr>
      <vt:lpstr>Présentation PowerPoint</vt:lpstr>
      <vt:lpstr>Présentation PowerPoint</vt:lpstr>
      <vt:lpstr>Упражнения </vt:lpstr>
      <vt:lpstr>Упражнения </vt:lpstr>
      <vt:lpstr> упражнения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18</cp:revision>
  <dcterms:created xsi:type="dcterms:W3CDTF">2021-01-30T16:53:46Z</dcterms:created>
  <dcterms:modified xsi:type="dcterms:W3CDTF">2021-02-07T17:20:23Z</dcterms:modified>
</cp:coreProperties>
</file>