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AF5D-6BD6-4D9C-B7D8-DD72BB0F2F7C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4E8D-AC8E-4AE6-8200-26671ED479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AF5D-6BD6-4D9C-B7D8-DD72BB0F2F7C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4E8D-AC8E-4AE6-8200-26671ED479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AF5D-6BD6-4D9C-B7D8-DD72BB0F2F7C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4E8D-AC8E-4AE6-8200-26671ED479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AF5D-6BD6-4D9C-B7D8-DD72BB0F2F7C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4E8D-AC8E-4AE6-8200-26671ED479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AF5D-6BD6-4D9C-B7D8-DD72BB0F2F7C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4E8D-AC8E-4AE6-8200-26671ED479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AF5D-6BD6-4D9C-B7D8-DD72BB0F2F7C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4E8D-AC8E-4AE6-8200-26671ED479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AF5D-6BD6-4D9C-B7D8-DD72BB0F2F7C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4E8D-AC8E-4AE6-8200-26671ED479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AF5D-6BD6-4D9C-B7D8-DD72BB0F2F7C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4E8D-AC8E-4AE6-8200-26671ED479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AF5D-6BD6-4D9C-B7D8-DD72BB0F2F7C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4E8D-AC8E-4AE6-8200-26671ED479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AF5D-6BD6-4D9C-B7D8-DD72BB0F2F7C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4E8D-AC8E-4AE6-8200-26671ED479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AF5D-6BD6-4D9C-B7D8-DD72BB0F2F7C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4E8D-AC8E-4AE6-8200-26671ED479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7AF5D-6BD6-4D9C-B7D8-DD72BB0F2F7C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64E8D-AC8E-4AE6-8200-26671ED479E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Final ED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L2 Section 2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semester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English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Module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Coefficient:01</a:t>
            </a:r>
          </a:p>
          <a:p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Teacher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Mrs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Mehadji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Amel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final ed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643050"/>
            <a:ext cx="6915188" cy="47776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The </a:t>
            </a:r>
            <a:r>
              <a:rPr lang="fr-FR" dirty="0" err="1" smtClean="0"/>
              <a:t>Rule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The final «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» in the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past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simple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tense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pronouced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differently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pronounce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: /t/, /d/, /id/.</a:t>
            </a:r>
          </a:p>
          <a:p>
            <a:pPr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«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»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preceeded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by: t, d. It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pronouced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/id/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like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painted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started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needed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«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»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preceeded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by: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p,t,k,c,f,gh,ss,ch,sh,x,s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«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»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pronounced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/t/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like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walked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promised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laughed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kissed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finished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«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»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preceeded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by: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q,b,d,g,l,m,n,r,s,v,w,y,ie,z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«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»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pronounced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/d/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like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confused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named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travelled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viewed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Practice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Classify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following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according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to the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pronunciation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final «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»:</a:t>
            </a:r>
          </a:p>
          <a:p>
            <a:pPr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Waited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acted,climbed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escaped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watched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smoked,rested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called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saved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walked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bugged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wanted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asked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agreed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carried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showed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tested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included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introduced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confused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promosed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talked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changed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admitted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lasted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196</Words>
  <Application>Microsoft Office PowerPoint</Application>
  <PresentationFormat>Affichage à l'écran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Final ED</vt:lpstr>
      <vt:lpstr>Diapositive 2</vt:lpstr>
      <vt:lpstr>The Rule</vt:lpstr>
      <vt:lpstr>Diapositive 4</vt:lpstr>
      <vt:lpstr>Diapositive 5</vt:lpstr>
      <vt:lpstr>Practice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ED</dc:title>
  <dc:creator>accer</dc:creator>
  <cp:lastModifiedBy>accer</cp:lastModifiedBy>
  <cp:revision>3</cp:revision>
  <dcterms:created xsi:type="dcterms:W3CDTF">2021-01-17T11:11:57Z</dcterms:created>
  <dcterms:modified xsi:type="dcterms:W3CDTF">2021-01-17T11:41:11Z</dcterms:modified>
</cp:coreProperties>
</file>