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A6372-C5F0-4776-8B9B-C32020A396D8}"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fr-FR"/>
        </a:p>
      </dgm:t>
    </dgm:pt>
    <dgm:pt modelId="{96BE14BE-C34F-48C4-9F51-923A1518D2B0}">
      <dgm:prSet phldrT="[Texte]"/>
      <dgm:spPr/>
      <dgm:t>
        <a:bodyPr/>
        <a:lstStyle/>
        <a:p>
          <a:r>
            <a:rPr lang="ar-DZ" b="1" dirty="0" smtClean="0">
              <a:latin typeface="Andalus" pitchFamily="18" charset="-78"/>
              <a:cs typeface="Andalus" pitchFamily="18" charset="-78"/>
            </a:rPr>
            <a:t>الاتجاه01</a:t>
          </a:r>
          <a:endParaRPr lang="fr-FR" b="1" dirty="0">
            <a:latin typeface="Andalus" pitchFamily="18" charset="-78"/>
            <a:cs typeface="Andalus" pitchFamily="18" charset="-78"/>
          </a:endParaRPr>
        </a:p>
      </dgm:t>
    </dgm:pt>
    <dgm:pt modelId="{7FAE8219-9912-44DB-AFBA-3E89A55B13D5}" type="parTrans" cxnId="{F3B2D0EE-49A1-4236-BB41-8CF309F8AB84}">
      <dgm:prSet/>
      <dgm:spPr/>
      <dgm:t>
        <a:bodyPr/>
        <a:lstStyle/>
        <a:p>
          <a:endParaRPr lang="fr-FR"/>
        </a:p>
      </dgm:t>
    </dgm:pt>
    <dgm:pt modelId="{AA047433-99DA-4142-BEFD-DBE49247B4AF}" type="sibTrans" cxnId="{F3B2D0EE-49A1-4236-BB41-8CF309F8AB84}">
      <dgm:prSet/>
      <dgm:spPr/>
      <dgm:t>
        <a:bodyPr/>
        <a:lstStyle/>
        <a:p>
          <a:endParaRPr lang="fr-FR"/>
        </a:p>
      </dgm:t>
    </dgm:pt>
    <dgm:pt modelId="{2BB6DD76-8A11-45E8-80B6-302851BE60FE}">
      <dgm:prSet phldrT="[Texte]" custT="1">
        <dgm:style>
          <a:lnRef idx="1">
            <a:schemeClr val="accent2"/>
          </a:lnRef>
          <a:fillRef idx="2">
            <a:schemeClr val="accent2"/>
          </a:fillRef>
          <a:effectRef idx="1">
            <a:schemeClr val="accent2"/>
          </a:effectRef>
          <a:fontRef idx="minor">
            <a:schemeClr val="dk1"/>
          </a:fontRef>
        </dgm:style>
      </dgm:prSet>
      <dgm:spPr/>
      <dgm:t>
        <a:bodyPr/>
        <a:lstStyle/>
        <a:p>
          <a:pPr algn="ctr" rtl="1"/>
          <a:r>
            <a:rPr lang="ar-DZ" sz="2400" b="1" dirty="0" smtClean="0">
              <a:latin typeface="Andalus" pitchFamily="18" charset="-78"/>
              <a:cs typeface="Andalus" pitchFamily="18" charset="-78"/>
            </a:rPr>
            <a:t>يعرف الحق بالمصلحة المستحقة شرعا، أو مصلحة ثابتة للشخص</a:t>
          </a:r>
          <a:endParaRPr lang="fr-FR" sz="2400" b="1" dirty="0">
            <a:latin typeface="Andalus" pitchFamily="18" charset="-78"/>
            <a:cs typeface="Andalus" pitchFamily="18" charset="-78"/>
          </a:endParaRPr>
        </a:p>
      </dgm:t>
    </dgm:pt>
    <dgm:pt modelId="{A52B1CF9-DCBE-4F0D-A145-5D300EFB9DAF}" type="parTrans" cxnId="{233FCA81-2DB8-405A-81FE-D8C4A55A1356}">
      <dgm:prSet/>
      <dgm:spPr/>
      <dgm:t>
        <a:bodyPr/>
        <a:lstStyle/>
        <a:p>
          <a:endParaRPr lang="fr-FR"/>
        </a:p>
      </dgm:t>
    </dgm:pt>
    <dgm:pt modelId="{276836B7-0C86-4597-B9C3-C4CD7BD19487}" type="sibTrans" cxnId="{233FCA81-2DB8-405A-81FE-D8C4A55A1356}">
      <dgm:prSet/>
      <dgm:spPr/>
      <dgm:t>
        <a:bodyPr/>
        <a:lstStyle/>
        <a:p>
          <a:endParaRPr lang="fr-FR"/>
        </a:p>
      </dgm:t>
    </dgm:pt>
    <dgm:pt modelId="{3FD0CD5B-993A-46E4-A5B6-2D015415B6C3}">
      <dgm:prSet phldrT="[Texte]"/>
      <dgm:spPr/>
      <dgm:t>
        <a:bodyPr/>
        <a:lstStyle/>
        <a:p>
          <a:r>
            <a:rPr lang="ar-DZ" dirty="0" smtClean="0">
              <a:latin typeface="Andalus" pitchFamily="18" charset="-78"/>
              <a:cs typeface="Andalus" pitchFamily="18" charset="-78"/>
            </a:rPr>
            <a:t>الاتجاه02</a:t>
          </a:r>
          <a:endParaRPr lang="fr-FR" dirty="0">
            <a:latin typeface="Andalus" pitchFamily="18" charset="-78"/>
            <a:cs typeface="Andalus" pitchFamily="18" charset="-78"/>
          </a:endParaRPr>
        </a:p>
      </dgm:t>
    </dgm:pt>
    <dgm:pt modelId="{7A09FF71-FE8C-4E02-883A-6CB6120DAD62}" type="parTrans" cxnId="{B48B14BB-B5FA-40D2-B6EF-8CF5FA55D696}">
      <dgm:prSet/>
      <dgm:spPr/>
      <dgm:t>
        <a:bodyPr/>
        <a:lstStyle/>
        <a:p>
          <a:endParaRPr lang="fr-FR"/>
        </a:p>
      </dgm:t>
    </dgm:pt>
    <dgm:pt modelId="{76903E2B-F443-45A3-B06E-3BCFAFB85989}" type="sibTrans" cxnId="{B48B14BB-B5FA-40D2-B6EF-8CF5FA55D696}">
      <dgm:prSet/>
      <dgm:spPr/>
      <dgm:t>
        <a:bodyPr/>
        <a:lstStyle/>
        <a:p>
          <a:endParaRPr lang="fr-FR"/>
        </a:p>
      </dgm:t>
    </dgm:pt>
    <dgm:pt modelId="{F570A8F3-F543-41BB-AA05-68959A512DAB}">
      <dgm:prSet phldrT="[Texte]" custT="1">
        <dgm:style>
          <a:lnRef idx="0">
            <a:schemeClr val="accent4"/>
          </a:lnRef>
          <a:fillRef idx="3">
            <a:schemeClr val="accent4"/>
          </a:fillRef>
          <a:effectRef idx="3">
            <a:schemeClr val="accent4"/>
          </a:effectRef>
          <a:fontRef idx="minor">
            <a:schemeClr val="lt1"/>
          </a:fontRef>
        </dgm:style>
      </dgm:prSet>
      <dgm:spPr/>
      <dgm:t>
        <a:bodyPr/>
        <a:lstStyle/>
        <a:p>
          <a:pPr algn="ctr" rtl="1"/>
          <a:r>
            <a:rPr lang="ar-DZ" sz="2400" b="1" dirty="0" smtClean="0">
              <a:latin typeface="Andalus" pitchFamily="18" charset="-78"/>
              <a:cs typeface="Andalus" pitchFamily="18" charset="-78"/>
            </a:rPr>
            <a:t>اختصاص يقر به </a:t>
          </a:r>
          <a:r>
            <a:rPr lang="ar-DZ" sz="2400" b="1" dirty="0" err="1" smtClean="0">
              <a:latin typeface="Andalus" pitchFamily="18" charset="-78"/>
              <a:cs typeface="Andalus" pitchFamily="18" charset="-78"/>
            </a:rPr>
            <a:t>الشرع</a:t>
          </a:r>
          <a:r>
            <a:rPr lang="ar-DZ" sz="2400" b="1" dirty="0" smtClean="0">
              <a:latin typeface="Andalus" pitchFamily="18" charset="-78"/>
              <a:cs typeface="Andalus" pitchFamily="18" charset="-78"/>
            </a:rPr>
            <a:t> الله تعالى أو للإنسان على الغير سلطة أو تكليفا.</a:t>
          </a:r>
          <a:endParaRPr lang="fr-FR" sz="2400" b="1" dirty="0">
            <a:latin typeface="Andalus" pitchFamily="18" charset="-78"/>
            <a:cs typeface="Andalus" pitchFamily="18" charset="-78"/>
          </a:endParaRPr>
        </a:p>
      </dgm:t>
    </dgm:pt>
    <dgm:pt modelId="{81F346E4-30AA-4CF3-8DF9-536FE5D62A0A}" type="parTrans" cxnId="{EF9DCDCB-AA92-4F33-B98F-A0B0DC8172B1}">
      <dgm:prSet/>
      <dgm:spPr/>
      <dgm:t>
        <a:bodyPr/>
        <a:lstStyle/>
        <a:p>
          <a:endParaRPr lang="fr-FR"/>
        </a:p>
      </dgm:t>
    </dgm:pt>
    <dgm:pt modelId="{CFE82AAD-16FD-4C94-80AB-462052A5522E}" type="sibTrans" cxnId="{EF9DCDCB-AA92-4F33-B98F-A0B0DC8172B1}">
      <dgm:prSet/>
      <dgm:spPr/>
      <dgm:t>
        <a:bodyPr/>
        <a:lstStyle/>
        <a:p>
          <a:endParaRPr lang="fr-FR"/>
        </a:p>
      </dgm:t>
    </dgm:pt>
    <dgm:pt modelId="{DBB62001-E10F-4382-B7A1-D4298FB35689}">
      <dgm:prSet phldrT="[Texte]"/>
      <dgm:spPr/>
      <dgm:t>
        <a:bodyPr/>
        <a:lstStyle/>
        <a:p>
          <a:r>
            <a:rPr lang="ar-DZ" b="1" dirty="0" smtClean="0">
              <a:effectLst>
                <a:outerShdw blurRad="38100" dist="38100" dir="2700000" algn="tl">
                  <a:srgbClr val="000000">
                    <a:alpha val="43137"/>
                  </a:srgbClr>
                </a:outerShdw>
              </a:effectLst>
              <a:latin typeface="Andalus" pitchFamily="18" charset="-78"/>
              <a:cs typeface="Andalus" pitchFamily="18" charset="-78"/>
            </a:rPr>
            <a:t>الاتجاه03</a:t>
          </a:r>
          <a:endParaRPr lang="fr-FR" b="1" dirty="0">
            <a:effectLst>
              <a:outerShdw blurRad="38100" dist="38100" dir="2700000" algn="tl">
                <a:srgbClr val="000000">
                  <a:alpha val="43137"/>
                </a:srgbClr>
              </a:outerShdw>
            </a:effectLst>
            <a:latin typeface="Andalus" pitchFamily="18" charset="-78"/>
            <a:cs typeface="Andalus" pitchFamily="18" charset="-78"/>
          </a:endParaRPr>
        </a:p>
      </dgm:t>
    </dgm:pt>
    <dgm:pt modelId="{FD5552BC-8144-4370-9323-664F2B2EAED5}" type="parTrans" cxnId="{283D9531-F3FC-44D2-9F32-2DCAA1B692B6}">
      <dgm:prSet/>
      <dgm:spPr/>
      <dgm:t>
        <a:bodyPr/>
        <a:lstStyle/>
        <a:p>
          <a:endParaRPr lang="fr-FR"/>
        </a:p>
      </dgm:t>
    </dgm:pt>
    <dgm:pt modelId="{AE88F63C-ECD4-45A0-BCFF-A17715739C5F}" type="sibTrans" cxnId="{283D9531-F3FC-44D2-9F32-2DCAA1B692B6}">
      <dgm:prSet/>
      <dgm:spPr/>
      <dgm:t>
        <a:bodyPr/>
        <a:lstStyle/>
        <a:p>
          <a:endParaRPr lang="fr-FR"/>
        </a:p>
      </dgm:t>
    </dgm:pt>
    <dgm:pt modelId="{71687712-3FB5-4215-A787-7DAABF0FCA85}">
      <dgm:prSet phldrT="[Texte]">
        <dgm:style>
          <a:lnRef idx="1">
            <a:schemeClr val="dk1"/>
          </a:lnRef>
          <a:fillRef idx="2">
            <a:schemeClr val="dk1"/>
          </a:fillRef>
          <a:effectRef idx="1">
            <a:schemeClr val="dk1"/>
          </a:effectRef>
          <a:fontRef idx="minor">
            <a:schemeClr val="dk1"/>
          </a:fontRef>
        </dgm:style>
      </dgm:prSet>
      <dgm:spPr/>
      <dgm:t>
        <a:bodyPr/>
        <a:lstStyle/>
        <a:p>
          <a:pPr algn="ctr" rtl="1"/>
          <a:r>
            <a:rPr lang="ar-DZ" b="1" dirty="0" smtClean="0">
              <a:latin typeface="Andalus" pitchFamily="18" charset="-78"/>
              <a:cs typeface="Andalus" pitchFamily="18" charset="-78"/>
            </a:rPr>
            <a:t>الحق ما ثبت في </a:t>
          </a:r>
          <a:r>
            <a:rPr lang="ar-DZ" b="1" dirty="0" err="1" smtClean="0">
              <a:latin typeface="Andalus" pitchFamily="18" charset="-78"/>
              <a:cs typeface="Andalus" pitchFamily="18" charset="-78"/>
            </a:rPr>
            <a:t>الشرع</a:t>
          </a:r>
          <a:r>
            <a:rPr lang="ar-DZ" b="1" dirty="0" smtClean="0">
              <a:latin typeface="Andalus" pitchFamily="18" charset="-78"/>
              <a:cs typeface="Andalus" pitchFamily="18" charset="-78"/>
            </a:rPr>
            <a:t> للإنسان أو الله تعالى على الغير</a:t>
          </a:r>
          <a:endParaRPr lang="fr-FR" b="1" dirty="0">
            <a:latin typeface="Andalus" pitchFamily="18" charset="-78"/>
            <a:cs typeface="Andalus" pitchFamily="18" charset="-78"/>
          </a:endParaRPr>
        </a:p>
      </dgm:t>
    </dgm:pt>
    <dgm:pt modelId="{15670473-BB9C-4B31-8A99-37EDB2F410EC}" type="parTrans" cxnId="{89A1EF95-FD47-473F-AC8C-6830C4F9D26E}">
      <dgm:prSet/>
      <dgm:spPr/>
      <dgm:t>
        <a:bodyPr/>
        <a:lstStyle/>
        <a:p>
          <a:endParaRPr lang="fr-FR"/>
        </a:p>
      </dgm:t>
    </dgm:pt>
    <dgm:pt modelId="{A6DB4400-53BB-436E-BF30-866EF69B4E1C}" type="sibTrans" cxnId="{89A1EF95-FD47-473F-AC8C-6830C4F9D26E}">
      <dgm:prSet/>
      <dgm:spPr/>
      <dgm:t>
        <a:bodyPr/>
        <a:lstStyle/>
        <a:p>
          <a:endParaRPr lang="fr-FR"/>
        </a:p>
      </dgm:t>
    </dgm:pt>
    <dgm:pt modelId="{C7830A30-8B49-4D73-BF71-8FF043C19819}" type="pres">
      <dgm:prSet presAssocID="{21EA6372-C5F0-4776-8B9B-C32020A396D8}" presName="linearFlow" presStyleCnt="0">
        <dgm:presLayoutVars>
          <dgm:dir/>
          <dgm:animLvl val="lvl"/>
          <dgm:resizeHandles val="exact"/>
        </dgm:presLayoutVars>
      </dgm:prSet>
      <dgm:spPr/>
    </dgm:pt>
    <dgm:pt modelId="{35716FAB-B806-4154-B8FD-ACF9B58CA082}" type="pres">
      <dgm:prSet presAssocID="{96BE14BE-C34F-48C4-9F51-923A1518D2B0}" presName="composite" presStyleCnt="0"/>
      <dgm:spPr/>
    </dgm:pt>
    <dgm:pt modelId="{DA764FE4-C527-4FD0-A604-487CA9F3B901}" type="pres">
      <dgm:prSet presAssocID="{96BE14BE-C34F-48C4-9F51-923A1518D2B0}" presName="parentText" presStyleLbl="alignNode1" presStyleIdx="0" presStyleCnt="3">
        <dgm:presLayoutVars>
          <dgm:chMax val="1"/>
          <dgm:bulletEnabled val="1"/>
        </dgm:presLayoutVars>
      </dgm:prSet>
      <dgm:spPr/>
    </dgm:pt>
    <dgm:pt modelId="{D91C9CAF-6E38-4AF3-8329-89C74953C1D6}" type="pres">
      <dgm:prSet presAssocID="{96BE14BE-C34F-48C4-9F51-923A1518D2B0}" presName="descendantText" presStyleLbl="alignAcc1" presStyleIdx="0" presStyleCnt="3">
        <dgm:presLayoutVars>
          <dgm:bulletEnabled val="1"/>
        </dgm:presLayoutVars>
      </dgm:prSet>
      <dgm:spPr/>
      <dgm:t>
        <a:bodyPr/>
        <a:lstStyle/>
        <a:p>
          <a:endParaRPr lang="fr-FR"/>
        </a:p>
      </dgm:t>
    </dgm:pt>
    <dgm:pt modelId="{C90CA971-7985-4642-8414-6849A85EB77A}" type="pres">
      <dgm:prSet presAssocID="{AA047433-99DA-4142-BEFD-DBE49247B4AF}" presName="sp" presStyleCnt="0"/>
      <dgm:spPr/>
    </dgm:pt>
    <dgm:pt modelId="{10A0CDD4-DFFC-4DD9-9926-932B20FFF23E}" type="pres">
      <dgm:prSet presAssocID="{3FD0CD5B-993A-46E4-A5B6-2D015415B6C3}" presName="composite" presStyleCnt="0"/>
      <dgm:spPr/>
    </dgm:pt>
    <dgm:pt modelId="{5DD44622-F251-484B-A573-13810982207F}" type="pres">
      <dgm:prSet presAssocID="{3FD0CD5B-993A-46E4-A5B6-2D015415B6C3}" presName="parentText" presStyleLbl="alignNode1" presStyleIdx="1" presStyleCnt="3">
        <dgm:presLayoutVars>
          <dgm:chMax val="1"/>
          <dgm:bulletEnabled val="1"/>
        </dgm:presLayoutVars>
      </dgm:prSet>
      <dgm:spPr/>
    </dgm:pt>
    <dgm:pt modelId="{7B698600-DF30-41F2-B53C-9E5475F51B06}" type="pres">
      <dgm:prSet presAssocID="{3FD0CD5B-993A-46E4-A5B6-2D015415B6C3}" presName="descendantText" presStyleLbl="alignAcc1" presStyleIdx="1" presStyleCnt="3">
        <dgm:presLayoutVars>
          <dgm:bulletEnabled val="1"/>
        </dgm:presLayoutVars>
      </dgm:prSet>
      <dgm:spPr/>
      <dgm:t>
        <a:bodyPr/>
        <a:lstStyle/>
        <a:p>
          <a:endParaRPr lang="fr-FR"/>
        </a:p>
      </dgm:t>
    </dgm:pt>
    <dgm:pt modelId="{4D2145B6-320C-472E-A38A-2FCF6EE78077}" type="pres">
      <dgm:prSet presAssocID="{76903E2B-F443-45A3-B06E-3BCFAFB85989}" presName="sp" presStyleCnt="0"/>
      <dgm:spPr/>
    </dgm:pt>
    <dgm:pt modelId="{9E6F66D6-35D1-49EF-A079-2479F270844D}" type="pres">
      <dgm:prSet presAssocID="{DBB62001-E10F-4382-B7A1-D4298FB35689}" presName="composite" presStyleCnt="0"/>
      <dgm:spPr/>
    </dgm:pt>
    <dgm:pt modelId="{E2DADD44-1AEA-4244-905F-6F74A9126DEF}" type="pres">
      <dgm:prSet presAssocID="{DBB62001-E10F-4382-B7A1-D4298FB35689}" presName="parentText" presStyleLbl="alignNode1" presStyleIdx="2" presStyleCnt="3">
        <dgm:presLayoutVars>
          <dgm:chMax val="1"/>
          <dgm:bulletEnabled val="1"/>
        </dgm:presLayoutVars>
      </dgm:prSet>
      <dgm:spPr/>
    </dgm:pt>
    <dgm:pt modelId="{0DD6AFFC-10B0-4545-86E9-AB87F4DCACC6}" type="pres">
      <dgm:prSet presAssocID="{DBB62001-E10F-4382-B7A1-D4298FB35689}" presName="descendantText" presStyleLbl="alignAcc1" presStyleIdx="2" presStyleCnt="3">
        <dgm:presLayoutVars>
          <dgm:bulletEnabled val="1"/>
        </dgm:presLayoutVars>
      </dgm:prSet>
      <dgm:spPr/>
      <dgm:t>
        <a:bodyPr/>
        <a:lstStyle/>
        <a:p>
          <a:endParaRPr lang="fr-FR"/>
        </a:p>
      </dgm:t>
    </dgm:pt>
  </dgm:ptLst>
  <dgm:cxnLst>
    <dgm:cxn modelId="{13F26F3E-D3B5-44CB-A3E7-7802BFFB57B3}" type="presOf" srcId="{96BE14BE-C34F-48C4-9F51-923A1518D2B0}" destId="{DA764FE4-C527-4FD0-A604-487CA9F3B901}" srcOrd="0" destOrd="0" presId="urn:microsoft.com/office/officeart/2005/8/layout/chevron2"/>
    <dgm:cxn modelId="{53E268CD-0BFB-4488-BE9A-20842AC99459}" type="presOf" srcId="{71687712-3FB5-4215-A787-7DAABF0FCA85}" destId="{0DD6AFFC-10B0-4545-86E9-AB87F4DCACC6}" srcOrd="0" destOrd="0" presId="urn:microsoft.com/office/officeart/2005/8/layout/chevron2"/>
    <dgm:cxn modelId="{283D9531-F3FC-44D2-9F32-2DCAA1B692B6}" srcId="{21EA6372-C5F0-4776-8B9B-C32020A396D8}" destId="{DBB62001-E10F-4382-B7A1-D4298FB35689}" srcOrd="2" destOrd="0" parTransId="{FD5552BC-8144-4370-9323-664F2B2EAED5}" sibTransId="{AE88F63C-ECD4-45A0-BCFF-A17715739C5F}"/>
    <dgm:cxn modelId="{F3B2D0EE-49A1-4236-BB41-8CF309F8AB84}" srcId="{21EA6372-C5F0-4776-8B9B-C32020A396D8}" destId="{96BE14BE-C34F-48C4-9F51-923A1518D2B0}" srcOrd="0" destOrd="0" parTransId="{7FAE8219-9912-44DB-AFBA-3E89A55B13D5}" sibTransId="{AA047433-99DA-4142-BEFD-DBE49247B4AF}"/>
    <dgm:cxn modelId="{B48B14BB-B5FA-40D2-B6EF-8CF5FA55D696}" srcId="{21EA6372-C5F0-4776-8B9B-C32020A396D8}" destId="{3FD0CD5B-993A-46E4-A5B6-2D015415B6C3}" srcOrd="1" destOrd="0" parTransId="{7A09FF71-FE8C-4E02-883A-6CB6120DAD62}" sibTransId="{76903E2B-F443-45A3-B06E-3BCFAFB85989}"/>
    <dgm:cxn modelId="{B7756412-47C9-42A6-82E4-7897B7298BA3}" type="presOf" srcId="{3FD0CD5B-993A-46E4-A5B6-2D015415B6C3}" destId="{5DD44622-F251-484B-A573-13810982207F}" srcOrd="0" destOrd="0" presId="urn:microsoft.com/office/officeart/2005/8/layout/chevron2"/>
    <dgm:cxn modelId="{89A1EF95-FD47-473F-AC8C-6830C4F9D26E}" srcId="{DBB62001-E10F-4382-B7A1-D4298FB35689}" destId="{71687712-3FB5-4215-A787-7DAABF0FCA85}" srcOrd="0" destOrd="0" parTransId="{15670473-BB9C-4B31-8A99-37EDB2F410EC}" sibTransId="{A6DB4400-53BB-436E-BF30-866EF69B4E1C}"/>
    <dgm:cxn modelId="{00F2B41F-DDB8-4A80-BAF8-689F61D64237}" type="presOf" srcId="{DBB62001-E10F-4382-B7A1-D4298FB35689}" destId="{E2DADD44-1AEA-4244-905F-6F74A9126DEF}" srcOrd="0" destOrd="0" presId="urn:microsoft.com/office/officeart/2005/8/layout/chevron2"/>
    <dgm:cxn modelId="{EF9DCDCB-AA92-4F33-B98F-A0B0DC8172B1}" srcId="{3FD0CD5B-993A-46E4-A5B6-2D015415B6C3}" destId="{F570A8F3-F543-41BB-AA05-68959A512DAB}" srcOrd="0" destOrd="0" parTransId="{81F346E4-30AA-4CF3-8DF9-536FE5D62A0A}" sibTransId="{CFE82AAD-16FD-4C94-80AB-462052A5522E}"/>
    <dgm:cxn modelId="{226D2562-C5EB-4FBF-AC2B-6B811C09D1B0}" type="presOf" srcId="{F570A8F3-F543-41BB-AA05-68959A512DAB}" destId="{7B698600-DF30-41F2-B53C-9E5475F51B06}" srcOrd="0" destOrd="0" presId="urn:microsoft.com/office/officeart/2005/8/layout/chevron2"/>
    <dgm:cxn modelId="{8E6896B1-D176-415A-825A-95DCEB617723}" type="presOf" srcId="{21EA6372-C5F0-4776-8B9B-C32020A396D8}" destId="{C7830A30-8B49-4D73-BF71-8FF043C19819}" srcOrd="0" destOrd="0" presId="urn:microsoft.com/office/officeart/2005/8/layout/chevron2"/>
    <dgm:cxn modelId="{233FCA81-2DB8-405A-81FE-D8C4A55A1356}" srcId="{96BE14BE-C34F-48C4-9F51-923A1518D2B0}" destId="{2BB6DD76-8A11-45E8-80B6-302851BE60FE}" srcOrd="0" destOrd="0" parTransId="{A52B1CF9-DCBE-4F0D-A145-5D300EFB9DAF}" sibTransId="{276836B7-0C86-4597-B9C3-C4CD7BD19487}"/>
    <dgm:cxn modelId="{B1619B89-76C0-4DBC-9F68-323468B58DBA}" type="presOf" srcId="{2BB6DD76-8A11-45E8-80B6-302851BE60FE}" destId="{D91C9CAF-6E38-4AF3-8329-89C74953C1D6}" srcOrd="0" destOrd="0" presId="urn:microsoft.com/office/officeart/2005/8/layout/chevron2"/>
    <dgm:cxn modelId="{927D4A68-E0C4-4157-BDE5-7CA29456C6A2}" type="presParOf" srcId="{C7830A30-8B49-4D73-BF71-8FF043C19819}" destId="{35716FAB-B806-4154-B8FD-ACF9B58CA082}" srcOrd="0" destOrd="0" presId="urn:microsoft.com/office/officeart/2005/8/layout/chevron2"/>
    <dgm:cxn modelId="{27EB5DCB-2257-481B-AD4F-98F66525DC54}" type="presParOf" srcId="{35716FAB-B806-4154-B8FD-ACF9B58CA082}" destId="{DA764FE4-C527-4FD0-A604-487CA9F3B901}" srcOrd="0" destOrd="0" presId="urn:microsoft.com/office/officeart/2005/8/layout/chevron2"/>
    <dgm:cxn modelId="{91295566-0C9B-411D-97BB-5724E200EF99}" type="presParOf" srcId="{35716FAB-B806-4154-B8FD-ACF9B58CA082}" destId="{D91C9CAF-6E38-4AF3-8329-89C74953C1D6}" srcOrd="1" destOrd="0" presId="urn:microsoft.com/office/officeart/2005/8/layout/chevron2"/>
    <dgm:cxn modelId="{0109FD3B-D5B2-456F-9729-93052BA4CB8E}" type="presParOf" srcId="{C7830A30-8B49-4D73-BF71-8FF043C19819}" destId="{C90CA971-7985-4642-8414-6849A85EB77A}" srcOrd="1" destOrd="0" presId="urn:microsoft.com/office/officeart/2005/8/layout/chevron2"/>
    <dgm:cxn modelId="{B1B97545-3FA2-4CCC-9747-FF719745B667}" type="presParOf" srcId="{C7830A30-8B49-4D73-BF71-8FF043C19819}" destId="{10A0CDD4-DFFC-4DD9-9926-932B20FFF23E}" srcOrd="2" destOrd="0" presId="urn:microsoft.com/office/officeart/2005/8/layout/chevron2"/>
    <dgm:cxn modelId="{E845F2A5-3C6D-48AD-AA9C-C6CE0BD4543E}" type="presParOf" srcId="{10A0CDD4-DFFC-4DD9-9926-932B20FFF23E}" destId="{5DD44622-F251-484B-A573-13810982207F}" srcOrd="0" destOrd="0" presId="urn:microsoft.com/office/officeart/2005/8/layout/chevron2"/>
    <dgm:cxn modelId="{C3339DBA-A08A-4908-8272-2047E8B26369}" type="presParOf" srcId="{10A0CDD4-DFFC-4DD9-9926-932B20FFF23E}" destId="{7B698600-DF30-41F2-B53C-9E5475F51B06}" srcOrd="1" destOrd="0" presId="urn:microsoft.com/office/officeart/2005/8/layout/chevron2"/>
    <dgm:cxn modelId="{17BF55BF-CE95-4E42-A2BA-06F73B92AC91}" type="presParOf" srcId="{C7830A30-8B49-4D73-BF71-8FF043C19819}" destId="{4D2145B6-320C-472E-A38A-2FCF6EE78077}" srcOrd="3" destOrd="0" presId="urn:microsoft.com/office/officeart/2005/8/layout/chevron2"/>
    <dgm:cxn modelId="{3A4477A4-B754-4C9E-993C-9186E7AF4762}" type="presParOf" srcId="{C7830A30-8B49-4D73-BF71-8FF043C19819}" destId="{9E6F66D6-35D1-49EF-A079-2479F270844D}" srcOrd="4" destOrd="0" presId="urn:microsoft.com/office/officeart/2005/8/layout/chevron2"/>
    <dgm:cxn modelId="{ADD4D40B-B7B9-44A6-AA48-F8D620DEB33E}" type="presParOf" srcId="{9E6F66D6-35D1-49EF-A079-2479F270844D}" destId="{E2DADD44-1AEA-4244-905F-6F74A9126DEF}" srcOrd="0" destOrd="0" presId="urn:microsoft.com/office/officeart/2005/8/layout/chevron2"/>
    <dgm:cxn modelId="{3BC447CF-6782-4043-ADE4-51CBEE424D93}" type="presParOf" srcId="{9E6F66D6-35D1-49EF-A079-2479F270844D}" destId="{0DD6AFFC-10B0-4545-86E9-AB87F4DCACC6}"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CDFE0B83-DBBC-4945-B308-BCC9925331BF}" type="doc">
      <dgm:prSet loTypeId="urn:microsoft.com/office/officeart/2005/8/layout/hList9" loCatId="list" qsTypeId="urn:microsoft.com/office/officeart/2005/8/quickstyle/simple1" qsCatId="simple" csTypeId="urn:microsoft.com/office/officeart/2005/8/colors/colorful3" csCatId="colorful" phldr="1"/>
      <dgm:spPr/>
      <dgm:t>
        <a:bodyPr/>
        <a:lstStyle/>
        <a:p>
          <a:endParaRPr lang="fr-FR"/>
        </a:p>
      </dgm:t>
    </dgm:pt>
    <dgm:pt modelId="{1E59FA25-3E30-45F3-BDC1-48A119DDD2C1}">
      <dgm:prSet phldrT="[Texte]"/>
      <dgm:spPr>
        <a:gradFill flip="none" rotWithShape="0">
          <a:gsLst>
            <a:gs pos="0">
              <a:schemeClr val="accent3">
                <a:hueOff val="0"/>
                <a:satOff val="0"/>
                <a:lumOff val="0"/>
                <a:shade val="30000"/>
                <a:satMod val="115000"/>
              </a:schemeClr>
            </a:gs>
            <a:gs pos="50000">
              <a:schemeClr val="accent3">
                <a:hueOff val="0"/>
                <a:satOff val="0"/>
                <a:lumOff val="0"/>
                <a:shade val="67500"/>
                <a:satMod val="115000"/>
              </a:schemeClr>
            </a:gs>
            <a:gs pos="100000">
              <a:schemeClr val="accent3">
                <a:hueOff val="0"/>
                <a:satOff val="0"/>
                <a:lumOff val="0"/>
                <a:shade val="100000"/>
                <a:satMod val="115000"/>
              </a:schemeClr>
            </a:gs>
          </a:gsLst>
          <a:path path="circle">
            <a:fillToRect l="50000" t="50000" r="50000" b="50000"/>
          </a:path>
          <a:tileRect/>
        </a:gradFill>
      </dgm:spPr>
      <dgm:t>
        <a:bodyPr/>
        <a:lstStyle/>
        <a:p>
          <a:r>
            <a:rPr lang="ar-DZ" dirty="0" smtClean="0"/>
            <a:t>الاتجاه الاشتراكي</a:t>
          </a:r>
          <a:endParaRPr lang="fr-FR" dirty="0"/>
        </a:p>
      </dgm:t>
    </dgm:pt>
    <dgm:pt modelId="{AACB2D96-3758-453A-96B2-1FF2D779FF1D}" type="parTrans" cxnId="{D5E58674-6575-45A1-823F-8E1652C4F408}">
      <dgm:prSet/>
      <dgm:spPr/>
      <dgm:t>
        <a:bodyPr/>
        <a:lstStyle/>
        <a:p>
          <a:endParaRPr lang="fr-FR"/>
        </a:p>
      </dgm:t>
    </dgm:pt>
    <dgm:pt modelId="{4737A25A-8AE7-4A39-AAE5-F02FAFF204C2}" type="sibTrans" cxnId="{D5E58674-6575-45A1-823F-8E1652C4F408}">
      <dgm:prSet/>
      <dgm:spPr/>
      <dgm:t>
        <a:bodyPr/>
        <a:lstStyle/>
        <a:p>
          <a:endParaRPr lang="fr-FR"/>
        </a:p>
      </dgm:t>
    </dgm:pt>
    <dgm:pt modelId="{7814F053-BEA0-495A-AE88-C664B32C5630}">
      <dgm:prSet phldrT="[Texte]" custT="1"/>
      <dgm:spPr>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dgm:spPr>
      <dgm:t>
        <a:bodyPr/>
        <a:lstStyle/>
        <a:p>
          <a:pPr algn="ctr" rtl="1"/>
          <a:r>
            <a:rPr lang="ar-DZ" sz="2800" b="1" dirty="0" smtClean="0">
              <a:latin typeface="Arabic Typesetting" pitchFamily="66" charset="-78"/>
              <a:cs typeface="Arabic Typesetting" pitchFamily="66" charset="-78"/>
            </a:rPr>
            <a:t>الحق مصلحة يحميها القانون</a:t>
          </a:r>
          <a:endParaRPr lang="fr-FR" sz="2800" b="1" dirty="0">
            <a:latin typeface="Arabic Typesetting" pitchFamily="66" charset="-78"/>
            <a:cs typeface="Arabic Typesetting" pitchFamily="66" charset="-78"/>
          </a:endParaRPr>
        </a:p>
      </dgm:t>
    </dgm:pt>
    <dgm:pt modelId="{E5EDD909-082C-41F5-82A9-BF145A138DE0}" type="parTrans" cxnId="{22CAE0FF-7826-48E2-A10C-A148A47FB37F}">
      <dgm:prSet/>
      <dgm:spPr/>
      <dgm:t>
        <a:bodyPr/>
        <a:lstStyle/>
        <a:p>
          <a:endParaRPr lang="fr-FR"/>
        </a:p>
      </dgm:t>
    </dgm:pt>
    <dgm:pt modelId="{954FFDBC-8000-47A4-B953-85D912C7F3F4}" type="sibTrans" cxnId="{22CAE0FF-7826-48E2-A10C-A148A47FB37F}">
      <dgm:prSet/>
      <dgm:spPr/>
      <dgm:t>
        <a:bodyPr/>
        <a:lstStyle/>
        <a:p>
          <a:endParaRPr lang="fr-FR"/>
        </a:p>
      </dgm:t>
    </dgm:pt>
    <dgm:pt modelId="{3C99176F-1EDF-4B0C-900E-5160B0720FFA}">
      <dgm:prSet phldrT="[Texte]"/>
      <dgm:spPr>
        <a:gradFill flip="none" rotWithShape="0">
          <a:gsLst>
            <a:gs pos="0">
              <a:schemeClr val="accent3">
                <a:hueOff val="-1137357"/>
                <a:satOff val="-4689"/>
                <a:lumOff val="-983"/>
                <a:shade val="30000"/>
                <a:satMod val="115000"/>
              </a:schemeClr>
            </a:gs>
            <a:gs pos="50000">
              <a:schemeClr val="accent3">
                <a:hueOff val="-1137357"/>
                <a:satOff val="-4689"/>
                <a:lumOff val="-983"/>
                <a:shade val="67500"/>
                <a:satMod val="115000"/>
              </a:schemeClr>
            </a:gs>
            <a:gs pos="100000">
              <a:schemeClr val="accent3">
                <a:hueOff val="-1137357"/>
                <a:satOff val="-4689"/>
                <a:lumOff val="-983"/>
                <a:shade val="100000"/>
                <a:satMod val="115000"/>
              </a:schemeClr>
            </a:gs>
          </a:gsLst>
          <a:path path="circle">
            <a:fillToRect l="50000" t="50000" r="50000" b="50000"/>
          </a:path>
          <a:tileRect/>
        </a:gradFill>
      </dgm:spPr>
      <dgm:t>
        <a:bodyPr/>
        <a:lstStyle/>
        <a:p>
          <a:r>
            <a:rPr lang="ar-DZ" dirty="0" smtClean="0"/>
            <a:t>الاتجاه الفردي</a:t>
          </a:r>
          <a:endParaRPr lang="fr-FR" dirty="0"/>
        </a:p>
      </dgm:t>
    </dgm:pt>
    <dgm:pt modelId="{8997EC33-A3B6-4F28-9482-5D0703F1A858}" type="parTrans" cxnId="{CDC6B937-90D5-40D1-9C7B-7D8794518457}">
      <dgm:prSet/>
      <dgm:spPr/>
      <dgm:t>
        <a:bodyPr/>
        <a:lstStyle/>
        <a:p>
          <a:endParaRPr lang="fr-FR"/>
        </a:p>
      </dgm:t>
    </dgm:pt>
    <dgm:pt modelId="{D76A3945-5B43-4A20-84B6-73A8BDABCDC9}" type="sibTrans" cxnId="{CDC6B937-90D5-40D1-9C7B-7D8794518457}">
      <dgm:prSet/>
      <dgm:spPr/>
      <dgm:t>
        <a:bodyPr/>
        <a:lstStyle/>
        <a:p>
          <a:endParaRPr lang="fr-FR"/>
        </a:p>
      </dgm:t>
    </dgm:pt>
    <dgm:pt modelId="{ECB819A3-4C85-47BB-B168-052A1C39C7FC}">
      <dgm:prSet phldrT="[Texte]" custT="1"/>
      <dgm:spPr>
        <a:solidFill>
          <a:srgbClr val="00B0F0">
            <a:alpha val="90000"/>
          </a:srgbClr>
        </a:solidFill>
      </dgm:spPr>
      <dgm:t>
        <a:bodyPr/>
        <a:lstStyle/>
        <a:p>
          <a:pPr algn="ctr" rtl="1"/>
          <a:r>
            <a:rPr lang="ar-DZ" sz="1600" b="1" dirty="0" smtClean="0">
              <a:latin typeface="Arabic Typesetting" pitchFamily="66" charset="-78"/>
              <a:cs typeface="Arabic Typesetting" pitchFamily="66" charset="-78"/>
            </a:rPr>
            <a:t>يلاحظ أن الفرد هو الغاية من كل تنظيم قانوني، وهو يتمتع بحقوق طبيعية قبل الجماعة المنظمة وقبل السلطة. فالحق عند أصحاب هذا الاتجاه هو قدرة أو سلطة إدارية</a:t>
          </a:r>
          <a:endParaRPr lang="fr-FR" sz="1600" b="1" dirty="0">
            <a:latin typeface="Arabic Typesetting" pitchFamily="66" charset="-78"/>
            <a:cs typeface="Arabic Typesetting" pitchFamily="66" charset="-78"/>
          </a:endParaRPr>
        </a:p>
      </dgm:t>
    </dgm:pt>
    <dgm:pt modelId="{C279F96D-A02E-42C4-B940-37E5A6772B09}" type="parTrans" cxnId="{42A872A5-AA2A-4377-BB35-815984266ADC}">
      <dgm:prSet/>
      <dgm:spPr/>
      <dgm:t>
        <a:bodyPr/>
        <a:lstStyle/>
        <a:p>
          <a:endParaRPr lang="fr-FR"/>
        </a:p>
      </dgm:t>
    </dgm:pt>
    <dgm:pt modelId="{BEDEB3BB-69C8-470F-9A67-FC6FA8CA25D5}" type="sibTrans" cxnId="{42A872A5-AA2A-4377-BB35-815984266ADC}">
      <dgm:prSet/>
      <dgm:spPr/>
      <dgm:t>
        <a:bodyPr/>
        <a:lstStyle/>
        <a:p>
          <a:endParaRPr lang="fr-FR"/>
        </a:p>
      </dgm:t>
    </dgm:pt>
    <dgm:pt modelId="{2081BF35-1B36-48A9-BB9E-257960DCA4EC}" type="pres">
      <dgm:prSet presAssocID="{CDFE0B83-DBBC-4945-B308-BCC9925331BF}" presName="list" presStyleCnt="0">
        <dgm:presLayoutVars>
          <dgm:dir/>
          <dgm:animLvl val="lvl"/>
        </dgm:presLayoutVars>
      </dgm:prSet>
      <dgm:spPr/>
    </dgm:pt>
    <dgm:pt modelId="{5B612ED2-1183-4E49-9F80-501E5E6401C5}" type="pres">
      <dgm:prSet presAssocID="{1E59FA25-3E30-45F3-BDC1-48A119DDD2C1}" presName="posSpace" presStyleCnt="0"/>
      <dgm:spPr/>
    </dgm:pt>
    <dgm:pt modelId="{E3A9FCCC-F848-4615-AD62-231D1E687885}" type="pres">
      <dgm:prSet presAssocID="{1E59FA25-3E30-45F3-BDC1-48A119DDD2C1}" presName="vertFlow" presStyleCnt="0"/>
      <dgm:spPr/>
    </dgm:pt>
    <dgm:pt modelId="{A8441994-EF5B-47F7-B85C-DB01709A921C}" type="pres">
      <dgm:prSet presAssocID="{1E59FA25-3E30-45F3-BDC1-48A119DDD2C1}" presName="topSpace" presStyleCnt="0"/>
      <dgm:spPr/>
    </dgm:pt>
    <dgm:pt modelId="{9F825162-049A-4342-A21B-5D768D406A2E}" type="pres">
      <dgm:prSet presAssocID="{1E59FA25-3E30-45F3-BDC1-48A119DDD2C1}" presName="firstComp" presStyleCnt="0"/>
      <dgm:spPr/>
    </dgm:pt>
    <dgm:pt modelId="{F835AEEC-64E9-48B1-9BCB-21F8767EB4B9}" type="pres">
      <dgm:prSet presAssocID="{1E59FA25-3E30-45F3-BDC1-48A119DDD2C1}" presName="firstChild" presStyleLbl="bgAccFollowNode1" presStyleIdx="0" presStyleCnt="2" custScaleY="128595" custLinFactNeighborX="157" custLinFactNeighborY="-5486"/>
      <dgm:spPr/>
    </dgm:pt>
    <dgm:pt modelId="{FEFFC5D4-6987-4202-B7D5-B524A6D045F6}" type="pres">
      <dgm:prSet presAssocID="{1E59FA25-3E30-45F3-BDC1-48A119DDD2C1}" presName="firstChildTx" presStyleLbl="bgAccFollowNode1" presStyleIdx="0" presStyleCnt="2">
        <dgm:presLayoutVars>
          <dgm:bulletEnabled val="1"/>
        </dgm:presLayoutVars>
      </dgm:prSet>
      <dgm:spPr/>
    </dgm:pt>
    <dgm:pt modelId="{0757F5BB-4EA7-48A1-AC69-6B6779AEA29B}" type="pres">
      <dgm:prSet presAssocID="{1E59FA25-3E30-45F3-BDC1-48A119DDD2C1}" presName="negSpace" presStyleCnt="0"/>
      <dgm:spPr/>
    </dgm:pt>
    <dgm:pt modelId="{9C086934-C2E7-40AB-BACB-A2611D8536AE}" type="pres">
      <dgm:prSet presAssocID="{1E59FA25-3E30-45F3-BDC1-48A119DDD2C1}" presName="circle" presStyleLbl="node1" presStyleIdx="0" presStyleCnt="2"/>
      <dgm:spPr/>
    </dgm:pt>
    <dgm:pt modelId="{2B0B5DED-1A71-4EEE-99A3-FB6672BC0A14}" type="pres">
      <dgm:prSet presAssocID="{4737A25A-8AE7-4A39-AAE5-F02FAFF204C2}" presName="transSpace" presStyleCnt="0"/>
      <dgm:spPr/>
    </dgm:pt>
    <dgm:pt modelId="{F48E1659-0F62-4956-8F97-B99332E326A4}" type="pres">
      <dgm:prSet presAssocID="{3C99176F-1EDF-4B0C-900E-5160B0720FFA}" presName="posSpace" presStyleCnt="0"/>
      <dgm:spPr/>
    </dgm:pt>
    <dgm:pt modelId="{B4297E6B-1767-4779-9394-AE84A82F7623}" type="pres">
      <dgm:prSet presAssocID="{3C99176F-1EDF-4B0C-900E-5160B0720FFA}" presName="vertFlow" presStyleCnt="0"/>
      <dgm:spPr/>
    </dgm:pt>
    <dgm:pt modelId="{34E98139-D11B-4C44-84AB-12099CCB70F8}" type="pres">
      <dgm:prSet presAssocID="{3C99176F-1EDF-4B0C-900E-5160B0720FFA}" presName="topSpace" presStyleCnt="0"/>
      <dgm:spPr/>
    </dgm:pt>
    <dgm:pt modelId="{AA485F9B-C452-42CB-A8A8-9CE499D686C9}" type="pres">
      <dgm:prSet presAssocID="{3C99176F-1EDF-4B0C-900E-5160B0720FFA}" presName="firstComp" presStyleCnt="0"/>
      <dgm:spPr/>
    </dgm:pt>
    <dgm:pt modelId="{FF79A4EF-1B19-4813-8CA3-0C1FBB2D2B5E}" type="pres">
      <dgm:prSet presAssocID="{3C99176F-1EDF-4B0C-900E-5160B0720FFA}" presName="firstChild" presStyleLbl="bgAccFollowNode1" presStyleIdx="1" presStyleCnt="2" custScaleY="139034"/>
      <dgm:spPr/>
      <dgm:t>
        <a:bodyPr/>
        <a:lstStyle/>
        <a:p>
          <a:endParaRPr lang="fr-FR"/>
        </a:p>
      </dgm:t>
    </dgm:pt>
    <dgm:pt modelId="{2FAB6FA8-ED4E-4883-87DF-D009B6036C15}" type="pres">
      <dgm:prSet presAssocID="{3C99176F-1EDF-4B0C-900E-5160B0720FFA}" presName="firstChildTx" presStyleLbl="bgAccFollowNode1" presStyleIdx="1" presStyleCnt="2">
        <dgm:presLayoutVars>
          <dgm:bulletEnabled val="1"/>
        </dgm:presLayoutVars>
      </dgm:prSet>
      <dgm:spPr/>
      <dgm:t>
        <a:bodyPr/>
        <a:lstStyle/>
        <a:p>
          <a:endParaRPr lang="fr-FR"/>
        </a:p>
      </dgm:t>
    </dgm:pt>
    <dgm:pt modelId="{85DB4E84-E47D-4A58-9D92-452C87235AE1}" type="pres">
      <dgm:prSet presAssocID="{3C99176F-1EDF-4B0C-900E-5160B0720FFA}" presName="negSpace" presStyleCnt="0"/>
      <dgm:spPr/>
    </dgm:pt>
    <dgm:pt modelId="{46AD5EF4-4497-4415-82D9-7E5B540ABB91}" type="pres">
      <dgm:prSet presAssocID="{3C99176F-1EDF-4B0C-900E-5160B0720FFA}" presName="circle" presStyleLbl="node1" presStyleIdx="1" presStyleCnt="2"/>
      <dgm:spPr/>
    </dgm:pt>
  </dgm:ptLst>
  <dgm:cxnLst>
    <dgm:cxn modelId="{79B61D5D-20AC-46B0-AA29-BCC8A8557225}" type="presOf" srcId="{1E59FA25-3E30-45F3-BDC1-48A119DDD2C1}" destId="{9C086934-C2E7-40AB-BACB-A2611D8536AE}" srcOrd="0" destOrd="0" presId="urn:microsoft.com/office/officeart/2005/8/layout/hList9"/>
    <dgm:cxn modelId="{F842496B-140C-4A46-B39A-C5FFCC7E5858}" type="presOf" srcId="{CDFE0B83-DBBC-4945-B308-BCC9925331BF}" destId="{2081BF35-1B36-48A9-BB9E-257960DCA4EC}" srcOrd="0" destOrd="0" presId="urn:microsoft.com/office/officeart/2005/8/layout/hList9"/>
    <dgm:cxn modelId="{D5E58674-6575-45A1-823F-8E1652C4F408}" srcId="{CDFE0B83-DBBC-4945-B308-BCC9925331BF}" destId="{1E59FA25-3E30-45F3-BDC1-48A119DDD2C1}" srcOrd="0" destOrd="0" parTransId="{AACB2D96-3758-453A-96B2-1FF2D779FF1D}" sibTransId="{4737A25A-8AE7-4A39-AAE5-F02FAFF204C2}"/>
    <dgm:cxn modelId="{22CAE0FF-7826-48E2-A10C-A148A47FB37F}" srcId="{1E59FA25-3E30-45F3-BDC1-48A119DDD2C1}" destId="{7814F053-BEA0-495A-AE88-C664B32C5630}" srcOrd="0" destOrd="0" parTransId="{E5EDD909-082C-41F5-82A9-BF145A138DE0}" sibTransId="{954FFDBC-8000-47A4-B953-85D912C7F3F4}"/>
    <dgm:cxn modelId="{E1FD60C6-AF11-4DA8-A5AF-7FD75CFA1517}" type="presOf" srcId="{ECB819A3-4C85-47BB-B168-052A1C39C7FC}" destId="{2FAB6FA8-ED4E-4883-87DF-D009B6036C15}" srcOrd="1" destOrd="0" presId="urn:microsoft.com/office/officeart/2005/8/layout/hList9"/>
    <dgm:cxn modelId="{42A872A5-AA2A-4377-BB35-815984266ADC}" srcId="{3C99176F-1EDF-4B0C-900E-5160B0720FFA}" destId="{ECB819A3-4C85-47BB-B168-052A1C39C7FC}" srcOrd="0" destOrd="0" parTransId="{C279F96D-A02E-42C4-B940-37E5A6772B09}" sibTransId="{BEDEB3BB-69C8-470F-9A67-FC6FA8CA25D5}"/>
    <dgm:cxn modelId="{95D8F011-1B41-4D23-9ED9-08FB68A9AD03}" type="presOf" srcId="{3C99176F-1EDF-4B0C-900E-5160B0720FFA}" destId="{46AD5EF4-4497-4415-82D9-7E5B540ABB91}" srcOrd="0" destOrd="0" presId="urn:microsoft.com/office/officeart/2005/8/layout/hList9"/>
    <dgm:cxn modelId="{CDC6B937-90D5-40D1-9C7B-7D8794518457}" srcId="{CDFE0B83-DBBC-4945-B308-BCC9925331BF}" destId="{3C99176F-1EDF-4B0C-900E-5160B0720FFA}" srcOrd="1" destOrd="0" parTransId="{8997EC33-A3B6-4F28-9482-5D0703F1A858}" sibTransId="{D76A3945-5B43-4A20-84B6-73A8BDABCDC9}"/>
    <dgm:cxn modelId="{B828F6B7-F65C-463E-9869-5A17484601C5}" type="presOf" srcId="{7814F053-BEA0-495A-AE88-C664B32C5630}" destId="{FEFFC5D4-6987-4202-B7D5-B524A6D045F6}" srcOrd="1" destOrd="0" presId="urn:microsoft.com/office/officeart/2005/8/layout/hList9"/>
    <dgm:cxn modelId="{11CAE908-91B5-4399-8A0D-933883399F9C}" type="presOf" srcId="{7814F053-BEA0-495A-AE88-C664B32C5630}" destId="{F835AEEC-64E9-48B1-9BCB-21F8767EB4B9}" srcOrd="0" destOrd="0" presId="urn:microsoft.com/office/officeart/2005/8/layout/hList9"/>
    <dgm:cxn modelId="{B1F862BF-3AEA-49A1-A215-D6D905EB7722}" type="presOf" srcId="{ECB819A3-4C85-47BB-B168-052A1C39C7FC}" destId="{FF79A4EF-1B19-4813-8CA3-0C1FBB2D2B5E}" srcOrd="0" destOrd="0" presId="urn:microsoft.com/office/officeart/2005/8/layout/hList9"/>
    <dgm:cxn modelId="{0D120024-99C3-4E17-A0DB-C2EC94C7EAE8}" type="presParOf" srcId="{2081BF35-1B36-48A9-BB9E-257960DCA4EC}" destId="{5B612ED2-1183-4E49-9F80-501E5E6401C5}" srcOrd="0" destOrd="0" presId="urn:microsoft.com/office/officeart/2005/8/layout/hList9"/>
    <dgm:cxn modelId="{530A76BC-404D-4705-92EB-8767279943BD}" type="presParOf" srcId="{2081BF35-1B36-48A9-BB9E-257960DCA4EC}" destId="{E3A9FCCC-F848-4615-AD62-231D1E687885}" srcOrd="1" destOrd="0" presId="urn:microsoft.com/office/officeart/2005/8/layout/hList9"/>
    <dgm:cxn modelId="{41F54DB9-C683-4C20-B9B1-D033C9CD8098}" type="presParOf" srcId="{E3A9FCCC-F848-4615-AD62-231D1E687885}" destId="{A8441994-EF5B-47F7-B85C-DB01709A921C}" srcOrd="0" destOrd="0" presId="urn:microsoft.com/office/officeart/2005/8/layout/hList9"/>
    <dgm:cxn modelId="{8DFC084E-7DEA-4133-A37F-2E996154B6BE}" type="presParOf" srcId="{E3A9FCCC-F848-4615-AD62-231D1E687885}" destId="{9F825162-049A-4342-A21B-5D768D406A2E}" srcOrd="1" destOrd="0" presId="urn:microsoft.com/office/officeart/2005/8/layout/hList9"/>
    <dgm:cxn modelId="{54FAA90D-D5EF-4012-ABDD-22AEE025D1B9}" type="presParOf" srcId="{9F825162-049A-4342-A21B-5D768D406A2E}" destId="{F835AEEC-64E9-48B1-9BCB-21F8767EB4B9}" srcOrd="0" destOrd="0" presId="urn:microsoft.com/office/officeart/2005/8/layout/hList9"/>
    <dgm:cxn modelId="{C73C2E20-2C04-41CB-AEA5-4389348599C8}" type="presParOf" srcId="{9F825162-049A-4342-A21B-5D768D406A2E}" destId="{FEFFC5D4-6987-4202-B7D5-B524A6D045F6}" srcOrd="1" destOrd="0" presId="urn:microsoft.com/office/officeart/2005/8/layout/hList9"/>
    <dgm:cxn modelId="{3F73FD7C-7E82-4EF5-B742-013BFBBCE8F2}" type="presParOf" srcId="{2081BF35-1B36-48A9-BB9E-257960DCA4EC}" destId="{0757F5BB-4EA7-48A1-AC69-6B6779AEA29B}" srcOrd="2" destOrd="0" presId="urn:microsoft.com/office/officeart/2005/8/layout/hList9"/>
    <dgm:cxn modelId="{EC7DF4EA-9890-46D4-82C2-82EF58FAEB22}" type="presParOf" srcId="{2081BF35-1B36-48A9-BB9E-257960DCA4EC}" destId="{9C086934-C2E7-40AB-BACB-A2611D8536AE}" srcOrd="3" destOrd="0" presId="urn:microsoft.com/office/officeart/2005/8/layout/hList9"/>
    <dgm:cxn modelId="{82324BD7-F909-401D-9B77-CD126AD2BC37}" type="presParOf" srcId="{2081BF35-1B36-48A9-BB9E-257960DCA4EC}" destId="{2B0B5DED-1A71-4EEE-99A3-FB6672BC0A14}" srcOrd="4" destOrd="0" presId="urn:microsoft.com/office/officeart/2005/8/layout/hList9"/>
    <dgm:cxn modelId="{E0EBE806-0970-41B6-AE75-CED484EBEE03}" type="presParOf" srcId="{2081BF35-1B36-48A9-BB9E-257960DCA4EC}" destId="{F48E1659-0F62-4956-8F97-B99332E326A4}" srcOrd="5" destOrd="0" presId="urn:microsoft.com/office/officeart/2005/8/layout/hList9"/>
    <dgm:cxn modelId="{40171416-A474-4D47-A556-52ECEEC7EBEE}" type="presParOf" srcId="{2081BF35-1B36-48A9-BB9E-257960DCA4EC}" destId="{B4297E6B-1767-4779-9394-AE84A82F7623}" srcOrd="6" destOrd="0" presId="urn:microsoft.com/office/officeart/2005/8/layout/hList9"/>
    <dgm:cxn modelId="{918A3CFD-FB99-42BC-91E1-A1695DA17A33}" type="presParOf" srcId="{B4297E6B-1767-4779-9394-AE84A82F7623}" destId="{34E98139-D11B-4C44-84AB-12099CCB70F8}" srcOrd="0" destOrd="0" presId="urn:microsoft.com/office/officeart/2005/8/layout/hList9"/>
    <dgm:cxn modelId="{5A736C61-2561-429B-AFBF-7194190750F1}" type="presParOf" srcId="{B4297E6B-1767-4779-9394-AE84A82F7623}" destId="{AA485F9B-C452-42CB-A8A8-9CE499D686C9}" srcOrd="1" destOrd="0" presId="urn:microsoft.com/office/officeart/2005/8/layout/hList9"/>
    <dgm:cxn modelId="{DA942057-B9D1-45C7-87DC-F306E2CE0AC8}" type="presParOf" srcId="{AA485F9B-C452-42CB-A8A8-9CE499D686C9}" destId="{FF79A4EF-1B19-4813-8CA3-0C1FBB2D2B5E}" srcOrd="0" destOrd="0" presId="urn:microsoft.com/office/officeart/2005/8/layout/hList9"/>
    <dgm:cxn modelId="{696EDD4A-EA94-4E18-878F-731C77A638B7}" type="presParOf" srcId="{AA485F9B-C452-42CB-A8A8-9CE499D686C9}" destId="{2FAB6FA8-ED4E-4883-87DF-D009B6036C15}" srcOrd="1" destOrd="0" presId="urn:microsoft.com/office/officeart/2005/8/layout/hList9"/>
    <dgm:cxn modelId="{D909A0EF-1672-4B7F-BE2C-115D76098BB0}" type="presParOf" srcId="{2081BF35-1B36-48A9-BB9E-257960DCA4EC}" destId="{85DB4E84-E47D-4A58-9D92-452C87235AE1}" srcOrd="7" destOrd="0" presId="urn:microsoft.com/office/officeart/2005/8/layout/hList9"/>
    <dgm:cxn modelId="{FCA1A75C-5DE8-45B0-9922-5B42AACBFB8A}" type="presParOf" srcId="{2081BF35-1B36-48A9-BB9E-257960DCA4EC}" destId="{46AD5EF4-4497-4415-82D9-7E5B540ABB91}" srcOrd="8" destOrd="0" presId="urn:microsoft.com/office/officeart/2005/8/layout/hList9"/>
  </dgm:cxnLst>
  <dgm:bg/>
  <dgm:whole/>
</dgm:dataModel>
</file>

<file path=ppt/diagrams/data3.xml><?xml version="1.0" encoding="utf-8"?>
<dgm:dataModel xmlns:dgm="http://schemas.openxmlformats.org/drawingml/2006/diagram" xmlns:a="http://schemas.openxmlformats.org/drawingml/2006/main">
  <dgm:ptLst>
    <dgm:pt modelId="{C4C50F7D-927B-4CBD-A85B-685322A887C6}" type="doc">
      <dgm:prSet loTypeId="urn:microsoft.com/office/officeart/2005/8/layout/radial5" loCatId="cycle" qsTypeId="urn:microsoft.com/office/officeart/2005/8/quickstyle/3d3" qsCatId="3D" csTypeId="urn:microsoft.com/office/officeart/2005/8/colors/colorful1" csCatId="colorful" phldr="1"/>
      <dgm:spPr/>
      <dgm:t>
        <a:bodyPr/>
        <a:lstStyle/>
        <a:p>
          <a:endParaRPr lang="fr-FR"/>
        </a:p>
      </dgm:t>
    </dgm:pt>
    <dgm:pt modelId="{9F7D1283-8C67-4F4B-982F-FA4D3252D3ED}">
      <dgm:prSet phldrT="[Texte]" custT="1"/>
      <dgm:spPr/>
      <dgm:t>
        <a:bodyPr/>
        <a:lstStyle/>
        <a:p>
          <a:pPr rtl="1"/>
          <a:r>
            <a:rPr lang="ar-DZ" sz="2800" b="1" dirty="0" smtClean="0">
              <a:solidFill>
                <a:schemeClr val="bg1"/>
              </a:solidFill>
              <a:latin typeface="Arabic Typesetting" pitchFamily="66" charset="-78"/>
              <a:cs typeface="Arabic Typesetting" pitchFamily="66" charset="-78"/>
            </a:rPr>
            <a:t>حقوق الإنسان </a:t>
          </a:r>
          <a:endParaRPr lang="fr-FR" sz="2800" b="1" dirty="0">
            <a:solidFill>
              <a:schemeClr val="bg1"/>
            </a:solidFill>
            <a:latin typeface="Arabic Typesetting" pitchFamily="66" charset="-78"/>
            <a:cs typeface="Arabic Typesetting" pitchFamily="66" charset="-78"/>
          </a:endParaRPr>
        </a:p>
      </dgm:t>
    </dgm:pt>
    <dgm:pt modelId="{659C04A9-A9D3-4F8A-8345-6ADA786D8BC3}" type="parTrans" cxnId="{8FB7E44A-5929-4399-8229-3F01B2B56BE2}">
      <dgm:prSet/>
      <dgm:spPr/>
      <dgm:t>
        <a:bodyPr/>
        <a:lstStyle/>
        <a:p>
          <a:pPr rtl="1"/>
          <a:endParaRPr lang="fr-FR" sz="2000" b="1">
            <a:solidFill>
              <a:schemeClr val="tx1"/>
            </a:solidFill>
            <a:latin typeface="Arabic Typesetting" pitchFamily="66" charset="-78"/>
            <a:cs typeface="Arabic Typesetting" pitchFamily="66" charset="-78"/>
          </a:endParaRPr>
        </a:p>
      </dgm:t>
    </dgm:pt>
    <dgm:pt modelId="{B8E67AE0-0F27-4A28-A287-66978F2764BF}" type="sibTrans" cxnId="{8FB7E44A-5929-4399-8229-3F01B2B56BE2}">
      <dgm:prSet/>
      <dgm:spPr/>
      <dgm:t>
        <a:bodyPr/>
        <a:lstStyle/>
        <a:p>
          <a:pPr rtl="1"/>
          <a:endParaRPr lang="fr-FR" sz="2000" b="1">
            <a:solidFill>
              <a:schemeClr val="tx1"/>
            </a:solidFill>
            <a:latin typeface="Arabic Typesetting" pitchFamily="66" charset="-78"/>
            <a:cs typeface="Arabic Typesetting" pitchFamily="66" charset="-78"/>
          </a:endParaRPr>
        </a:p>
      </dgm:t>
    </dgm:pt>
    <dgm:pt modelId="{DF4E728D-BDB3-483F-B015-BA55AE175156}">
      <dgm:prSet phldrT="[Texte]" custT="1"/>
      <dgm:spPr/>
      <dgm:t>
        <a:bodyPr/>
        <a:lstStyle/>
        <a:p>
          <a:pPr rtl="1"/>
          <a:r>
            <a:rPr lang="ar-DZ" sz="1800" b="1" dirty="0" smtClean="0">
              <a:solidFill>
                <a:schemeClr val="tx1"/>
              </a:solidFill>
              <a:latin typeface="Arabic Typesetting" pitchFamily="66" charset="-78"/>
              <a:cs typeface="Arabic Typesetting" pitchFamily="66" charset="-78"/>
            </a:rPr>
            <a:t>الحق في المساواة</a:t>
          </a:r>
          <a:endParaRPr lang="fr-FR" sz="1800" b="1" dirty="0">
            <a:solidFill>
              <a:schemeClr val="tx1"/>
            </a:solidFill>
            <a:latin typeface="Arabic Typesetting" pitchFamily="66" charset="-78"/>
            <a:cs typeface="Arabic Typesetting" pitchFamily="66" charset="-78"/>
          </a:endParaRPr>
        </a:p>
      </dgm:t>
    </dgm:pt>
    <dgm:pt modelId="{640EF2C3-5821-4F15-A332-BB32EE912F6D}" type="parTrans" cxnId="{E9912AC7-48ED-4D62-AD29-F95B03BED26B}">
      <dgm:prSet custT="1"/>
      <dgm:spPr/>
      <dgm:t>
        <a:bodyPr/>
        <a:lstStyle/>
        <a:p>
          <a:pPr rtl="1"/>
          <a:endParaRPr lang="fr-FR" sz="1800" b="1">
            <a:solidFill>
              <a:schemeClr val="tx1"/>
            </a:solidFill>
            <a:latin typeface="Arabic Typesetting" pitchFamily="66" charset="-78"/>
            <a:cs typeface="Arabic Typesetting" pitchFamily="66" charset="-78"/>
          </a:endParaRPr>
        </a:p>
      </dgm:t>
    </dgm:pt>
    <dgm:pt modelId="{0D1A7D6B-78E3-4596-8AE9-52AE05849709}" type="sibTrans" cxnId="{E9912AC7-48ED-4D62-AD29-F95B03BED26B}">
      <dgm:prSet/>
      <dgm:spPr/>
      <dgm:t>
        <a:bodyPr/>
        <a:lstStyle/>
        <a:p>
          <a:pPr rtl="1"/>
          <a:endParaRPr lang="fr-FR" sz="2000" b="1">
            <a:solidFill>
              <a:schemeClr val="tx1"/>
            </a:solidFill>
            <a:latin typeface="Arabic Typesetting" pitchFamily="66" charset="-78"/>
            <a:cs typeface="Arabic Typesetting" pitchFamily="66" charset="-78"/>
          </a:endParaRPr>
        </a:p>
      </dgm:t>
    </dgm:pt>
    <dgm:pt modelId="{F3928F71-2D1C-4A88-86FC-FAA5E9972770}">
      <dgm:prSet phldrT="[Texte]" custT="1"/>
      <dgm:spPr>
        <a:gradFill flip="none" rotWithShape="0">
          <a:gsLst>
            <a:gs pos="0">
              <a:schemeClr val="accent3">
                <a:hueOff val="0"/>
                <a:satOff val="0"/>
                <a:lumOff val="0"/>
                <a:shade val="30000"/>
                <a:satMod val="115000"/>
              </a:schemeClr>
            </a:gs>
            <a:gs pos="50000">
              <a:schemeClr val="accent3">
                <a:hueOff val="0"/>
                <a:satOff val="0"/>
                <a:lumOff val="0"/>
                <a:shade val="67500"/>
                <a:satMod val="115000"/>
              </a:schemeClr>
            </a:gs>
            <a:gs pos="100000">
              <a:schemeClr val="accent3">
                <a:hueOff val="0"/>
                <a:satOff val="0"/>
                <a:lumOff val="0"/>
                <a:shade val="100000"/>
                <a:satMod val="115000"/>
              </a:schemeClr>
            </a:gs>
          </a:gsLst>
          <a:path path="circle">
            <a:fillToRect l="50000" t="50000" r="50000" b="50000"/>
          </a:path>
          <a:tileRect/>
        </a:gradFill>
      </dgm:spPr>
      <dgm:t>
        <a:bodyPr/>
        <a:lstStyle/>
        <a:p>
          <a:pPr rtl="1"/>
          <a:r>
            <a:rPr lang="ar-DZ" sz="1800" b="1" dirty="0" smtClean="0">
              <a:solidFill>
                <a:schemeClr val="tx1"/>
              </a:solidFill>
              <a:latin typeface="Arabic Typesetting" pitchFamily="66" charset="-78"/>
              <a:cs typeface="Arabic Typesetting" pitchFamily="66" charset="-78"/>
            </a:rPr>
            <a:t>ح في حرية الرأي والتعبير</a:t>
          </a:r>
          <a:endParaRPr lang="fr-FR" sz="1800" b="1" dirty="0">
            <a:solidFill>
              <a:schemeClr val="tx1"/>
            </a:solidFill>
            <a:latin typeface="Arabic Typesetting" pitchFamily="66" charset="-78"/>
            <a:cs typeface="Arabic Typesetting" pitchFamily="66" charset="-78"/>
          </a:endParaRPr>
        </a:p>
      </dgm:t>
    </dgm:pt>
    <dgm:pt modelId="{F1EF1FB2-F8FD-4572-8D07-AA36EE4ACBEA}" type="parTrans" cxnId="{4E2FB3B7-B526-4CF2-819C-179FBA93504F}">
      <dgm:prSet custT="1"/>
      <dgm:spPr/>
      <dgm:t>
        <a:bodyPr/>
        <a:lstStyle/>
        <a:p>
          <a:pPr rtl="1"/>
          <a:endParaRPr lang="fr-FR" sz="1800" b="1">
            <a:solidFill>
              <a:schemeClr val="tx1"/>
            </a:solidFill>
            <a:latin typeface="Arabic Typesetting" pitchFamily="66" charset="-78"/>
            <a:cs typeface="Arabic Typesetting" pitchFamily="66" charset="-78"/>
          </a:endParaRPr>
        </a:p>
      </dgm:t>
    </dgm:pt>
    <dgm:pt modelId="{0B9BD604-1D80-4223-8729-15BE6DF16BBB}" type="sibTrans" cxnId="{4E2FB3B7-B526-4CF2-819C-179FBA93504F}">
      <dgm:prSet/>
      <dgm:spPr/>
      <dgm:t>
        <a:bodyPr/>
        <a:lstStyle/>
        <a:p>
          <a:pPr rtl="1"/>
          <a:endParaRPr lang="fr-FR" sz="2000" b="1">
            <a:solidFill>
              <a:schemeClr val="tx1"/>
            </a:solidFill>
            <a:latin typeface="Arabic Typesetting" pitchFamily="66" charset="-78"/>
            <a:cs typeface="Arabic Typesetting" pitchFamily="66" charset="-78"/>
          </a:endParaRPr>
        </a:p>
      </dgm:t>
    </dgm:pt>
    <dgm:pt modelId="{628EA8BC-14DE-4581-9D9F-4D9B8F982D51}">
      <dgm:prSet phldrT="[Texte]" custT="1"/>
      <dgm:spPr>
        <a:gradFill flip="none" rotWithShape="0">
          <a:gsLst>
            <a:gs pos="0">
              <a:schemeClr val="accent4">
                <a:hueOff val="0"/>
                <a:satOff val="0"/>
                <a:lumOff val="0"/>
                <a:shade val="30000"/>
                <a:satMod val="115000"/>
              </a:schemeClr>
            </a:gs>
            <a:gs pos="50000">
              <a:schemeClr val="accent4">
                <a:hueOff val="0"/>
                <a:satOff val="0"/>
                <a:lumOff val="0"/>
                <a:shade val="67500"/>
                <a:satMod val="115000"/>
              </a:schemeClr>
            </a:gs>
            <a:gs pos="100000">
              <a:schemeClr val="accent4">
                <a:hueOff val="0"/>
                <a:satOff val="0"/>
                <a:lumOff val="0"/>
                <a:shade val="100000"/>
                <a:satMod val="115000"/>
              </a:schemeClr>
            </a:gs>
          </a:gsLst>
          <a:path path="circle">
            <a:fillToRect l="50000" t="50000" r="50000" b="50000"/>
          </a:path>
          <a:tileRect/>
        </a:gradFill>
      </dgm:spPr>
      <dgm:t>
        <a:bodyPr/>
        <a:lstStyle/>
        <a:p>
          <a:pPr rtl="1"/>
          <a:r>
            <a:rPr lang="ar-DZ" sz="1800" b="1" dirty="0" smtClean="0">
              <a:solidFill>
                <a:schemeClr val="tx1"/>
              </a:solidFill>
              <a:latin typeface="Arabic Typesetting" pitchFamily="66" charset="-78"/>
              <a:cs typeface="Arabic Typesetting" pitchFamily="66" charset="-78"/>
            </a:rPr>
            <a:t>الحق في الضمان الاجتماعي</a:t>
          </a:r>
          <a:endParaRPr lang="fr-FR" sz="1800" b="1" dirty="0">
            <a:solidFill>
              <a:schemeClr val="tx1"/>
            </a:solidFill>
            <a:latin typeface="Arabic Typesetting" pitchFamily="66" charset="-78"/>
            <a:cs typeface="Arabic Typesetting" pitchFamily="66" charset="-78"/>
          </a:endParaRPr>
        </a:p>
      </dgm:t>
    </dgm:pt>
    <dgm:pt modelId="{178DA610-F37D-4BD4-8C7D-75107F4D7761}" type="parTrans" cxnId="{B05F7A49-7437-4BDB-B59F-9D2C93308548}">
      <dgm:prSet custT="1"/>
      <dgm:spPr/>
      <dgm:t>
        <a:bodyPr/>
        <a:lstStyle/>
        <a:p>
          <a:pPr rtl="1"/>
          <a:endParaRPr lang="fr-FR" sz="1800" b="1">
            <a:solidFill>
              <a:schemeClr val="tx1"/>
            </a:solidFill>
            <a:latin typeface="Arabic Typesetting" pitchFamily="66" charset="-78"/>
            <a:cs typeface="Arabic Typesetting" pitchFamily="66" charset="-78"/>
          </a:endParaRPr>
        </a:p>
      </dgm:t>
    </dgm:pt>
    <dgm:pt modelId="{7E2C8ED2-A72E-4F30-9A43-86EE8F0505B2}" type="sibTrans" cxnId="{B05F7A49-7437-4BDB-B59F-9D2C93308548}">
      <dgm:prSet/>
      <dgm:spPr/>
      <dgm:t>
        <a:bodyPr/>
        <a:lstStyle/>
        <a:p>
          <a:pPr rtl="1"/>
          <a:endParaRPr lang="fr-FR" sz="2000" b="1">
            <a:solidFill>
              <a:schemeClr val="tx1"/>
            </a:solidFill>
            <a:latin typeface="Arabic Typesetting" pitchFamily="66" charset="-78"/>
            <a:cs typeface="Arabic Typesetting" pitchFamily="66" charset="-78"/>
          </a:endParaRPr>
        </a:p>
      </dgm:t>
    </dgm:pt>
    <dgm:pt modelId="{242DED4C-07BA-4981-BFD9-C8CCA9600F30}">
      <dgm:prSet phldrT="[Texte]" custT="1"/>
      <dgm:spPr>
        <a:gradFill flip="none" rotWithShape="0">
          <a:gsLst>
            <a:gs pos="0">
              <a:schemeClr val="accent5">
                <a:hueOff val="0"/>
                <a:satOff val="0"/>
                <a:lumOff val="0"/>
                <a:shade val="30000"/>
                <a:satMod val="115000"/>
              </a:schemeClr>
            </a:gs>
            <a:gs pos="50000">
              <a:schemeClr val="accent5">
                <a:hueOff val="0"/>
                <a:satOff val="0"/>
                <a:lumOff val="0"/>
                <a:shade val="67500"/>
                <a:satMod val="115000"/>
              </a:schemeClr>
            </a:gs>
            <a:gs pos="100000">
              <a:schemeClr val="accent5">
                <a:hueOff val="0"/>
                <a:satOff val="0"/>
                <a:lumOff val="0"/>
                <a:shade val="100000"/>
                <a:satMod val="115000"/>
              </a:schemeClr>
            </a:gs>
          </a:gsLst>
          <a:path path="circle">
            <a:fillToRect t="100000" r="100000"/>
          </a:path>
          <a:tileRect l="-100000" b="-100000"/>
        </a:gradFill>
      </dgm:spPr>
      <dgm:t>
        <a:bodyPr/>
        <a:lstStyle/>
        <a:p>
          <a:pPr rtl="1"/>
          <a:r>
            <a:rPr lang="ar-DZ" sz="1800" b="1" dirty="0" smtClean="0">
              <a:solidFill>
                <a:schemeClr val="tx1"/>
              </a:solidFill>
              <a:latin typeface="Arabic Typesetting" pitchFamily="66" charset="-78"/>
              <a:cs typeface="Arabic Typesetting" pitchFamily="66" charset="-78"/>
            </a:rPr>
            <a:t>حق الملكية</a:t>
          </a:r>
          <a:endParaRPr lang="fr-FR" sz="1800" b="1" dirty="0">
            <a:solidFill>
              <a:schemeClr val="tx1"/>
            </a:solidFill>
            <a:latin typeface="Arabic Typesetting" pitchFamily="66" charset="-78"/>
            <a:cs typeface="Arabic Typesetting" pitchFamily="66" charset="-78"/>
          </a:endParaRPr>
        </a:p>
      </dgm:t>
    </dgm:pt>
    <dgm:pt modelId="{C59E3567-E1A2-4008-90C2-9A226F4BDBEF}" type="parTrans" cxnId="{93D527A6-CB6A-4357-A96C-13FB46823B45}">
      <dgm:prSet custT="1"/>
      <dgm:spPr/>
      <dgm:t>
        <a:bodyPr/>
        <a:lstStyle/>
        <a:p>
          <a:pPr rtl="1"/>
          <a:endParaRPr lang="fr-FR" sz="1800" b="1">
            <a:solidFill>
              <a:schemeClr val="tx1"/>
            </a:solidFill>
            <a:latin typeface="Arabic Typesetting" pitchFamily="66" charset="-78"/>
            <a:cs typeface="Arabic Typesetting" pitchFamily="66" charset="-78"/>
          </a:endParaRPr>
        </a:p>
      </dgm:t>
    </dgm:pt>
    <dgm:pt modelId="{D457CB2C-0C79-4E21-BF05-7CA407314786}" type="sibTrans" cxnId="{93D527A6-CB6A-4357-A96C-13FB46823B45}">
      <dgm:prSet/>
      <dgm:spPr/>
      <dgm:t>
        <a:bodyPr/>
        <a:lstStyle/>
        <a:p>
          <a:pPr rtl="1"/>
          <a:endParaRPr lang="fr-FR" sz="2000" b="1">
            <a:solidFill>
              <a:schemeClr val="tx1"/>
            </a:solidFill>
            <a:latin typeface="Arabic Typesetting" pitchFamily="66" charset="-78"/>
            <a:cs typeface="Arabic Typesetting" pitchFamily="66" charset="-78"/>
          </a:endParaRPr>
        </a:p>
      </dgm:t>
    </dgm:pt>
    <dgm:pt modelId="{3D27CA06-ECA2-49BB-892E-D6D7C6C0274F}" type="pres">
      <dgm:prSet presAssocID="{C4C50F7D-927B-4CBD-A85B-685322A887C6}" presName="Name0" presStyleCnt="0">
        <dgm:presLayoutVars>
          <dgm:chMax val="1"/>
          <dgm:dir/>
          <dgm:animLvl val="ctr"/>
          <dgm:resizeHandles val="exact"/>
        </dgm:presLayoutVars>
      </dgm:prSet>
      <dgm:spPr/>
    </dgm:pt>
    <dgm:pt modelId="{355E3CAD-BEC6-48EE-BB08-B1A7C1204320}" type="pres">
      <dgm:prSet presAssocID="{9F7D1283-8C67-4F4B-982F-FA4D3252D3ED}" presName="centerShape" presStyleLbl="node0" presStyleIdx="0" presStyleCnt="1"/>
      <dgm:spPr/>
    </dgm:pt>
    <dgm:pt modelId="{66FC4180-3EB7-408D-9EB5-EE9A17AF6D19}" type="pres">
      <dgm:prSet presAssocID="{640EF2C3-5821-4F15-A332-BB32EE912F6D}" presName="parTrans" presStyleLbl="sibTrans2D1" presStyleIdx="0" presStyleCnt="4"/>
      <dgm:spPr/>
    </dgm:pt>
    <dgm:pt modelId="{F0AE72F1-15F9-416B-B5BF-E6719643620E}" type="pres">
      <dgm:prSet presAssocID="{640EF2C3-5821-4F15-A332-BB32EE912F6D}" presName="connectorText" presStyleLbl="sibTrans2D1" presStyleIdx="0" presStyleCnt="4"/>
      <dgm:spPr/>
    </dgm:pt>
    <dgm:pt modelId="{64A24850-1B2B-4FE7-8255-F72C31ACFE2E}" type="pres">
      <dgm:prSet presAssocID="{DF4E728D-BDB3-483F-B015-BA55AE175156}" presName="node" presStyleLbl="node1" presStyleIdx="0" presStyleCnt="4">
        <dgm:presLayoutVars>
          <dgm:bulletEnabled val="1"/>
        </dgm:presLayoutVars>
      </dgm:prSet>
      <dgm:spPr/>
    </dgm:pt>
    <dgm:pt modelId="{11278F1D-B16B-432D-AEDA-299A487CEB8D}" type="pres">
      <dgm:prSet presAssocID="{F1EF1FB2-F8FD-4572-8D07-AA36EE4ACBEA}" presName="parTrans" presStyleLbl="sibTrans2D1" presStyleIdx="1" presStyleCnt="4"/>
      <dgm:spPr/>
    </dgm:pt>
    <dgm:pt modelId="{860580AE-D553-4540-A095-393AB9DD57F9}" type="pres">
      <dgm:prSet presAssocID="{F1EF1FB2-F8FD-4572-8D07-AA36EE4ACBEA}" presName="connectorText" presStyleLbl="sibTrans2D1" presStyleIdx="1" presStyleCnt="4"/>
      <dgm:spPr/>
    </dgm:pt>
    <dgm:pt modelId="{84273F4B-429C-48D3-BC5F-A018FFDA9E60}" type="pres">
      <dgm:prSet presAssocID="{F3928F71-2D1C-4A88-86FC-FAA5E9972770}" presName="node" presStyleLbl="node1" presStyleIdx="1" presStyleCnt="4">
        <dgm:presLayoutVars>
          <dgm:bulletEnabled val="1"/>
        </dgm:presLayoutVars>
      </dgm:prSet>
      <dgm:spPr/>
    </dgm:pt>
    <dgm:pt modelId="{917C0831-1846-4D35-B2DB-6216BC03F788}" type="pres">
      <dgm:prSet presAssocID="{178DA610-F37D-4BD4-8C7D-75107F4D7761}" presName="parTrans" presStyleLbl="sibTrans2D1" presStyleIdx="2" presStyleCnt="4"/>
      <dgm:spPr/>
    </dgm:pt>
    <dgm:pt modelId="{9F491F73-65CA-456C-91D7-9E717DF8FD05}" type="pres">
      <dgm:prSet presAssocID="{178DA610-F37D-4BD4-8C7D-75107F4D7761}" presName="connectorText" presStyleLbl="sibTrans2D1" presStyleIdx="2" presStyleCnt="4"/>
      <dgm:spPr/>
    </dgm:pt>
    <dgm:pt modelId="{39610D60-E9E4-4DEE-A914-168AB1FE2032}" type="pres">
      <dgm:prSet presAssocID="{628EA8BC-14DE-4581-9D9F-4D9B8F982D51}" presName="node" presStyleLbl="node1" presStyleIdx="2" presStyleCnt="4">
        <dgm:presLayoutVars>
          <dgm:bulletEnabled val="1"/>
        </dgm:presLayoutVars>
      </dgm:prSet>
      <dgm:spPr/>
    </dgm:pt>
    <dgm:pt modelId="{9CAB52BA-D38A-4F86-9683-2E5FC8138125}" type="pres">
      <dgm:prSet presAssocID="{C59E3567-E1A2-4008-90C2-9A226F4BDBEF}" presName="parTrans" presStyleLbl="sibTrans2D1" presStyleIdx="3" presStyleCnt="4"/>
      <dgm:spPr/>
    </dgm:pt>
    <dgm:pt modelId="{27CCBCE1-BA09-4E05-BAB7-87341B02195E}" type="pres">
      <dgm:prSet presAssocID="{C59E3567-E1A2-4008-90C2-9A226F4BDBEF}" presName="connectorText" presStyleLbl="sibTrans2D1" presStyleIdx="3" presStyleCnt="4"/>
      <dgm:spPr/>
    </dgm:pt>
    <dgm:pt modelId="{DC5CCFEB-341E-451A-974D-7BB0914A12CD}" type="pres">
      <dgm:prSet presAssocID="{242DED4C-07BA-4981-BFD9-C8CCA9600F30}" presName="node" presStyleLbl="node1" presStyleIdx="3" presStyleCnt="4">
        <dgm:presLayoutVars>
          <dgm:bulletEnabled val="1"/>
        </dgm:presLayoutVars>
      </dgm:prSet>
      <dgm:spPr/>
    </dgm:pt>
  </dgm:ptLst>
  <dgm:cxnLst>
    <dgm:cxn modelId="{109DA942-1B76-44FC-B690-3891FC4F25A1}" type="presOf" srcId="{F1EF1FB2-F8FD-4572-8D07-AA36EE4ACBEA}" destId="{860580AE-D553-4540-A095-393AB9DD57F9}" srcOrd="1" destOrd="0" presId="urn:microsoft.com/office/officeart/2005/8/layout/radial5"/>
    <dgm:cxn modelId="{DBB422DA-BA2D-4485-8581-46FE1AE5982F}" type="presOf" srcId="{F1EF1FB2-F8FD-4572-8D07-AA36EE4ACBEA}" destId="{11278F1D-B16B-432D-AEDA-299A487CEB8D}" srcOrd="0" destOrd="0" presId="urn:microsoft.com/office/officeart/2005/8/layout/radial5"/>
    <dgm:cxn modelId="{4D6E0FA8-9E60-4F8D-87E6-EBE722E11481}" type="presOf" srcId="{628EA8BC-14DE-4581-9D9F-4D9B8F982D51}" destId="{39610D60-E9E4-4DEE-A914-168AB1FE2032}" srcOrd="0" destOrd="0" presId="urn:microsoft.com/office/officeart/2005/8/layout/radial5"/>
    <dgm:cxn modelId="{4E2FB3B7-B526-4CF2-819C-179FBA93504F}" srcId="{9F7D1283-8C67-4F4B-982F-FA4D3252D3ED}" destId="{F3928F71-2D1C-4A88-86FC-FAA5E9972770}" srcOrd="1" destOrd="0" parTransId="{F1EF1FB2-F8FD-4572-8D07-AA36EE4ACBEA}" sibTransId="{0B9BD604-1D80-4223-8729-15BE6DF16BBB}"/>
    <dgm:cxn modelId="{786EB9D0-5631-4FE8-BDDC-11A558A46BC4}" type="presOf" srcId="{178DA610-F37D-4BD4-8C7D-75107F4D7761}" destId="{9F491F73-65CA-456C-91D7-9E717DF8FD05}" srcOrd="1" destOrd="0" presId="urn:microsoft.com/office/officeart/2005/8/layout/radial5"/>
    <dgm:cxn modelId="{4CD9CB50-AFC4-4F54-836D-23B45434ECA7}" type="presOf" srcId="{DF4E728D-BDB3-483F-B015-BA55AE175156}" destId="{64A24850-1B2B-4FE7-8255-F72C31ACFE2E}" srcOrd="0" destOrd="0" presId="urn:microsoft.com/office/officeart/2005/8/layout/radial5"/>
    <dgm:cxn modelId="{76336E57-78BE-490A-9DA6-FABB36CB583F}" type="presOf" srcId="{F3928F71-2D1C-4A88-86FC-FAA5E9972770}" destId="{84273F4B-429C-48D3-BC5F-A018FFDA9E60}" srcOrd="0" destOrd="0" presId="urn:microsoft.com/office/officeart/2005/8/layout/radial5"/>
    <dgm:cxn modelId="{1D268D01-82F0-437C-B45E-82130162A6E4}" type="presOf" srcId="{9F7D1283-8C67-4F4B-982F-FA4D3252D3ED}" destId="{355E3CAD-BEC6-48EE-BB08-B1A7C1204320}" srcOrd="0" destOrd="0" presId="urn:microsoft.com/office/officeart/2005/8/layout/radial5"/>
    <dgm:cxn modelId="{93D527A6-CB6A-4357-A96C-13FB46823B45}" srcId="{9F7D1283-8C67-4F4B-982F-FA4D3252D3ED}" destId="{242DED4C-07BA-4981-BFD9-C8CCA9600F30}" srcOrd="3" destOrd="0" parTransId="{C59E3567-E1A2-4008-90C2-9A226F4BDBEF}" sibTransId="{D457CB2C-0C79-4E21-BF05-7CA407314786}"/>
    <dgm:cxn modelId="{8FB7E44A-5929-4399-8229-3F01B2B56BE2}" srcId="{C4C50F7D-927B-4CBD-A85B-685322A887C6}" destId="{9F7D1283-8C67-4F4B-982F-FA4D3252D3ED}" srcOrd="0" destOrd="0" parTransId="{659C04A9-A9D3-4F8A-8345-6ADA786D8BC3}" sibTransId="{B8E67AE0-0F27-4A28-A287-66978F2764BF}"/>
    <dgm:cxn modelId="{7FABE958-E0E7-4717-9CB2-562D3F275C2F}" type="presOf" srcId="{C4C50F7D-927B-4CBD-A85B-685322A887C6}" destId="{3D27CA06-ECA2-49BB-892E-D6D7C6C0274F}" srcOrd="0" destOrd="0" presId="urn:microsoft.com/office/officeart/2005/8/layout/radial5"/>
    <dgm:cxn modelId="{90C26FFE-752B-4A02-A506-A7D458D3FE42}" type="presOf" srcId="{178DA610-F37D-4BD4-8C7D-75107F4D7761}" destId="{917C0831-1846-4D35-B2DB-6216BC03F788}" srcOrd="0" destOrd="0" presId="urn:microsoft.com/office/officeart/2005/8/layout/radial5"/>
    <dgm:cxn modelId="{E9912AC7-48ED-4D62-AD29-F95B03BED26B}" srcId="{9F7D1283-8C67-4F4B-982F-FA4D3252D3ED}" destId="{DF4E728D-BDB3-483F-B015-BA55AE175156}" srcOrd="0" destOrd="0" parTransId="{640EF2C3-5821-4F15-A332-BB32EE912F6D}" sibTransId="{0D1A7D6B-78E3-4596-8AE9-52AE05849709}"/>
    <dgm:cxn modelId="{90466932-4E8E-4C19-9B34-9AEC57BFCBEF}" type="presOf" srcId="{242DED4C-07BA-4981-BFD9-C8CCA9600F30}" destId="{DC5CCFEB-341E-451A-974D-7BB0914A12CD}" srcOrd="0" destOrd="0" presId="urn:microsoft.com/office/officeart/2005/8/layout/radial5"/>
    <dgm:cxn modelId="{8B8F0D19-FC84-48B6-A0B5-13067BA29725}" type="presOf" srcId="{C59E3567-E1A2-4008-90C2-9A226F4BDBEF}" destId="{9CAB52BA-D38A-4F86-9683-2E5FC8138125}" srcOrd="0" destOrd="0" presId="urn:microsoft.com/office/officeart/2005/8/layout/radial5"/>
    <dgm:cxn modelId="{6405C942-1401-4036-884F-8D3F19E71E10}" type="presOf" srcId="{640EF2C3-5821-4F15-A332-BB32EE912F6D}" destId="{66FC4180-3EB7-408D-9EB5-EE9A17AF6D19}" srcOrd="0" destOrd="0" presId="urn:microsoft.com/office/officeart/2005/8/layout/radial5"/>
    <dgm:cxn modelId="{7D9BD904-8BF7-44F8-BEBF-FDD48F5D4CA0}" type="presOf" srcId="{640EF2C3-5821-4F15-A332-BB32EE912F6D}" destId="{F0AE72F1-15F9-416B-B5BF-E6719643620E}" srcOrd="1" destOrd="0" presId="urn:microsoft.com/office/officeart/2005/8/layout/radial5"/>
    <dgm:cxn modelId="{B05F7A49-7437-4BDB-B59F-9D2C93308548}" srcId="{9F7D1283-8C67-4F4B-982F-FA4D3252D3ED}" destId="{628EA8BC-14DE-4581-9D9F-4D9B8F982D51}" srcOrd="2" destOrd="0" parTransId="{178DA610-F37D-4BD4-8C7D-75107F4D7761}" sibTransId="{7E2C8ED2-A72E-4F30-9A43-86EE8F0505B2}"/>
    <dgm:cxn modelId="{1AF52D5D-563B-4F96-AFFD-B8FC865DBBEE}" type="presOf" srcId="{C59E3567-E1A2-4008-90C2-9A226F4BDBEF}" destId="{27CCBCE1-BA09-4E05-BAB7-87341B02195E}" srcOrd="1" destOrd="0" presId="urn:microsoft.com/office/officeart/2005/8/layout/radial5"/>
    <dgm:cxn modelId="{AF472B33-5DCA-4FE4-B387-7677EBBFAB63}" type="presParOf" srcId="{3D27CA06-ECA2-49BB-892E-D6D7C6C0274F}" destId="{355E3CAD-BEC6-48EE-BB08-B1A7C1204320}" srcOrd="0" destOrd="0" presId="urn:microsoft.com/office/officeart/2005/8/layout/radial5"/>
    <dgm:cxn modelId="{D9B2A2D2-45EF-4C58-8B9F-F1C6ABD2B72C}" type="presParOf" srcId="{3D27CA06-ECA2-49BB-892E-D6D7C6C0274F}" destId="{66FC4180-3EB7-408D-9EB5-EE9A17AF6D19}" srcOrd="1" destOrd="0" presId="urn:microsoft.com/office/officeart/2005/8/layout/radial5"/>
    <dgm:cxn modelId="{C5B0172A-CD91-4359-A504-D15575D2F8D8}" type="presParOf" srcId="{66FC4180-3EB7-408D-9EB5-EE9A17AF6D19}" destId="{F0AE72F1-15F9-416B-B5BF-E6719643620E}" srcOrd="0" destOrd="0" presId="urn:microsoft.com/office/officeart/2005/8/layout/radial5"/>
    <dgm:cxn modelId="{5EAB0B2B-709C-4D59-B82B-283DA1B2729B}" type="presParOf" srcId="{3D27CA06-ECA2-49BB-892E-D6D7C6C0274F}" destId="{64A24850-1B2B-4FE7-8255-F72C31ACFE2E}" srcOrd="2" destOrd="0" presId="urn:microsoft.com/office/officeart/2005/8/layout/radial5"/>
    <dgm:cxn modelId="{49147267-2BC5-4C2E-A0E3-5CC72CBEB54E}" type="presParOf" srcId="{3D27CA06-ECA2-49BB-892E-D6D7C6C0274F}" destId="{11278F1D-B16B-432D-AEDA-299A487CEB8D}" srcOrd="3" destOrd="0" presId="urn:microsoft.com/office/officeart/2005/8/layout/radial5"/>
    <dgm:cxn modelId="{95D47C40-DEBA-49ED-A033-B96C30070C45}" type="presParOf" srcId="{11278F1D-B16B-432D-AEDA-299A487CEB8D}" destId="{860580AE-D553-4540-A095-393AB9DD57F9}" srcOrd="0" destOrd="0" presId="urn:microsoft.com/office/officeart/2005/8/layout/radial5"/>
    <dgm:cxn modelId="{F13F49DD-F3AA-4413-8F93-310ED6DF5781}" type="presParOf" srcId="{3D27CA06-ECA2-49BB-892E-D6D7C6C0274F}" destId="{84273F4B-429C-48D3-BC5F-A018FFDA9E60}" srcOrd="4" destOrd="0" presId="urn:microsoft.com/office/officeart/2005/8/layout/radial5"/>
    <dgm:cxn modelId="{41426190-2172-4217-9303-703376188D8F}" type="presParOf" srcId="{3D27CA06-ECA2-49BB-892E-D6D7C6C0274F}" destId="{917C0831-1846-4D35-B2DB-6216BC03F788}" srcOrd="5" destOrd="0" presId="urn:microsoft.com/office/officeart/2005/8/layout/radial5"/>
    <dgm:cxn modelId="{0725BAE5-BFF1-4E4B-88C2-6F3092D95D1C}" type="presParOf" srcId="{917C0831-1846-4D35-B2DB-6216BC03F788}" destId="{9F491F73-65CA-456C-91D7-9E717DF8FD05}" srcOrd="0" destOrd="0" presId="urn:microsoft.com/office/officeart/2005/8/layout/radial5"/>
    <dgm:cxn modelId="{05732103-B087-4378-841D-E541D6BDD176}" type="presParOf" srcId="{3D27CA06-ECA2-49BB-892E-D6D7C6C0274F}" destId="{39610D60-E9E4-4DEE-A914-168AB1FE2032}" srcOrd="6" destOrd="0" presId="urn:microsoft.com/office/officeart/2005/8/layout/radial5"/>
    <dgm:cxn modelId="{531194BC-9D10-4029-A56C-DCE7A58C40FA}" type="presParOf" srcId="{3D27CA06-ECA2-49BB-892E-D6D7C6C0274F}" destId="{9CAB52BA-D38A-4F86-9683-2E5FC8138125}" srcOrd="7" destOrd="0" presId="urn:microsoft.com/office/officeart/2005/8/layout/radial5"/>
    <dgm:cxn modelId="{F3933734-3E6E-40DA-BCFA-B52EB1594450}" type="presParOf" srcId="{9CAB52BA-D38A-4F86-9683-2E5FC8138125}" destId="{27CCBCE1-BA09-4E05-BAB7-87341B02195E}" srcOrd="0" destOrd="0" presId="urn:microsoft.com/office/officeart/2005/8/layout/radial5"/>
    <dgm:cxn modelId="{F445F86E-B831-4E62-9E6F-90781182B63B}" type="presParOf" srcId="{3D27CA06-ECA2-49BB-892E-D6D7C6C0274F}" destId="{DC5CCFEB-341E-451A-974D-7BB0914A12CD}"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00E1A-E358-4436-8699-F7E07CCBFBC0}" type="datetimeFigureOut">
              <a:rPr lang="fr-FR" smtClean="0"/>
              <a:t>29/12/2020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F120B-64A6-4C86-B0D5-A3D582B5B9A0}"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C67E1C9-383E-4EA4-A33A-C359F7A0D1C6}"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2343847-9346-4E08-9564-8E3D12E4B0B9}" type="datetimeFigureOut">
              <a:rPr lang="fr-FR" smtClean="0"/>
              <a:t>29/12/2020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02EA1B3-CC0B-4F3C-9C43-A2DC8889AC86}"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343847-9346-4E08-9564-8E3D12E4B0B9}"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343847-9346-4E08-9564-8E3D12E4B0B9}"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343847-9346-4E08-9564-8E3D12E4B0B9}"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2343847-9346-4E08-9564-8E3D12E4B0B9}" type="datetimeFigureOut">
              <a:rPr lang="fr-FR" smtClean="0"/>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2EA1B3-CC0B-4F3C-9C43-A2DC8889AC86}"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343847-9346-4E08-9564-8E3D12E4B0B9}" type="datetimeFigureOut">
              <a:rPr lang="fr-FR" smtClean="0"/>
              <a:t>29/12/2020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2343847-9346-4E08-9564-8E3D12E4B0B9}" type="datetimeFigureOut">
              <a:rPr lang="fr-FR" smtClean="0"/>
              <a:t>29/12/2020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2343847-9346-4E08-9564-8E3D12E4B0B9}" type="datetimeFigureOut">
              <a:rPr lang="fr-FR" smtClean="0"/>
              <a:t>29/12/2020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343847-9346-4E08-9564-8E3D12E4B0B9}" type="datetimeFigureOut">
              <a:rPr lang="fr-FR" smtClean="0"/>
              <a:t>29/12/2020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343847-9346-4E08-9564-8E3D12E4B0B9}" type="datetimeFigureOut">
              <a:rPr lang="fr-FR" smtClean="0"/>
              <a:t>29/12/2020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2EA1B3-CC0B-4F3C-9C43-A2DC8889AC8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2343847-9346-4E08-9564-8E3D12E4B0B9}" type="datetimeFigureOut">
              <a:rPr lang="fr-FR" smtClean="0"/>
              <a:t>29/12/2020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02EA1B3-CC0B-4F3C-9C43-A2DC8889AC86}"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343847-9346-4E08-9564-8E3D12E4B0B9}" type="datetimeFigureOut">
              <a:rPr lang="fr-FR" smtClean="0"/>
              <a:t>29/12/2020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2EA1B3-CC0B-4F3C-9C43-A2DC8889AC86}"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071670" y="285728"/>
            <a:ext cx="4786346" cy="135732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Titre 1"/>
          <p:cNvSpPr>
            <a:spLocks noGrp="1"/>
          </p:cNvSpPr>
          <p:nvPr>
            <p:ph type="ctrTitle"/>
          </p:nvPr>
        </p:nvSpPr>
        <p:spPr>
          <a:xfrm>
            <a:off x="642910" y="571480"/>
            <a:ext cx="7772400" cy="1470025"/>
          </a:xfrm>
        </p:spPr>
        <p:txBody>
          <a:bodyPr>
            <a:normAutofit fontScale="90000"/>
          </a:bodyPr>
          <a:lstStyle/>
          <a:p>
            <a:pPr algn="ctr" rtl="1"/>
            <a:r>
              <a:rPr lang="ar-DZ" dirty="0" smtClean="0">
                <a:solidFill>
                  <a:schemeClr val="bg1"/>
                </a:solidFill>
              </a:rPr>
              <a:t>  ”مـــدخل عام"</a:t>
            </a:r>
            <a:r>
              <a:rPr lang="fr-FR" dirty="0"/>
              <a:t/>
            </a:r>
            <a:br>
              <a:rPr lang="fr-FR" dirty="0"/>
            </a:br>
            <a:endParaRPr lang="fr-FR" dirty="0"/>
          </a:p>
        </p:txBody>
      </p:sp>
      <p:sp>
        <p:nvSpPr>
          <p:cNvPr id="3" name="Sous-titre 2"/>
          <p:cNvSpPr>
            <a:spLocks noGrp="1"/>
          </p:cNvSpPr>
          <p:nvPr>
            <p:ph type="subTitle" idx="1"/>
          </p:nvPr>
        </p:nvSpPr>
        <p:spPr>
          <a:xfrm>
            <a:off x="214282" y="1643050"/>
            <a:ext cx="8572560" cy="5000660"/>
          </a:xfrm>
        </p:spPr>
        <p:txBody>
          <a:bodyPr>
            <a:noAutofit/>
          </a:bodyPr>
          <a:lstStyle/>
          <a:p>
            <a:pPr algn="just" rtl="1"/>
            <a:r>
              <a:rPr lang="ar-DZ" sz="3200" b="1" dirty="0" smtClean="0">
                <a:solidFill>
                  <a:schemeClr val="tx1"/>
                </a:solidFill>
                <a:latin typeface="Arabic Typesetting" pitchFamily="66" charset="-78"/>
                <a:cs typeface="Arabic Typesetting" pitchFamily="66" charset="-78"/>
              </a:rPr>
              <a:t>إنّ مسألة الحديث عن حقوق الإنسان بصفة عامة، يعني الحديث عن خاصية العالمية والشمولية فيها، والمقدرة الكافية للدول ومختلف المجتمعات على حماية هذه الحقوق، دونما إهمالها كمطلب إنساني شرعي لابد من صونه، والعالم العربي واحد من هذه المجتمعات التي تسعى لحماية وتطبيق هذه الحقوق على أرضية الواقع، بغض النظر عن تلك التناقضات التيس يحملها الواقع بين </a:t>
            </a:r>
            <a:r>
              <a:rPr lang="ar-DZ" sz="3200" b="1" dirty="0" err="1" smtClean="0">
                <a:solidFill>
                  <a:schemeClr val="tx1"/>
                </a:solidFill>
                <a:latin typeface="Arabic Typesetting" pitchFamily="66" charset="-78"/>
                <a:cs typeface="Arabic Typesetting" pitchFamily="66" charset="-78"/>
              </a:rPr>
              <a:t>جنباته</a:t>
            </a:r>
            <a:r>
              <a:rPr lang="ar-DZ" sz="3200" b="1" dirty="0" smtClean="0">
                <a:latin typeface="Arabic Typesetting" pitchFamily="66" charset="-78"/>
                <a:cs typeface="Arabic Typesetting" pitchFamily="66" charset="-78"/>
              </a:rPr>
              <a:t>.</a:t>
            </a:r>
            <a:r>
              <a:rPr lang="ar-DZ" sz="2400" b="1" u="sng" dirty="0" smtClean="0">
                <a:solidFill>
                  <a:schemeClr val="bg1"/>
                </a:solidFill>
                <a:cs typeface="+mj-cs"/>
              </a:rPr>
              <a:t> </a:t>
            </a:r>
            <a:endParaRPr lang="ar-DZ" sz="2400" b="1" u="sng" dirty="0" smtClean="0">
              <a:solidFill>
                <a:schemeClr val="bg1"/>
              </a:solidFill>
              <a:cs typeface="+mj-cs"/>
            </a:endParaRPr>
          </a:p>
          <a:p>
            <a:pPr algn="just" rtl="1"/>
            <a:r>
              <a:rPr lang="ar-DZ" sz="2800" b="1" dirty="0" smtClean="0">
                <a:solidFill>
                  <a:schemeClr val="tx1"/>
                </a:solidFill>
                <a:latin typeface="Arabic Typesetting" pitchFamily="66" charset="-78"/>
                <a:cs typeface="Arabic Typesetting" pitchFamily="66" charset="-78"/>
              </a:rPr>
              <a:t>في محاضرتنا هذه سوف </a:t>
            </a:r>
            <a:r>
              <a:rPr lang="ar-DZ" sz="2800" b="1" dirty="0" smtClean="0">
                <a:latin typeface="Arabic Typesetting" pitchFamily="66" charset="-78"/>
                <a:cs typeface="Arabic Typesetting" pitchFamily="66" charset="-78"/>
              </a:rPr>
              <a:t>نتطرق إلى واقع حقوق الإنسان بوطننا العربي، كقضية مهمة وهاجس إنساني حُمل على قدر كبير من الأهمية والاهتمام بالآن ذاته، لأنّه بكل بساطة مطلب يتعلق بالوجود الإنساني قبل وجوده الاجتماعي، في ظل ما يعيشه العالم العربي من صراعات داخلية وحروب أهلية وواقع سياسي أكثر خطورة في مناطق عربية كثيرة، نقف موقف التساؤل: ما هو واقع حماية وتطبيق حقوق الإنسان بالوطن العربي؟.</a:t>
            </a:r>
            <a:endParaRPr lang="ar-DZ" sz="2800" b="1" dirty="0" smtClean="0">
              <a:solidFill>
                <a:schemeClr val="tx1"/>
              </a:solidFill>
              <a:latin typeface="Arabic Typesetting" pitchFamily="66" charset="-78"/>
              <a:cs typeface="Arabic Typesetting" pitchFamily="66" charset="-78"/>
            </a:endParaRPr>
          </a:p>
          <a:p>
            <a:pPr rtl="1"/>
            <a:r>
              <a:rPr lang="ar-DZ" sz="2800" b="1" u="sng" dirty="0" smtClean="0">
                <a:solidFill>
                  <a:srgbClr val="7030A0"/>
                </a:solidFill>
                <a:effectLst>
                  <a:outerShdw blurRad="38100" dist="38100" dir="2700000" algn="tl">
                    <a:srgbClr val="000000">
                      <a:alpha val="43137"/>
                    </a:srgbClr>
                  </a:outerShdw>
                </a:effectLst>
                <a:latin typeface="Arabic Typesetting" pitchFamily="66" charset="-78"/>
                <a:cs typeface="Arabic Typesetting" pitchFamily="66" charset="-78"/>
              </a:rPr>
              <a:t>الكلمات </a:t>
            </a:r>
            <a:r>
              <a:rPr lang="ar-DZ" sz="2800" b="1" u="sng" dirty="0" err="1" smtClean="0">
                <a:solidFill>
                  <a:srgbClr val="7030A0"/>
                </a:solidFill>
                <a:effectLst>
                  <a:outerShdw blurRad="38100" dist="38100" dir="2700000" algn="tl">
                    <a:srgbClr val="000000">
                      <a:alpha val="43137"/>
                    </a:srgbClr>
                  </a:outerShdw>
                </a:effectLst>
                <a:latin typeface="Arabic Typesetting" pitchFamily="66" charset="-78"/>
                <a:cs typeface="Arabic Typesetting" pitchFamily="66" charset="-78"/>
              </a:rPr>
              <a:t>المفتاحية</a:t>
            </a:r>
            <a:r>
              <a:rPr lang="ar-DZ" sz="2800" b="1" dirty="0" smtClean="0">
                <a:solidFill>
                  <a:srgbClr val="7030A0"/>
                </a:solidFill>
                <a:effectLst>
                  <a:outerShdw blurRad="38100" dist="38100" dir="2700000" algn="tl">
                    <a:srgbClr val="000000">
                      <a:alpha val="43137"/>
                    </a:srgbClr>
                  </a:outerShdw>
                </a:effectLst>
                <a:latin typeface="Arabic Typesetting" pitchFamily="66" charset="-78"/>
                <a:cs typeface="Arabic Typesetting" pitchFamily="66" charset="-78"/>
              </a:rPr>
              <a:t>: حقوق الإنسان، الوطن </a:t>
            </a:r>
            <a:r>
              <a:rPr lang="ar-DZ" sz="2800" b="1" dirty="0" smtClean="0">
                <a:solidFill>
                  <a:srgbClr val="7030A0"/>
                </a:solidFill>
                <a:effectLst>
                  <a:outerShdw blurRad="38100" dist="38100" dir="2700000" algn="tl">
                    <a:srgbClr val="000000">
                      <a:alpha val="43137"/>
                    </a:srgbClr>
                  </a:outerShdw>
                </a:effectLst>
                <a:latin typeface="Arabic Typesetting" pitchFamily="66" charset="-78"/>
                <a:cs typeface="Arabic Typesetting" pitchFamily="66" charset="-78"/>
              </a:rPr>
              <a:t>العربي، الحريات الأساسية، الإنسانية. </a:t>
            </a:r>
            <a:endParaRPr lang="fr-FR" sz="2800" b="1" dirty="0" smtClean="0">
              <a:solidFill>
                <a:srgbClr val="7030A0"/>
              </a:solidFill>
              <a:effectLst>
                <a:outerShdw blurRad="38100" dist="38100" dir="2700000" algn="tl">
                  <a:srgbClr val="000000">
                    <a:alpha val="43137"/>
                  </a:srgbClr>
                </a:outerShdw>
              </a:effectLst>
              <a:latin typeface="Arabic Typesetting" pitchFamily="66" charset="-78"/>
              <a:cs typeface="Arabic Typesetting" pitchFamily="66" charset="-78"/>
            </a:endParaRPr>
          </a:p>
          <a:p>
            <a:pPr algn="just" rtl="1"/>
            <a:endParaRPr lang="ar-DZ" sz="2800" b="1" dirty="0" smtClean="0">
              <a:solidFill>
                <a:schemeClr val="tx1"/>
              </a:solidFill>
              <a:latin typeface="Arabic Typesetting" pitchFamily="66" charset="-78"/>
              <a:cs typeface="Arabic Typesetting" pitchFamily="66" charset="-78"/>
            </a:endParaRPr>
          </a:p>
          <a:p>
            <a:pPr algn="just" rtl="1"/>
            <a:endParaRPr lang="ar-DZ" sz="2400" b="1" u="sng" dirty="0" smtClean="0">
              <a:solidFill>
                <a:schemeClr val="bg1"/>
              </a:solidFill>
              <a:cs typeface="+mj-cs"/>
            </a:endParaRPr>
          </a:p>
          <a:p>
            <a:pPr algn="just" rtl="1"/>
            <a:endParaRPr lang="ar-DZ" sz="2400" b="1" u="sng" dirty="0" smtClean="0">
              <a:solidFill>
                <a:schemeClr val="bg1"/>
              </a:solidFill>
              <a:cs typeface="+mj-cs"/>
            </a:endParaRPr>
          </a:p>
          <a:p>
            <a:pPr algn="justLow"/>
            <a:endParaRPr lang="fr-FR" sz="2400" b="1" dirty="0">
              <a:solidFill>
                <a:schemeClr val="bg1"/>
              </a:solidFill>
              <a:cs typeface="+mj-cs"/>
            </a:endParaRPr>
          </a:p>
        </p:txBody>
      </p:sp>
    </p:spTree>
  </p:cSld>
  <p:clrMapOvr>
    <a:masterClrMapping/>
  </p:clrMapOvr>
  <p:transition spd="med" advTm="12761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214338"/>
            <a:ext cx="6286544" cy="1143000"/>
          </a:xfrm>
        </p:spPr>
        <p:txBody>
          <a:bodyPr>
            <a:normAutofit/>
          </a:bodyPr>
          <a:lstStyle/>
          <a:p>
            <a:pPr algn="ctr" rtl="1"/>
            <a:r>
              <a:rPr lang="ar-DZ" sz="4800" u="sng"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a:t>
            </a:r>
            <a:r>
              <a:rPr lang="ar-DZ" sz="4800" b="1" dirty="0" smtClean="0">
                <a:effectLst>
                  <a:outerShdw blurRad="38100" dist="38100" dir="2700000" algn="tl">
                    <a:srgbClr val="000000">
                      <a:alpha val="43137"/>
                    </a:srgbClr>
                  </a:outerShdw>
                </a:effectLst>
                <a:latin typeface="Andalus" pitchFamily="18" charset="-78"/>
                <a:cs typeface="Andalus" pitchFamily="18" charset="-78"/>
              </a:rPr>
              <a:t>التذكير </a:t>
            </a:r>
            <a:r>
              <a:rPr lang="ar-DZ" sz="4800" b="1" dirty="0" smtClean="0">
                <a:effectLst>
                  <a:outerShdw blurRad="38100" dist="38100" dir="2700000" algn="tl">
                    <a:srgbClr val="000000">
                      <a:alpha val="43137"/>
                    </a:srgbClr>
                  </a:outerShdw>
                </a:effectLst>
                <a:latin typeface="Andalus" pitchFamily="18" charset="-78"/>
                <a:cs typeface="Andalus" pitchFamily="18" charset="-78"/>
              </a:rPr>
              <a:t>بمفهوم الحق</a:t>
            </a:r>
            <a:r>
              <a:rPr lang="ar-DZ" sz="4800" u="sng"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a:t>
            </a:r>
            <a:endParaRPr lang="fr-FR" sz="4800" u="sng"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Espace réservé du contenu 2"/>
          <p:cNvSpPr>
            <a:spLocks noGrp="1"/>
          </p:cNvSpPr>
          <p:nvPr>
            <p:ph idx="1"/>
          </p:nvPr>
        </p:nvSpPr>
        <p:spPr>
          <a:xfrm>
            <a:off x="357158" y="1000108"/>
            <a:ext cx="8229600" cy="5500726"/>
          </a:xfrm>
        </p:spPr>
        <p:txBody>
          <a:bodyPr>
            <a:normAutofit/>
          </a:bodyPr>
          <a:lstStyle/>
          <a:p>
            <a:pPr algn="just" rtl="1">
              <a:buNone/>
            </a:pPr>
            <a: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t>إنّ الحقوق بصفة عامة هي التي تهدف إلى ضمان وحماية معنى الإنسانية في مختلف المجالات السياسية والاقتصادية والثقافية.</a:t>
            </a:r>
          </a:p>
          <a:p>
            <a:pPr algn="just" rtl="1">
              <a:buNone/>
            </a:pPr>
            <a: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t>كمستهل لمحاضرتنا أردنا أن نعود للتذكير بمفهوم الحق، لكن هذه المرة من منظور أساتذة الفقه الإسلامي، الذين أقروا ثلاثة اتجاهات للحق في معناه الاصطلاحي:</a:t>
            </a:r>
          </a:p>
          <a:p>
            <a:pPr algn="just" rtl="1">
              <a:buNone/>
            </a:pPr>
            <a: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endPar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a:p>
            <a:pPr algn="just" rtl="1">
              <a:buNone/>
            </a:pPr>
            <a:endPar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graphicFrame>
        <p:nvGraphicFramePr>
          <p:cNvPr id="4" name="Diagramme 3"/>
          <p:cNvGraphicFramePr/>
          <p:nvPr/>
        </p:nvGraphicFramePr>
        <p:xfrm>
          <a:off x="1357290" y="3143248"/>
          <a:ext cx="6096000" cy="350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a:bodyPr>
          <a:lstStyle/>
          <a:p>
            <a:pPr algn="ctr" rtl="1">
              <a:buNone/>
            </a:pPr>
            <a:r>
              <a:rPr lang="ar-DZ" sz="3200" b="1" dirty="0" smtClean="0">
                <a:effectLst>
                  <a:outerShdw blurRad="38100" dist="38100" dir="2700000" algn="tl">
                    <a:srgbClr val="000000">
                      <a:alpha val="43137"/>
                    </a:srgbClr>
                  </a:outerShdw>
                </a:effectLst>
                <a:latin typeface="Andalus" pitchFamily="18" charset="-78"/>
                <a:cs typeface="Andalus" pitchFamily="18" charset="-78"/>
              </a:rPr>
              <a:t>*الحق في القانون الوضعي*</a:t>
            </a:r>
            <a:endParaRPr lang="fr-FR" sz="3200" b="1" dirty="0">
              <a:effectLst>
                <a:outerShdw blurRad="38100" dist="38100" dir="2700000" algn="tl">
                  <a:srgbClr val="000000">
                    <a:alpha val="43137"/>
                  </a:srgbClr>
                </a:outerShdw>
              </a:effectLst>
              <a:latin typeface="Andalus" pitchFamily="18" charset="-78"/>
              <a:cs typeface="Andalus" pitchFamily="18" charset="-78"/>
            </a:endParaRPr>
          </a:p>
        </p:txBody>
      </p:sp>
      <p:graphicFrame>
        <p:nvGraphicFramePr>
          <p:cNvPr id="5" name="Diagramme 4"/>
          <p:cNvGraphicFramePr/>
          <p:nvPr/>
        </p:nvGraphicFramePr>
        <p:xfrm>
          <a:off x="1214414" y="1397000"/>
          <a:ext cx="6405586" cy="4818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C086934-C2E7-40AB-BACB-A2611D8536AE}"/>
                                            </p:graphicEl>
                                          </p:spTgt>
                                        </p:tgtEl>
                                        <p:attrNameLst>
                                          <p:attrName>style.visibility</p:attrName>
                                        </p:attrNameLst>
                                      </p:cBhvr>
                                      <p:to>
                                        <p:strVal val="visible"/>
                                      </p:to>
                                    </p:set>
                                    <p:animEffect transition="in" filter="fade">
                                      <p:cBhvr>
                                        <p:cTn id="7" dur="2000"/>
                                        <p:tgtEl>
                                          <p:spTgt spid="5">
                                            <p:graphicEl>
                                              <a:dgm id="{9C086934-C2E7-40AB-BACB-A2611D8536A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835AEEC-64E9-48B1-9BCB-21F8767EB4B9}"/>
                                            </p:graphicEl>
                                          </p:spTgt>
                                        </p:tgtEl>
                                        <p:attrNameLst>
                                          <p:attrName>style.visibility</p:attrName>
                                        </p:attrNameLst>
                                      </p:cBhvr>
                                      <p:to>
                                        <p:strVal val="visible"/>
                                      </p:to>
                                    </p:set>
                                    <p:animEffect transition="in" filter="fade">
                                      <p:cBhvr>
                                        <p:cTn id="12" dur="2000"/>
                                        <p:tgtEl>
                                          <p:spTgt spid="5">
                                            <p:graphicEl>
                                              <a:dgm id="{F835AEEC-64E9-48B1-9BCB-21F8767EB4B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46AD5EF4-4497-4415-82D9-7E5B540ABB91}"/>
                                            </p:graphicEl>
                                          </p:spTgt>
                                        </p:tgtEl>
                                        <p:attrNameLst>
                                          <p:attrName>style.visibility</p:attrName>
                                        </p:attrNameLst>
                                      </p:cBhvr>
                                      <p:to>
                                        <p:strVal val="visible"/>
                                      </p:to>
                                    </p:set>
                                    <p:animEffect transition="in" filter="fade">
                                      <p:cBhvr>
                                        <p:cTn id="17" dur="2000"/>
                                        <p:tgtEl>
                                          <p:spTgt spid="5">
                                            <p:graphicEl>
                                              <a:dgm id="{46AD5EF4-4497-4415-82D9-7E5B540ABB9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FF79A4EF-1B19-4813-8CA3-0C1FBB2D2B5E}"/>
                                            </p:graphicEl>
                                          </p:spTgt>
                                        </p:tgtEl>
                                        <p:attrNameLst>
                                          <p:attrName>style.visibility</p:attrName>
                                        </p:attrNameLst>
                                      </p:cBhvr>
                                      <p:to>
                                        <p:strVal val="visible"/>
                                      </p:to>
                                    </p:set>
                                    <p:animEffect transition="in" filter="fade">
                                      <p:cBhvr>
                                        <p:cTn id="22" dur="2000"/>
                                        <p:tgtEl>
                                          <p:spTgt spid="5">
                                            <p:graphicEl>
                                              <a:dgm id="{FF79A4EF-1B19-4813-8CA3-0C1FBB2D2B5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32" y="214290"/>
            <a:ext cx="8229600" cy="867524"/>
          </a:xfrm>
        </p:spPr>
        <p:txBody>
          <a:bodyPr>
            <a:normAutofit/>
          </a:bodyPr>
          <a:lstStyle/>
          <a:p>
            <a:r>
              <a:rPr lang="ar-DZ" sz="4000" b="1" u="sng" dirty="0" smtClean="0">
                <a:solidFill>
                  <a:srgbClr val="7030A0"/>
                </a:solidFill>
                <a:effectLst>
                  <a:outerShdw blurRad="38100" dist="38100" dir="2700000" algn="tl">
                    <a:srgbClr val="000000">
                      <a:alpha val="43137"/>
                    </a:srgbClr>
                  </a:outerShdw>
                </a:effectLst>
                <a:latin typeface="Andalus" pitchFamily="18" charset="-78"/>
                <a:cs typeface="Andalus" pitchFamily="18" charset="-78"/>
              </a:rPr>
              <a:t>الأصل في حقوق الإنسان أنها مسألة داخلية</a:t>
            </a:r>
            <a:endParaRPr lang="fr-FR" sz="3600" u="sng" dirty="0">
              <a:solidFill>
                <a:srgbClr val="7030A0"/>
              </a:solidFill>
              <a:latin typeface="Andalus" pitchFamily="18" charset="-78"/>
              <a:cs typeface="Andalus" pitchFamily="18" charset="-78"/>
            </a:endParaRPr>
          </a:p>
        </p:txBody>
      </p:sp>
      <p:sp>
        <p:nvSpPr>
          <p:cNvPr id="3" name="Espace réservé du contenu 2"/>
          <p:cNvSpPr>
            <a:spLocks noGrp="1"/>
          </p:cNvSpPr>
          <p:nvPr>
            <p:ph idx="1"/>
          </p:nvPr>
        </p:nvSpPr>
        <p:spPr>
          <a:xfrm>
            <a:off x="357158" y="1500174"/>
            <a:ext cx="8229600" cy="5038740"/>
          </a:xfrm>
        </p:spPr>
        <p:txBody>
          <a:bodyPr>
            <a:normAutofit/>
          </a:bodyPr>
          <a:lstStyle/>
          <a:p>
            <a:pPr algn="justLow" rtl="1">
              <a:buNone/>
            </a:pPr>
            <a:r>
              <a:rPr lang="ar-DZ" sz="3200" b="1" dirty="0" smtClean="0">
                <a:latin typeface="Arabic Typesetting" pitchFamily="66" charset="-78"/>
                <a:cs typeface="Arabic Typesetting" pitchFamily="66" charset="-78"/>
              </a:rPr>
              <a:t>-على الرغم من تعدد مظاهر الاهتمام الدولي بحقوق الإنسان والحريات الأساسية، وخاصة منذ بداية النصف الثاني من القرن العشرين، وعلى الرّغم من التّسليم بأهمية الجهود التي بذلت في إطار الهيئات والمنظمات الدولية، بهدف تعزيز هذه الحقوق تلك الحريات، إلاّ أنّ ذلك كلّه لا يخلع عن حقوق الإنسان مُنشأها الوطني أو الداخلي.  </a:t>
            </a:r>
          </a:p>
          <a:p>
            <a:pPr algn="justLow" rtl="1">
              <a:buNone/>
            </a:pPr>
            <a:r>
              <a:rPr lang="ar-DZ" sz="3200" b="1" dirty="0" smtClean="0">
                <a:latin typeface="Arabic Typesetting" pitchFamily="66" charset="-78"/>
                <a:cs typeface="Arabic Typesetting" pitchFamily="66" charset="-78"/>
              </a:rPr>
              <a:t>-بالنسبة للنظرية السياسية الإسلامية فقد انطلقت في تناولها لمسألة حقوق الإنسان من مبدأ حاكم، مفاده أنّ هذه الحقوق ليست مجرد حقوق تتيح لصاحبها الانتفاع أو التمتع بها وفقا لأهوائه الشخصية أو لسلطته التقديرية فحسب، بل تتجاوزه في بعض الأحوال إلى مرتبة الواجبات، التي يتعيّن الالتزام والامتثال لمقتضياتها.  </a:t>
            </a:r>
            <a:endParaRPr lang="fr-FR" sz="32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724648"/>
          </a:xfrm>
        </p:spPr>
        <p:txBody>
          <a:bodyPr>
            <a:noAutofit/>
          </a:bodyPr>
          <a:lstStyle/>
          <a:p>
            <a:pPr algn="ctr" rtl="1"/>
            <a:r>
              <a:rPr lang="ar-DZ" sz="3600" b="1" u="sng" dirty="0" smtClean="0">
                <a:solidFill>
                  <a:srgbClr val="7030A0"/>
                </a:solidFill>
                <a:effectLst>
                  <a:outerShdw blurRad="38100" dist="38100" dir="2700000" algn="tl">
                    <a:srgbClr val="000000">
                      <a:alpha val="43137"/>
                    </a:srgbClr>
                  </a:outerShdw>
                </a:effectLst>
                <a:latin typeface="Andalus" pitchFamily="18" charset="-78"/>
                <a:cs typeface="Andalus" pitchFamily="18" charset="-78"/>
              </a:rPr>
              <a:t>حقوق الإنسان وحرياته من منظور علاقته بالجماعة السياسية</a:t>
            </a:r>
            <a:endParaRPr lang="fr-FR" sz="3200" u="sng" dirty="0">
              <a:solidFill>
                <a:srgbClr val="7030A0"/>
              </a:solidFill>
              <a:latin typeface="Andalus" pitchFamily="18" charset="-78"/>
              <a:cs typeface="Andalus" pitchFamily="18" charset="-78"/>
            </a:endParaRPr>
          </a:p>
        </p:txBody>
      </p:sp>
      <p:graphicFrame>
        <p:nvGraphicFramePr>
          <p:cNvPr id="4" name="Diagramme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graphicEl>
                                              <a:dgm id="{355E3CAD-BEC6-48EE-BB08-B1A7C1204320}"/>
                                            </p:graphicEl>
                                          </p:spTgt>
                                        </p:tgtEl>
                                        <p:attrNameLst>
                                          <p:attrName>style.visibility</p:attrName>
                                        </p:attrNameLst>
                                      </p:cBhvr>
                                      <p:to>
                                        <p:strVal val="visible"/>
                                      </p:to>
                                    </p:set>
                                    <p:animEffect transition="in" filter="fade">
                                      <p:cBhvr>
                                        <p:cTn id="13" dur="2000"/>
                                        <p:tgtEl>
                                          <p:spTgt spid="4">
                                            <p:graphicEl>
                                              <a:dgm id="{355E3CAD-BEC6-48EE-BB08-B1A7C120432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graphicEl>
                                              <a:dgm id="{66FC4180-3EB7-408D-9EB5-EE9A17AF6D19}"/>
                                            </p:graphicEl>
                                          </p:spTgt>
                                        </p:tgtEl>
                                        <p:attrNameLst>
                                          <p:attrName>style.visibility</p:attrName>
                                        </p:attrNameLst>
                                      </p:cBhvr>
                                      <p:to>
                                        <p:strVal val="visible"/>
                                      </p:to>
                                    </p:set>
                                    <p:animEffect transition="in" filter="fade">
                                      <p:cBhvr>
                                        <p:cTn id="18" dur="2000"/>
                                        <p:tgtEl>
                                          <p:spTgt spid="4">
                                            <p:graphicEl>
                                              <a:dgm id="{66FC4180-3EB7-408D-9EB5-EE9A17AF6D1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64A24850-1B2B-4FE7-8255-F72C31ACFE2E}"/>
                                            </p:graphicEl>
                                          </p:spTgt>
                                        </p:tgtEl>
                                        <p:attrNameLst>
                                          <p:attrName>style.visibility</p:attrName>
                                        </p:attrNameLst>
                                      </p:cBhvr>
                                      <p:to>
                                        <p:strVal val="visible"/>
                                      </p:to>
                                    </p:set>
                                    <p:animEffect transition="in" filter="fade">
                                      <p:cBhvr>
                                        <p:cTn id="21" dur="2000"/>
                                        <p:tgtEl>
                                          <p:spTgt spid="4">
                                            <p:graphicEl>
                                              <a:dgm id="{64A24850-1B2B-4FE7-8255-F72C31ACFE2E}"/>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11278F1D-B16B-432D-AEDA-299A487CEB8D}"/>
                                            </p:graphicEl>
                                          </p:spTgt>
                                        </p:tgtEl>
                                        <p:attrNameLst>
                                          <p:attrName>style.visibility</p:attrName>
                                        </p:attrNameLst>
                                      </p:cBhvr>
                                      <p:to>
                                        <p:strVal val="visible"/>
                                      </p:to>
                                    </p:set>
                                    <p:animEffect transition="in" filter="fade">
                                      <p:cBhvr>
                                        <p:cTn id="24" dur="2000"/>
                                        <p:tgtEl>
                                          <p:spTgt spid="4">
                                            <p:graphicEl>
                                              <a:dgm id="{11278F1D-B16B-432D-AEDA-299A487CEB8D}"/>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graphicEl>
                                              <a:dgm id="{84273F4B-429C-48D3-BC5F-A018FFDA9E60}"/>
                                            </p:graphicEl>
                                          </p:spTgt>
                                        </p:tgtEl>
                                        <p:attrNameLst>
                                          <p:attrName>style.visibility</p:attrName>
                                        </p:attrNameLst>
                                      </p:cBhvr>
                                      <p:to>
                                        <p:strVal val="visible"/>
                                      </p:to>
                                    </p:set>
                                    <p:animEffect transition="in" filter="fade">
                                      <p:cBhvr>
                                        <p:cTn id="27" dur="2000"/>
                                        <p:tgtEl>
                                          <p:spTgt spid="4">
                                            <p:graphicEl>
                                              <a:dgm id="{84273F4B-429C-48D3-BC5F-A018FFDA9E60}"/>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graphicEl>
                                              <a:dgm id="{917C0831-1846-4D35-B2DB-6216BC03F788}"/>
                                            </p:graphicEl>
                                          </p:spTgt>
                                        </p:tgtEl>
                                        <p:attrNameLst>
                                          <p:attrName>style.visibility</p:attrName>
                                        </p:attrNameLst>
                                      </p:cBhvr>
                                      <p:to>
                                        <p:strVal val="visible"/>
                                      </p:to>
                                    </p:set>
                                    <p:animEffect transition="in" filter="fade">
                                      <p:cBhvr>
                                        <p:cTn id="30" dur="2000"/>
                                        <p:tgtEl>
                                          <p:spTgt spid="4">
                                            <p:graphicEl>
                                              <a:dgm id="{917C0831-1846-4D35-B2DB-6216BC03F788}"/>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39610D60-E9E4-4DEE-A914-168AB1FE2032}"/>
                                            </p:graphicEl>
                                          </p:spTgt>
                                        </p:tgtEl>
                                        <p:attrNameLst>
                                          <p:attrName>style.visibility</p:attrName>
                                        </p:attrNameLst>
                                      </p:cBhvr>
                                      <p:to>
                                        <p:strVal val="visible"/>
                                      </p:to>
                                    </p:set>
                                    <p:animEffect transition="in" filter="fade">
                                      <p:cBhvr>
                                        <p:cTn id="33" dur="2000"/>
                                        <p:tgtEl>
                                          <p:spTgt spid="4">
                                            <p:graphicEl>
                                              <a:dgm id="{39610D60-E9E4-4DEE-A914-168AB1FE2032}"/>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9CAB52BA-D38A-4F86-9683-2E5FC8138125}"/>
                                            </p:graphicEl>
                                          </p:spTgt>
                                        </p:tgtEl>
                                        <p:attrNameLst>
                                          <p:attrName>style.visibility</p:attrName>
                                        </p:attrNameLst>
                                      </p:cBhvr>
                                      <p:to>
                                        <p:strVal val="visible"/>
                                      </p:to>
                                    </p:set>
                                    <p:animEffect transition="in" filter="fade">
                                      <p:cBhvr>
                                        <p:cTn id="36" dur="2000"/>
                                        <p:tgtEl>
                                          <p:spTgt spid="4">
                                            <p:graphicEl>
                                              <a:dgm id="{9CAB52BA-D38A-4F86-9683-2E5FC8138125}"/>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DC5CCFEB-341E-451A-974D-7BB0914A12CD}"/>
                                            </p:graphicEl>
                                          </p:spTgt>
                                        </p:tgtEl>
                                        <p:attrNameLst>
                                          <p:attrName>style.visibility</p:attrName>
                                        </p:attrNameLst>
                                      </p:cBhvr>
                                      <p:to>
                                        <p:strVal val="visible"/>
                                      </p:to>
                                    </p:set>
                                    <p:animEffect transition="in" filter="fade">
                                      <p:cBhvr>
                                        <p:cTn id="39" dur="2000"/>
                                        <p:tgtEl>
                                          <p:spTgt spid="4">
                                            <p:graphicEl>
                                              <a:dgm id="{DC5CCFEB-341E-451A-974D-7BB0914A12C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lvlAtOnc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428</Words>
  <Application>Microsoft Office PowerPoint</Application>
  <PresentationFormat>Affichage à l'écran (4:3)</PresentationFormat>
  <Paragraphs>31</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  ”مـــدخل عام" </vt:lpstr>
      <vt:lpstr>”التذكير بمفهوم الحق“</vt:lpstr>
      <vt:lpstr>Diapositive 3</vt:lpstr>
      <vt:lpstr>الأصل في حقوق الإنسان أنها مسألة داخلية</vt:lpstr>
      <vt:lpstr>حقوق الإنسان وحرياته من منظور علاقته بالجماعة السياسية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”مـــدخل عام" </dc:title>
  <dc:creator>pc</dc:creator>
  <cp:lastModifiedBy>pc</cp:lastModifiedBy>
  <cp:revision>1</cp:revision>
  <dcterms:created xsi:type="dcterms:W3CDTF">2020-12-29T16:47:29Z</dcterms:created>
  <dcterms:modified xsi:type="dcterms:W3CDTF">2020-12-29T16:49:31Z</dcterms:modified>
</cp:coreProperties>
</file>