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260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250CA6-0EBD-494E-B2C1-677874025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93A682-92DA-4D28-9A57-44388C1EC9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EFD427-14F7-424C-BE49-3981CAA0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D5C7C1-A4C0-4900-BEE3-7C919E7F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AC0DDD-BB54-4E34-BACD-52598088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07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DC057F-DEB4-4195-9592-94972A76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DFB784-433F-4AF1-9F00-039DAF85D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05BBB6-76FB-420D-A360-3867DF5D8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580667-3A50-4F4C-82D2-CD3F681B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362FC9-E6E8-4D36-8D35-150D9CEC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423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A4A0A20-BD4A-4482-91A3-1BC63AD629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4F20AB9-3F19-4226-AE44-F102589F7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0BB376-4F51-48F7-B709-94D02F10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A94CD8-1FF3-46C2-A59E-B8E9A7BE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F002C3-7CA1-435E-926B-A03F8101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941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914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07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257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49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024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482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26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066FCF-EA14-4695-B6A0-50B98F9D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75C779-1F6E-4559-9829-DD4C2BFF2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603928-AB8D-4AE7-AC62-A9F97772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D8F39A-3B5B-4CD4-B4BE-099FD8CE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D17E9D-1536-48BF-BEC5-DD8FC0BFA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1767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41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530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39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1874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31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615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844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181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38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F575EE-2CE5-40DA-A2EB-6F924206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C9AF55-A58B-4FF0-88A7-63EDDD6BE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FB7489-64C3-434C-9221-3D274043B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B5086F-DE2B-4D2E-8877-76F6D29C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60C974-9104-42B8-9678-E704A4D7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702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66C6C-C903-418B-A90F-F6DFDFCF6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1A2C22-1148-437C-8D54-AEE0420A5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352219-6E9F-4873-A1BC-29AE95477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4F905D-FFE6-4D68-8726-2D4C1645F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3ACD05-9580-4AEA-8545-EFEDA3E56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EA1AAD-F5AE-4C02-9ED6-3E736C75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057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7B0207-2F23-4BC7-90FE-B1F6F5D0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54ED59-9987-4285-8DB2-BAA246EC0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B76672-C156-4D08-98DB-5119D1511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636EA0D-A235-473C-B874-8F2510598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807FA52-2935-4597-8C79-84BD5E5F2D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5095AF-6541-41C8-A6B6-AA39EB259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1DDA388-628C-4D21-BA31-5177C1B7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64D1563-C617-470C-80AC-24DB2393C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66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497C7-BA18-4207-9CB4-A7628BC0E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B7401F0-F105-4241-AD35-EDD50ABA6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F8CBC2-E7DB-4CA5-8BBB-FAF168B7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873F1C-FE52-46D6-AB00-AC054214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80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6F8D665-CAE1-432F-BDE9-97FA55FE1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393A15-FE5D-4FDC-BCE4-355732F2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BA5B13-767E-4A11-8587-56662DD30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1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E09924-D73A-4D43-BB97-3CFF16026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BBE735-6608-4150-A09A-AD4C56A37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489DED-B295-4DC4-95DC-F1168AF14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ADEFF4-6CC2-4056-A725-22EF1C075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9B7227-1C54-48C1-9401-0D6C151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B629A2-4661-41B5-853D-890D37C11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25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A546BD-5602-4ABC-8CEC-86090A5B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6ED326-A7DC-4F7A-AE8C-568E496E36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273002-41A1-46B0-9C56-3CA81AF02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967C405-B1E0-42E8-8A22-4B1410E14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3371C30-6D9C-4E8E-8F13-DD5F32C26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A0EB27-8F2E-4578-8CF7-9FD05574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15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C88CB2-B281-4392-8EC0-490019BEE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0878B1-1373-417A-8FB4-4D5664CE7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9DEC7F-2569-43AC-B17D-8B7662435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CAE2E-B3F7-4E01-9AFC-5ED64E4CB200}" type="datetimeFigureOut">
              <a:rPr lang="fr-FR" smtClean="0"/>
              <a:t>12/12/2020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2726FB-A983-4EEE-B38B-3A73BBDF4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4E379-020C-4C10-896E-56BD5545E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7493E-1CDE-4404-A75B-93054BC6C4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90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B7E2CA-B67F-404B-81D8-A93880008B03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1A06A6-C36E-498E-920B-083B96BD5A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FFDB82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FFDB82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139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56568" y="1634388"/>
            <a:ext cx="10515600" cy="1325563"/>
          </a:xfrm>
        </p:spPr>
        <p:txBody>
          <a:bodyPr>
            <a:noAutofit/>
          </a:bodyPr>
          <a:lstStyle/>
          <a:p>
            <a:r>
              <a:rPr lang="fr-FR" sz="2800" dirty="0"/>
              <a:t>L’anthropologie sociale et culturelle</a:t>
            </a:r>
            <a:br>
              <a:rPr lang="fr-FR" sz="2800" dirty="0"/>
            </a:br>
            <a:r>
              <a:rPr lang="fr-FR" sz="2800" dirty="0"/>
              <a:t>L’impact du socio culturel  et de l’éducation sur la personnalité , mais qu’en est-il du rôle des formations psychiques sur la genèse et la productions des représentations culturelles?  </a:t>
            </a:r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856" y="1687569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856" y="4054269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28299" y="3758905"/>
            <a:ext cx="9730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الأنثروبولوجيا الاجتماعية والثقافية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 تأثير الثقافة الاجتماعية والتعليم على الشخصية ، ولكن ماذا عن دور المكونات النفسية في نشأة وإنتاج التمثيلات الثقافية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4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48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3900" y="2282143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Les courants de pensée en anthropologie culturelle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4800" y="5014118"/>
            <a:ext cx="10233800" cy="647752"/>
          </a:xfrm>
        </p:spPr>
        <p:txBody>
          <a:bodyPr/>
          <a:lstStyle/>
          <a:p>
            <a:r>
              <a:rPr lang="fr-FR" dirty="0"/>
              <a:t> </a:t>
            </a:r>
            <a:r>
              <a:rPr lang="ar-DZ" sz="4000" dirty="0"/>
              <a:t>التيارات  و المدارس في الأنثروبولوجيا الثقافية</a:t>
            </a:r>
            <a:endParaRPr lang="fr-FR" sz="4000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2640124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5130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1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7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Profondeur">
  <a:themeElements>
    <a:clrScheme name="Profondeur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Profondeur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eu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</Words>
  <Application>Microsoft Office PowerPoint</Application>
  <PresentationFormat>Grand écran</PresentationFormat>
  <Paragraphs>5</Paragraphs>
  <Slides>2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Corbel</vt:lpstr>
      <vt:lpstr>Thème Office</vt:lpstr>
      <vt:lpstr>2_Profondeur</vt:lpstr>
      <vt:lpstr>L’anthropologie sociale et culturelle L’impact du socio culturel  et de l’éducation sur la personnalité , mais qu’en est-il du rôle des formations psychiques sur la genèse et la productions des représentations culturelles?  </vt:lpstr>
      <vt:lpstr>Les courants de pensée en anthropologie culturelle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L’anthropologie sociale et culturelle L’impact du socio culturel  et de l’éducation sur la personnalité , mais qu’en est-il du rôle des formations psychiques sur la genèse et la productions des représentations culturelles?  </dc:title>
  <dc:creator>Abdelatif KAHLOULA</dc:creator>
  <cp:lastModifiedBy>Abdelatif KAHLOULA</cp:lastModifiedBy>
  <cp:revision>1</cp:revision>
  <dcterms:created xsi:type="dcterms:W3CDTF">2020-12-12T12:57:31Z</dcterms:created>
  <dcterms:modified xsi:type="dcterms:W3CDTF">2020-12-12T12:58:11Z</dcterms:modified>
</cp:coreProperties>
</file>