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8E90"/>
    <a:srgbClr val="A79B9E"/>
    <a:srgbClr val="B8ABAE"/>
    <a:srgbClr val="BFB3B7"/>
    <a:srgbClr val="8B8B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75"/>
    <p:restoredTop sz="94719"/>
  </p:normalViewPr>
  <p:slideViewPr>
    <p:cSldViewPr snapToGrid="0" snapToObjects="1">
      <p:cViewPr varScale="1">
        <p:scale>
          <a:sx n="88" d="100"/>
          <a:sy n="88" d="100"/>
        </p:scale>
        <p:origin x="176"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4E9C59-F8C0-F84D-83BB-A3A4D5CBFF0A}" type="doc">
      <dgm:prSet loTypeId="urn:microsoft.com/office/officeart/2005/8/layout/chevron2" loCatId="" qsTypeId="urn:microsoft.com/office/officeart/2005/8/quickstyle/3d3" qsCatId="3D" csTypeId="urn:microsoft.com/office/officeart/2005/8/colors/colorful1" csCatId="colorful" phldr="1"/>
      <dgm:spPr/>
      <dgm:t>
        <a:bodyPr/>
        <a:lstStyle/>
        <a:p>
          <a:endParaRPr lang="fr-FR"/>
        </a:p>
      </dgm:t>
    </dgm:pt>
    <dgm:pt modelId="{F5B961AD-83C5-A94B-BE0E-C1BFAAECAC37}">
      <dgm:prSet phldrT="[Texte]" custT="1"/>
      <dgm:spPr/>
      <dgm:t>
        <a:bodyPr/>
        <a:lstStyle/>
        <a:p>
          <a:pPr rtl="1"/>
          <a:r>
            <a:rPr lang="ar-SA" sz="2800" b="1" dirty="0" err="1"/>
            <a:t>تيرمان</a:t>
          </a:r>
          <a:endParaRPr lang="fr-FR" sz="2800" b="1" dirty="0"/>
        </a:p>
      </dgm:t>
    </dgm:pt>
    <dgm:pt modelId="{91B66DEE-258A-E544-AA00-E6898B27478B}" type="parTrans" cxnId="{64029C3A-6CE2-CF4C-BCB5-2A9F3C83225F}">
      <dgm:prSet/>
      <dgm:spPr/>
      <dgm:t>
        <a:bodyPr/>
        <a:lstStyle/>
        <a:p>
          <a:endParaRPr lang="fr-FR"/>
        </a:p>
      </dgm:t>
    </dgm:pt>
    <dgm:pt modelId="{E02CAAEE-A87D-8847-ABF1-F4F42DA252B1}" type="sibTrans" cxnId="{64029C3A-6CE2-CF4C-BCB5-2A9F3C83225F}">
      <dgm:prSet/>
      <dgm:spPr/>
      <dgm:t>
        <a:bodyPr/>
        <a:lstStyle/>
        <a:p>
          <a:endParaRPr lang="fr-FR"/>
        </a:p>
      </dgm:t>
    </dgm:pt>
    <dgm:pt modelId="{047E86D3-5F75-224A-81E1-F2DDF563AC01}">
      <dgm:prSet phldrT="[Texte]"/>
      <dgm:spPr/>
      <dgm:t>
        <a:bodyPr/>
        <a:lstStyle/>
        <a:p>
          <a:pPr algn="r" rtl="1"/>
          <a:r>
            <a:rPr lang="ar-SA" dirty="0"/>
            <a:t>الذكاء هو القدرة على القيام بعمليات المجردة</a:t>
          </a:r>
          <a:endParaRPr lang="fr-FR" dirty="0"/>
        </a:p>
      </dgm:t>
    </dgm:pt>
    <dgm:pt modelId="{848B8939-104F-014A-90FD-73B526E35E5F}" type="parTrans" cxnId="{15489ACD-D519-5A49-98C4-12EEA984683E}">
      <dgm:prSet/>
      <dgm:spPr/>
      <dgm:t>
        <a:bodyPr/>
        <a:lstStyle/>
        <a:p>
          <a:endParaRPr lang="fr-FR"/>
        </a:p>
      </dgm:t>
    </dgm:pt>
    <dgm:pt modelId="{9633FBCD-6053-F949-A8D4-EE69D6EA6323}" type="sibTrans" cxnId="{15489ACD-D519-5A49-98C4-12EEA984683E}">
      <dgm:prSet/>
      <dgm:spPr/>
      <dgm:t>
        <a:bodyPr/>
        <a:lstStyle/>
        <a:p>
          <a:endParaRPr lang="fr-FR"/>
        </a:p>
      </dgm:t>
    </dgm:pt>
    <dgm:pt modelId="{D3B73789-F162-8549-889B-158959C4BFC3}">
      <dgm:prSet phldrT="[Texte]" custT="1"/>
      <dgm:spPr/>
      <dgm:t>
        <a:bodyPr/>
        <a:lstStyle/>
        <a:p>
          <a:pPr rtl="1"/>
          <a:r>
            <a:rPr lang="ar-SA" sz="2800" b="1" dirty="0" err="1"/>
            <a:t>كولفن</a:t>
          </a:r>
          <a:endParaRPr lang="fr-FR" sz="2800" b="1" dirty="0"/>
        </a:p>
      </dgm:t>
    </dgm:pt>
    <dgm:pt modelId="{C934E53D-42B8-EC41-8F5B-93AD30C77E6C}" type="parTrans" cxnId="{155B8CC9-A6CC-A94A-B252-EDF72FC08AC0}">
      <dgm:prSet/>
      <dgm:spPr/>
      <dgm:t>
        <a:bodyPr/>
        <a:lstStyle/>
        <a:p>
          <a:endParaRPr lang="fr-FR"/>
        </a:p>
      </dgm:t>
    </dgm:pt>
    <dgm:pt modelId="{0C8BDE41-612E-6641-824F-2856634457D7}" type="sibTrans" cxnId="{155B8CC9-A6CC-A94A-B252-EDF72FC08AC0}">
      <dgm:prSet/>
      <dgm:spPr/>
      <dgm:t>
        <a:bodyPr/>
        <a:lstStyle/>
        <a:p>
          <a:endParaRPr lang="fr-FR"/>
        </a:p>
      </dgm:t>
    </dgm:pt>
    <dgm:pt modelId="{7007DA09-C717-424F-9164-0AD5540F98B0}">
      <dgm:prSet phldrT="[Texte]"/>
      <dgm:spPr/>
      <dgm:t>
        <a:bodyPr/>
        <a:lstStyle/>
        <a:p>
          <a:pPr algn="r" rtl="1"/>
          <a:r>
            <a:rPr lang="ar-SA" dirty="0"/>
            <a:t>هو وصول الفرد الى مرحلة القدرة على عملية التعلم</a:t>
          </a:r>
          <a:endParaRPr lang="fr-FR" dirty="0"/>
        </a:p>
      </dgm:t>
    </dgm:pt>
    <dgm:pt modelId="{963CDC44-E907-D249-A064-9C016952EDA0}" type="parTrans" cxnId="{0F613F96-70C2-074F-BA3A-001BBAA183E4}">
      <dgm:prSet/>
      <dgm:spPr/>
      <dgm:t>
        <a:bodyPr/>
        <a:lstStyle/>
        <a:p>
          <a:endParaRPr lang="fr-FR"/>
        </a:p>
      </dgm:t>
    </dgm:pt>
    <dgm:pt modelId="{C3A12290-543B-C149-9612-EDDA60762757}" type="sibTrans" cxnId="{0F613F96-70C2-074F-BA3A-001BBAA183E4}">
      <dgm:prSet/>
      <dgm:spPr/>
      <dgm:t>
        <a:bodyPr/>
        <a:lstStyle/>
        <a:p>
          <a:endParaRPr lang="fr-FR"/>
        </a:p>
      </dgm:t>
    </dgm:pt>
    <dgm:pt modelId="{49F24713-E28A-A540-8871-F3A379C0B75A}">
      <dgm:prSet phldrT="[Texte]" custT="1"/>
      <dgm:spPr/>
      <dgm:t>
        <a:bodyPr/>
        <a:lstStyle/>
        <a:p>
          <a:pPr rtl="1"/>
          <a:r>
            <a:rPr lang="ar-SA" sz="2800" b="1" dirty="0"/>
            <a:t>شترن</a:t>
          </a:r>
          <a:endParaRPr lang="fr-FR" sz="2800" b="1" dirty="0"/>
        </a:p>
      </dgm:t>
    </dgm:pt>
    <dgm:pt modelId="{66992F58-E36D-5C49-9439-B52DCE782F23}" type="parTrans" cxnId="{BC7C7A3D-4554-214E-BE37-5ABC940B1649}">
      <dgm:prSet/>
      <dgm:spPr/>
      <dgm:t>
        <a:bodyPr/>
        <a:lstStyle/>
        <a:p>
          <a:endParaRPr lang="fr-FR"/>
        </a:p>
      </dgm:t>
    </dgm:pt>
    <dgm:pt modelId="{F2C009F7-06FD-154E-A93D-0115F8FC6FD9}" type="sibTrans" cxnId="{BC7C7A3D-4554-214E-BE37-5ABC940B1649}">
      <dgm:prSet/>
      <dgm:spPr/>
      <dgm:t>
        <a:bodyPr/>
        <a:lstStyle/>
        <a:p>
          <a:endParaRPr lang="fr-FR"/>
        </a:p>
      </dgm:t>
    </dgm:pt>
    <dgm:pt modelId="{F0961431-438A-1C47-A8D4-0556A9B1D36C}">
      <dgm:prSet phldrT="[Texte]"/>
      <dgm:spPr/>
      <dgm:t>
        <a:bodyPr/>
        <a:lstStyle/>
        <a:p>
          <a:pPr algn="r" rtl="1"/>
          <a:r>
            <a:rPr lang="ar-SA" dirty="0"/>
            <a:t>القدرة العامة للفرد على التكيف العقلي مع المواقف و المشاكل الحياتية الجديدة </a:t>
          </a:r>
          <a:endParaRPr lang="fr-FR" dirty="0"/>
        </a:p>
      </dgm:t>
    </dgm:pt>
    <dgm:pt modelId="{4CECCB5C-C3D0-4545-859F-C3E963FB2264}" type="parTrans" cxnId="{43A8523E-8252-5D4A-8013-23C1B85A6870}">
      <dgm:prSet/>
      <dgm:spPr/>
      <dgm:t>
        <a:bodyPr/>
        <a:lstStyle/>
        <a:p>
          <a:endParaRPr lang="fr-FR"/>
        </a:p>
      </dgm:t>
    </dgm:pt>
    <dgm:pt modelId="{ECA20D4B-F230-A54C-9FAE-A27A9A766DCA}" type="sibTrans" cxnId="{43A8523E-8252-5D4A-8013-23C1B85A6870}">
      <dgm:prSet/>
      <dgm:spPr/>
      <dgm:t>
        <a:bodyPr/>
        <a:lstStyle/>
        <a:p>
          <a:endParaRPr lang="fr-FR"/>
        </a:p>
      </dgm:t>
    </dgm:pt>
    <dgm:pt modelId="{3ACAB5E6-D62D-0846-ABED-056A2743AC97}">
      <dgm:prSet phldrT="[Texte]" custT="1"/>
      <dgm:spPr/>
      <dgm:t>
        <a:bodyPr/>
        <a:lstStyle/>
        <a:p>
          <a:pPr algn="ctr" rtl="1"/>
          <a:r>
            <a:rPr lang="ar-SA" sz="2400" b="1" dirty="0" err="1"/>
            <a:t>جاردنر</a:t>
          </a:r>
          <a:endParaRPr lang="fr-FR" sz="2400" b="1" dirty="0"/>
        </a:p>
      </dgm:t>
    </dgm:pt>
    <dgm:pt modelId="{FCA1B980-1D80-4C4C-85FC-785F7A1F5409}" type="parTrans" cxnId="{2FB78F50-64BD-5D4A-9A38-82ED778696CA}">
      <dgm:prSet/>
      <dgm:spPr/>
      <dgm:t>
        <a:bodyPr/>
        <a:lstStyle/>
        <a:p>
          <a:endParaRPr lang="fr-FR"/>
        </a:p>
      </dgm:t>
    </dgm:pt>
    <dgm:pt modelId="{24C84F07-CA2D-F244-8D03-45FC180C3ACF}" type="sibTrans" cxnId="{2FB78F50-64BD-5D4A-9A38-82ED778696CA}">
      <dgm:prSet/>
      <dgm:spPr/>
      <dgm:t>
        <a:bodyPr/>
        <a:lstStyle/>
        <a:p>
          <a:endParaRPr lang="fr-FR"/>
        </a:p>
      </dgm:t>
    </dgm:pt>
    <dgm:pt modelId="{709FA171-E564-7648-82FE-9B02EA7A3869}">
      <dgm:prSet phldrT="[Texte]" custT="1"/>
      <dgm:spPr/>
      <dgm:t>
        <a:bodyPr/>
        <a:lstStyle/>
        <a:p>
          <a:pPr algn="ctr" rtl="1"/>
          <a:r>
            <a:rPr lang="ar-SA" sz="2400" b="1" dirty="0" err="1"/>
            <a:t>جورداد</a:t>
          </a:r>
          <a:endParaRPr lang="fr-FR" sz="1600" b="1" dirty="0"/>
        </a:p>
      </dgm:t>
    </dgm:pt>
    <dgm:pt modelId="{F27F3908-7EB5-224D-B479-F09B9F225F26}" type="parTrans" cxnId="{DA12FE9E-D866-9540-9239-4A179F521600}">
      <dgm:prSet/>
      <dgm:spPr/>
      <dgm:t>
        <a:bodyPr/>
        <a:lstStyle/>
        <a:p>
          <a:endParaRPr lang="fr-FR"/>
        </a:p>
      </dgm:t>
    </dgm:pt>
    <dgm:pt modelId="{BBC2504E-13C5-3449-8967-1FB8AD20AE07}" type="sibTrans" cxnId="{DA12FE9E-D866-9540-9239-4A179F521600}">
      <dgm:prSet/>
      <dgm:spPr/>
      <dgm:t>
        <a:bodyPr/>
        <a:lstStyle/>
        <a:p>
          <a:endParaRPr lang="fr-FR"/>
        </a:p>
      </dgm:t>
    </dgm:pt>
    <dgm:pt modelId="{77B0B843-BBF8-E34C-8BC4-DBE031A6B17C}">
      <dgm:prSet phldrT="[Texte]"/>
      <dgm:spPr/>
      <dgm:t>
        <a:bodyPr/>
        <a:lstStyle/>
        <a:p>
          <a:pPr rtl="1"/>
          <a:r>
            <a:rPr lang="ar-SA" dirty="0"/>
            <a:t>القدرة على توظيف الخبرات السابقة و الاستفادة منها في حل المشكلات الحاضرة</a:t>
          </a:r>
          <a:endParaRPr lang="fr-FR" dirty="0"/>
        </a:p>
      </dgm:t>
    </dgm:pt>
    <dgm:pt modelId="{C01478E0-12C0-BC48-98CB-C8A6517F0375}" type="parTrans" cxnId="{2CDAC387-0DDD-6B4B-9453-8E8CDF5DC6A1}">
      <dgm:prSet/>
      <dgm:spPr/>
      <dgm:t>
        <a:bodyPr/>
        <a:lstStyle/>
        <a:p>
          <a:endParaRPr lang="fr-FR"/>
        </a:p>
      </dgm:t>
    </dgm:pt>
    <dgm:pt modelId="{72D536C2-31A4-274C-91F5-DA44CCC5109C}" type="sibTrans" cxnId="{2CDAC387-0DDD-6B4B-9453-8E8CDF5DC6A1}">
      <dgm:prSet/>
      <dgm:spPr/>
      <dgm:t>
        <a:bodyPr/>
        <a:lstStyle/>
        <a:p>
          <a:endParaRPr lang="fr-FR"/>
        </a:p>
      </dgm:t>
    </dgm:pt>
    <dgm:pt modelId="{79FB5D58-AF9C-464F-AC27-A9F8E5BFA990}">
      <dgm:prSet phldrT="[Texte]"/>
      <dgm:spPr/>
      <dgm:t>
        <a:bodyPr/>
        <a:lstStyle/>
        <a:p>
          <a:pPr rtl="1"/>
          <a:r>
            <a:rPr lang="ar-SA" dirty="0"/>
            <a:t>هو مستوى كفاءة الفرد الفكرية و المتشكلة من مجموعة من المهارات التي تمكن الفرد من استخدامها </a:t>
          </a:r>
          <a:endParaRPr lang="fr-FR" dirty="0"/>
        </a:p>
      </dgm:t>
    </dgm:pt>
    <dgm:pt modelId="{86139D78-7ADA-2347-BA32-06F9C1F03E9F}" type="parTrans" cxnId="{2A04AD3C-D704-AD45-BF83-5B63166CD659}">
      <dgm:prSet/>
      <dgm:spPr/>
      <dgm:t>
        <a:bodyPr/>
        <a:lstStyle/>
        <a:p>
          <a:endParaRPr lang="fr-FR"/>
        </a:p>
      </dgm:t>
    </dgm:pt>
    <dgm:pt modelId="{41F64741-1EF2-664F-9A75-469A19C139B5}" type="sibTrans" cxnId="{2A04AD3C-D704-AD45-BF83-5B63166CD659}">
      <dgm:prSet/>
      <dgm:spPr/>
      <dgm:t>
        <a:bodyPr/>
        <a:lstStyle/>
        <a:p>
          <a:endParaRPr lang="fr-FR"/>
        </a:p>
      </dgm:t>
    </dgm:pt>
    <dgm:pt modelId="{2CD3B7B7-2827-564B-9FBE-59BDE158911B}" type="pres">
      <dgm:prSet presAssocID="{CD4E9C59-F8C0-F84D-83BB-A3A4D5CBFF0A}" presName="linearFlow" presStyleCnt="0">
        <dgm:presLayoutVars>
          <dgm:dir/>
          <dgm:animLvl val="lvl"/>
          <dgm:resizeHandles val="exact"/>
        </dgm:presLayoutVars>
      </dgm:prSet>
      <dgm:spPr/>
    </dgm:pt>
    <dgm:pt modelId="{AF242838-39B4-BC40-AFCF-0764676C64E4}" type="pres">
      <dgm:prSet presAssocID="{F5B961AD-83C5-A94B-BE0E-C1BFAAECAC37}" presName="composite" presStyleCnt="0"/>
      <dgm:spPr/>
    </dgm:pt>
    <dgm:pt modelId="{89B4B5B5-6854-4D49-BCE5-4C22E01B9A41}" type="pres">
      <dgm:prSet presAssocID="{F5B961AD-83C5-A94B-BE0E-C1BFAAECAC37}" presName="parentText" presStyleLbl="alignNode1" presStyleIdx="0" presStyleCnt="5">
        <dgm:presLayoutVars>
          <dgm:chMax val="1"/>
          <dgm:bulletEnabled val="1"/>
        </dgm:presLayoutVars>
      </dgm:prSet>
      <dgm:spPr/>
    </dgm:pt>
    <dgm:pt modelId="{5F26F397-95B9-884E-A97C-5802685A7999}" type="pres">
      <dgm:prSet presAssocID="{F5B961AD-83C5-A94B-BE0E-C1BFAAECAC37}" presName="descendantText" presStyleLbl="alignAcc1" presStyleIdx="0" presStyleCnt="5">
        <dgm:presLayoutVars>
          <dgm:bulletEnabled val="1"/>
        </dgm:presLayoutVars>
      </dgm:prSet>
      <dgm:spPr/>
    </dgm:pt>
    <dgm:pt modelId="{A2C19471-2EBA-4D44-B0EE-2C3316B5EDD4}" type="pres">
      <dgm:prSet presAssocID="{E02CAAEE-A87D-8847-ABF1-F4F42DA252B1}" presName="sp" presStyleCnt="0"/>
      <dgm:spPr/>
    </dgm:pt>
    <dgm:pt modelId="{333AC5FA-7D46-664D-9B93-C25BCB405F43}" type="pres">
      <dgm:prSet presAssocID="{D3B73789-F162-8549-889B-158959C4BFC3}" presName="composite" presStyleCnt="0"/>
      <dgm:spPr/>
    </dgm:pt>
    <dgm:pt modelId="{7BE8DB9A-AA76-C047-B5FB-0234732A8E48}" type="pres">
      <dgm:prSet presAssocID="{D3B73789-F162-8549-889B-158959C4BFC3}" presName="parentText" presStyleLbl="alignNode1" presStyleIdx="1" presStyleCnt="5">
        <dgm:presLayoutVars>
          <dgm:chMax val="1"/>
          <dgm:bulletEnabled val="1"/>
        </dgm:presLayoutVars>
      </dgm:prSet>
      <dgm:spPr/>
    </dgm:pt>
    <dgm:pt modelId="{E4FE5CDC-F446-BA4D-96AE-89B7DA5B3848}" type="pres">
      <dgm:prSet presAssocID="{D3B73789-F162-8549-889B-158959C4BFC3}" presName="descendantText" presStyleLbl="alignAcc1" presStyleIdx="1" presStyleCnt="5">
        <dgm:presLayoutVars>
          <dgm:bulletEnabled val="1"/>
        </dgm:presLayoutVars>
      </dgm:prSet>
      <dgm:spPr/>
    </dgm:pt>
    <dgm:pt modelId="{B9AB9565-125D-794E-83F6-6B1FAD4B6A43}" type="pres">
      <dgm:prSet presAssocID="{0C8BDE41-612E-6641-824F-2856634457D7}" presName="sp" presStyleCnt="0"/>
      <dgm:spPr/>
    </dgm:pt>
    <dgm:pt modelId="{053B4F15-770B-7F44-A432-8583B515F8E4}" type="pres">
      <dgm:prSet presAssocID="{49F24713-E28A-A540-8871-F3A379C0B75A}" presName="composite" presStyleCnt="0"/>
      <dgm:spPr/>
    </dgm:pt>
    <dgm:pt modelId="{EB533472-AB8F-A34B-911E-BFDFDA8430B4}" type="pres">
      <dgm:prSet presAssocID="{49F24713-E28A-A540-8871-F3A379C0B75A}" presName="parentText" presStyleLbl="alignNode1" presStyleIdx="2" presStyleCnt="5" custLinFactNeighborX="-14193" custLinFactNeighborY="-2024">
        <dgm:presLayoutVars>
          <dgm:chMax val="1"/>
          <dgm:bulletEnabled val="1"/>
        </dgm:presLayoutVars>
      </dgm:prSet>
      <dgm:spPr/>
    </dgm:pt>
    <dgm:pt modelId="{6C60CC98-24A7-AC49-BB7A-CA26CA4EAA7F}" type="pres">
      <dgm:prSet presAssocID="{49F24713-E28A-A540-8871-F3A379C0B75A}" presName="descendantText" presStyleLbl="alignAcc1" presStyleIdx="2" presStyleCnt="5">
        <dgm:presLayoutVars>
          <dgm:bulletEnabled val="1"/>
        </dgm:presLayoutVars>
      </dgm:prSet>
      <dgm:spPr/>
    </dgm:pt>
    <dgm:pt modelId="{A628DDD4-D12C-6F46-803A-039C9F5D10A5}" type="pres">
      <dgm:prSet presAssocID="{F2C009F7-06FD-154E-A93D-0115F8FC6FD9}" presName="sp" presStyleCnt="0"/>
      <dgm:spPr/>
    </dgm:pt>
    <dgm:pt modelId="{52EC4F11-674C-1E4B-A74C-54BA8361C03A}" type="pres">
      <dgm:prSet presAssocID="{709FA171-E564-7648-82FE-9B02EA7A3869}" presName="composite" presStyleCnt="0"/>
      <dgm:spPr/>
    </dgm:pt>
    <dgm:pt modelId="{C455E311-FC26-D843-8AEB-E26C4866DB15}" type="pres">
      <dgm:prSet presAssocID="{709FA171-E564-7648-82FE-9B02EA7A3869}" presName="parentText" presStyleLbl="alignNode1" presStyleIdx="3" presStyleCnt="5">
        <dgm:presLayoutVars>
          <dgm:chMax val="1"/>
          <dgm:bulletEnabled val="1"/>
        </dgm:presLayoutVars>
      </dgm:prSet>
      <dgm:spPr/>
    </dgm:pt>
    <dgm:pt modelId="{88B08D47-F288-8940-87EA-2269D89BADDC}" type="pres">
      <dgm:prSet presAssocID="{709FA171-E564-7648-82FE-9B02EA7A3869}" presName="descendantText" presStyleLbl="alignAcc1" presStyleIdx="3" presStyleCnt="5">
        <dgm:presLayoutVars>
          <dgm:bulletEnabled val="1"/>
        </dgm:presLayoutVars>
      </dgm:prSet>
      <dgm:spPr/>
    </dgm:pt>
    <dgm:pt modelId="{05E54595-445E-5F4D-8C45-1D049414DA32}" type="pres">
      <dgm:prSet presAssocID="{BBC2504E-13C5-3449-8967-1FB8AD20AE07}" presName="sp" presStyleCnt="0"/>
      <dgm:spPr/>
    </dgm:pt>
    <dgm:pt modelId="{700F526B-2CEB-904C-92F1-911616D4DDCD}" type="pres">
      <dgm:prSet presAssocID="{3ACAB5E6-D62D-0846-ABED-056A2743AC97}" presName="composite" presStyleCnt="0"/>
      <dgm:spPr/>
    </dgm:pt>
    <dgm:pt modelId="{895A0B9A-C77E-D945-8F8F-9B5D2BF8E72E}" type="pres">
      <dgm:prSet presAssocID="{3ACAB5E6-D62D-0846-ABED-056A2743AC97}" presName="parentText" presStyleLbl="alignNode1" presStyleIdx="4" presStyleCnt="5">
        <dgm:presLayoutVars>
          <dgm:chMax val="1"/>
          <dgm:bulletEnabled val="1"/>
        </dgm:presLayoutVars>
      </dgm:prSet>
      <dgm:spPr/>
    </dgm:pt>
    <dgm:pt modelId="{6E39DF1C-63F2-3240-9B7E-FD54CDA772E0}" type="pres">
      <dgm:prSet presAssocID="{3ACAB5E6-D62D-0846-ABED-056A2743AC97}" presName="descendantText" presStyleLbl="alignAcc1" presStyleIdx="4" presStyleCnt="5">
        <dgm:presLayoutVars>
          <dgm:bulletEnabled val="1"/>
        </dgm:presLayoutVars>
      </dgm:prSet>
      <dgm:spPr/>
    </dgm:pt>
  </dgm:ptLst>
  <dgm:cxnLst>
    <dgm:cxn modelId="{634FBD01-4FB6-1244-A6E5-68E9BA42F1F1}" type="presOf" srcId="{79FB5D58-AF9C-464F-AC27-A9F8E5BFA990}" destId="{6E39DF1C-63F2-3240-9B7E-FD54CDA772E0}" srcOrd="0" destOrd="0" presId="urn:microsoft.com/office/officeart/2005/8/layout/chevron2"/>
    <dgm:cxn modelId="{03E52D04-76D9-7041-AB99-E21114E6DE31}" type="presOf" srcId="{3ACAB5E6-D62D-0846-ABED-056A2743AC97}" destId="{895A0B9A-C77E-D945-8F8F-9B5D2BF8E72E}" srcOrd="0" destOrd="0" presId="urn:microsoft.com/office/officeart/2005/8/layout/chevron2"/>
    <dgm:cxn modelId="{BB04D319-6593-F949-B6F1-7D3FBDC11BC3}" type="presOf" srcId="{D3B73789-F162-8549-889B-158959C4BFC3}" destId="{7BE8DB9A-AA76-C047-B5FB-0234732A8E48}" srcOrd="0" destOrd="0" presId="urn:microsoft.com/office/officeart/2005/8/layout/chevron2"/>
    <dgm:cxn modelId="{64029C3A-6CE2-CF4C-BCB5-2A9F3C83225F}" srcId="{CD4E9C59-F8C0-F84D-83BB-A3A4D5CBFF0A}" destId="{F5B961AD-83C5-A94B-BE0E-C1BFAAECAC37}" srcOrd="0" destOrd="0" parTransId="{91B66DEE-258A-E544-AA00-E6898B27478B}" sibTransId="{E02CAAEE-A87D-8847-ABF1-F4F42DA252B1}"/>
    <dgm:cxn modelId="{2A04AD3C-D704-AD45-BF83-5B63166CD659}" srcId="{3ACAB5E6-D62D-0846-ABED-056A2743AC97}" destId="{79FB5D58-AF9C-464F-AC27-A9F8E5BFA990}" srcOrd="0" destOrd="0" parTransId="{86139D78-7ADA-2347-BA32-06F9C1F03E9F}" sibTransId="{41F64741-1EF2-664F-9A75-469A19C139B5}"/>
    <dgm:cxn modelId="{BC7C7A3D-4554-214E-BE37-5ABC940B1649}" srcId="{CD4E9C59-F8C0-F84D-83BB-A3A4D5CBFF0A}" destId="{49F24713-E28A-A540-8871-F3A379C0B75A}" srcOrd="2" destOrd="0" parTransId="{66992F58-E36D-5C49-9439-B52DCE782F23}" sibTransId="{F2C009F7-06FD-154E-A93D-0115F8FC6FD9}"/>
    <dgm:cxn modelId="{43A8523E-8252-5D4A-8013-23C1B85A6870}" srcId="{49F24713-E28A-A540-8871-F3A379C0B75A}" destId="{F0961431-438A-1C47-A8D4-0556A9B1D36C}" srcOrd="0" destOrd="0" parTransId="{4CECCB5C-C3D0-4545-859F-C3E963FB2264}" sibTransId="{ECA20D4B-F230-A54C-9FAE-A27A9A766DCA}"/>
    <dgm:cxn modelId="{2FB78F50-64BD-5D4A-9A38-82ED778696CA}" srcId="{CD4E9C59-F8C0-F84D-83BB-A3A4D5CBFF0A}" destId="{3ACAB5E6-D62D-0846-ABED-056A2743AC97}" srcOrd="4" destOrd="0" parTransId="{FCA1B980-1D80-4C4C-85FC-785F7A1F5409}" sibTransId="{24C84F07-CA2D-F244-8D03-45FC180C3ACF}"/>
    <dgm:cxn modelId="{CA5D9960-7FCD-8A4E-A683-02981D634CBB}" type="presOf" srcId="{49F24713-E28A-A540-8871-F3A379C0B75A}" destId="{EB533472-AB8F-A34B-911E-BFDFDA8430B4}" srcOrd="0" destOrd="0" presId="urn:microsoft.com/office/officeart/2005/8/layout/chevron2"/>
    <dgm:cxn modelId="{E3A51874-E246-F24B-A163-216A0195A22E}" type="presOf" srcId="{F5B961AD-83C5-A94B-BE0E-C1BFAAECAC37}" destId="{89B4B5B5-6854-4D49-BCE5-4C22E01B9A41}" srcOrd="0" destOrd="0" presId="urn:microsoft.com/office/officeart/2005/8/layout/chevron2"/>
    <dgm:cxn modelId="{2CDAC387-0DDD-6B4B-9453-8E8CDF5DC6A1}" srcId="{709FA171-E564-7648-82FE-9B02EA7A3869}" destId="{77B0B843-BBF8-E34C-8BC4-DBE031A6B17C}" srcOrd="0" destOrd="0" parTransId="{C01478E0-12C0-BC48-98CB-C8A6517F0375}" sibTransId="{72D536C2-31A4-274C-91F5-DA44CCC5109C}"/>
    <dgm:cxn modelId="{0F613F96-70C2-074F-BA3A-001BBAA183E4}" srcId="{D3B73789-F162-8549-889B-158959C4BFC3}" destId="{7007DA09-C717-424F-9164-0AD5540F98B0}" srcOrd="0" destOrd="0" parTransId="{963CDC44-E907-D249-A064-9C016952EDA0}" sibTransId="{C3A12290-543B-C149-9612-EDDA60762757}"/>
    <dgm:cxn modelId="{DA12FE9E-D866-9540-9239-4A179F521600}" srcId="{CD4E9C59-F8C0-F84D-83BB-A3A4D5CBFF0A}" destId="{709FA171-E564-7648-82FE-9B02EA7A3869}" srcOrd="3" destOrd="0" parTransId="{F27F3908-7EB5-224D-B479-F09B9F225F26}" sibTransId="{BBC2504E-13C5-3449-8967-1FB8AD20AE07}"/>
    <dgm:cxn modelId="{CF1AD9B8-46C9-E74B-9238-8578EB48CA79}" type="presOf" srcId="{F0961431-438A-1C47-A8D4-0556A9B1D36C}" destId="{6C60CC98-24A7-AC49-BB7A-CA26CA4EAA7F}" srcOrd="0" destOrd="0" presId="urn:microsoft.com/office/officeart/2005/8/layout/chevron2"/>
    <dgm:cxn modelId="{155B8CC9-A6CC-A94A-B252-EDF72FC08AC0}" srcId="{CD4E9C59-F8C0-F84D-83BB-A3A4D5CBFF0A}" destId="{D3B73789-F162-8549-889B-158959C4BFC3}" srcOrd="1" destOrd="0" parTransId="{C934E53D-42B8-EC41-8F5B-93AD30C77E6C}" sibTransId="{0C8BDE41-612E-6641-824F-2856634457D7}"/>
    <dgm:cxn modelId="{15489ACD-D519-5A49-98C4-12EEA984683E}" srcId="{F5B961AD-83C5-A94B-BE0E-C1BFAAECAC37}" destId="{047E86D3-5F75-224A-81E1-F2DDF563AC01}" srcOrd="0" destOrd="0" parTransId="{848B8939-104F-014A-90FD-73B526E35E5F}" sibTransId="{9633FBCD-6053-F949-A8D4-EE69D6EA6323}"/>
    <dgm:cxn modelId="{4E418ED7-B74C-A144-B29F-CFA1ECC3E925}" type="presOf" srcId="{7007DA09-C717-424F-9164-0AD5540F98B0}" destId="{E4FE5CDC-F446-BA4D-96AE-89B7DA5B3848}" srcOrd="0" destOrd="0" presId="urn:microsoft.com/office/officeart/2005/8/layout/chevron2"/>
    <dgm:cxn modelId="{647B97DD-AECF-604C-A395-F6646BE647EC}" type="presOf" srcId="{047E86D3-5F75-224A-81E1-F2DDF563AC01}" destId="{5F26F397-95B9-884E-A97C-5802685A7999}" srcOrd="0" destOrd="0" presId="urn:microsoft.com/office/officeart/2005/8/layout/chevron2"/>
    <dgm:cxn modelId="{DA0A0EE2-ECAF-834F-A8E6-E886752DD5C4}" type="presOf" srcId="{77B0B843-BBF8-E34C-8BC4-DBE031A6B17C}" destId="{88B08D47-F288-8940-87EA-2269D89BADDC}" srcOrd="0" destOrd="0" presId="urn:microsoft.com/office/officeart/2005/8/layout/chevron2"/>
    <dgm:cxn modelId="{3C858DEA-537A-C143-921E-3DEF47818AD3}" type="presOf" srcId="{CD4E9C59-F8C0-F84D-83BB-A3A4D5CBFF0A}" destId="{2CD3B7B7-2827-564B-9FBE-59BDE158911B}" srcOrd="0" destOrd="0" presId="urn:microsoft.com/office/officeart/2005/8/layout/chevron2"/>
    <dgm:cxn modelId="{C0D7C5F3-228A-2740-95EA-18B991EBE67A}" type="presOf" srcId="{709FA171-E564-7648-82FE-9B02EA7A3869}" destId="{C455E311-FC26-D843-8AEB-E26C4866DB15}" srcOrd="0" destOrd="0" presId="urn:microsoft.com/office/officeart/2005/8/layout/chevron2"/>
    <dgm:cxn modelId="{4CF5D0D7-1CD6-5545-B969-4C0D7CDCCF62}" type="presParOf" srcId="{2CD3B7B7-2827-564B-9FBE-59BDE158911B}" destId="{AF242838-39B4-BC40-AFCF-0764676C64E4}" srcOrd="0" destOrd="0" presId="urn:microsoft.com/office/officeart/2005/8/layout/chevron2"/>
    <dgm:cxn modelId="{679C459C-389A-1045-9005-94E7DF1B860E}" type="presParOf" srcId="{AF242838-39B4-BC40-AFCF-0764676C64E4}" destId="{89B4B5B5-6854-4D49-BCE5-4C22E01B9A41}" srcOrd="0" destOrd="0" presId="urn:microsoft.com/office/officeart/2005/8/layout/chevron2"/>
    <dgm:cxn modelId="{2E3EE619-9228-5E43-B467-86EB80F90DA3}" type="presParOf" srcId="{AF242838-39B4-BC40-AFCF-0764676C64E4}" destId="{5F26F397-95B9-884E-A97C-5802685A7999}" srcOrd="1" destOrd="0" presId="urn:microsoft.com/office/officeart/2005/8/layout/chevron2"/>
    <dgm:cxn modelId="{9689BB88-E950-3A43-A470-1B3BEA878149}" type="presParOf" srcId="{2CD3B7B7-2827-564B-9FBE-59BDE158911B}" destId="{A2C19471-2EBA-4D44-B0EE-2C3316B5EDD4}" srcOrd="1" destOrd="0" presId="urn:microsoft.com/office/officeart/2005/8/layout/chevron2"/>
    <dgm:cxn modelId="{C9F91D87-41FF-9245-A85A-6B9E824A4142}" type="presParOf" srcId="{2CD3B7B7-2827-564B-9FBE-59BDE158911B}" destId="{333AC5FA-7D46-664D-9B93-C25BCB405F43}" srcOrd="2" destOrd="0" presId="urn:microsoft.com/office/officeart/2005/8/layout/chevron2"/>
    <dgm:cxn modelId="{87FDFAA9-9704-E740-B505-244C296D5307}" type="presParOf" srcId="{333AC5FA-7D46-664D-9B93-C25BCB405F43}" destId="{7BE8DB9A-AA76-C047-B5FB-0234732A8E48}" srcOrd="0" destOrd="0" presId="urn:microsoft.com/office/officeart/2005/8/layout/chevron2"/>
    <dgm:cxn modelId="{E9B2B149-3B04-C944-8F4D-37FB65E46250}" type="presParOf" srcId="{333AC5FA-7D46-664D-9B93-C25BCB405F43}" destId="{E4FE5CDC-F446-BA4D-96AE-89B7DA5B3848}" srcOrd="1" destOrd="0" presId="urn:microsoft.com/office/officeart/2005/8/layout/chevron2"/>
    <dgm:cxn modelId="{AA0A8280-341D-9C44-9358-D1340ABB7C88}" type="presParOf" srcId="{2CD3B7B7-2827-564B-9FBE-59BDE158911B}" destId="{B9AB9565-125D-794E-83F6-6B1FAD4B6A43}" srcOrd="3" destOrd="0" presId="urn:microsoft.com/office/officeart/2005/8/layout/chevron2"/>
    <dgm:cxn modelId="{7F87E088-7A24-994D-A9D0-DDF514D9894D}" type="presParOf" srcId="{2CD3B7B7-2827-564B-9FBE-59BDE158911B}" destId="{053B4F15-770B-7F44-A432-8583B515F8E4}" srcOrd="4" destOrd="0" presId="urn:microsoft.com/office/officeart/2005/8/layout/chevron2"/>
    <dgm:cxn modelId="{5759D2D7-8F4C-374F-B9F8-58DD60D30B34}" type="presParOf" srcId="{053B4F15-770B-7F44-A432-8583B515F8E4}" destId="{EB533472-AB8F-A34B-911E-BFDFDA8430B4}" srcOrd="0" destOrd="0" presId="urn:microsoft.com/office/officeart/2005/8/layout/chevron2"/>
    <dgm:cxn modelId="{0155CCF4-D729-F948-9FCB-A1DC52CF15E8}" type="presParOf" srcId="{053B4F15-770B-7F44-A432-8583B515F8E4}" destId="{6C60CC98-24A7-AC49-BB7A-CA26CA4EAA7F}" srcOrd="1" destOrd="0" presId="urn:microsoft.com/office/officeart/2005/8/layout/chevron2"/>
    <dgm:cxn modelId="{A522104E-3474-6B4D-A1E9-12143A2ED22D}" type="presParOf" srcId="{2CD3B7B7-2827-564B-9FBE-59BDE158911B}" destId="{A628DDD4-D12C-6F46-803A-039C9F5D10A5}" srcOrd="5" destOrd="0" presId="urn:microsoft.com/office/officeart/2005/8/layout/chevron2"/>
    <dgm:cxn modelId="{1FCE6E42-3B24-1246-A06B-124C66942F77}" type="presParOf" srcId="{2CD3B7B7-2827-564B-9FBE-59BDE158911B}" destId="{52EC4F11-674C-1E4B-A74C-54BA8361C03A}" srcOrd="6" destOrd="0" presId="urn:microsoft.com/office/officeart/2005/8/layout/chevron2"/>
    <dgm:cxn modelId="{8565FAD3-16C2-5E4F-BD31-2AFCD5E973F5}" type="presParOf" srcId="{52EC4F11-674C-1E4B-A74C-54BA8361C03A}" destId="{C455E311-FC26-D843-8AEB-E26C4866DB15}" srcOrd="0" destOrd="0" presId="urn:microsoft.com/office/officeart/2005/8/layout/chevron2"/>
    <dgm:cxn modelId="{0D9949C8-D676-2F40-92DC-33682981EB10}" type="presParOf" srcId="{52EC4F11-674C-1E4B-A74C-54BA8361C03A}" destId="{88B08D47-F288-8940-87EA-2269D89BADDC}" srcOrd="1" destOrd="0" presId="urn:microsoft.com/office/officeart/2005/8/layout/chevron2"/>
    <dgm:cxn modelId="{24F817D7-ECF3-2742-9E78-8888BD6EF87D}" type="presParOf" srcId="{2CD3B7B7-2827-564B-9FBE-59BDE158911B}" destId="{05E54595-445E-5F4D-8C45-1D049414DA32}" srcOrd="7" destOrd="0" presId="urn:microsoft.com/office/officeart/2005/8/layout/chevron2"/>
    <dgm:cxn modelId="{02B74C34-DE79-534B-B097-90E401BE11C1}" type="presParOf" srcId="{2CD3B7B7-2827-564B-9FBE-59BDE158911B}" destId="{700F526B-2CEB-904C-92F1-911616D4DDCD}" srcOrd="8" destOrd="0" presId="urn:microsoft.com/office/officeart/2005/8/layout/chevron2"/>
    <dgm:cxn modelId="{EAA3C019-170E-0348-99FF-0C8739AE9883}" type="presParOf" srcId="{700F526B-2CEB-904C-92F1-911616D4DDCD}" destId="{895A0B9A-C77E-D945-8F8F-9B5D2BF8E72E}" srcOrd="0" destOrd="0" presId="urn:microsoft.com/office/officeart/2005/8/layout/chevron2"/>
    <dgm:cxn modelId="{E954B0EB-29CC-024D-A4F2-CE29845A0A44}" type="presParOf" srcId="{700F526B-2CEB-904C-92F1-911616D4DDCD}" destId="{6E39DF1C-63F2-3240-9B7E-FD54CDA772E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E10ACB-6BB8-564C-8756-F7E389A4F1CE}" type="doc">
      <dgm:prSet loTypeId="urn:microsoft.com/office/officeart/2005/8/layout/vList5" loCatId="" qsTypeId="urn:microsoft.com/office/officeart/2005/8/quickstyle/simple1" qsCatId="simple" csTypeId="urn:microsoft.com/office/officeart/2005/8/colors/colorful3" csCatId="colorful" phldr="1"/>
      <dgm:spPr/>
      <dgm:t>
        <a:bodyPr/>
        <a:lstStyle/>
        <a:p>
          <a:endParaRPr lang="fr-FR"/>
        </a:p>
      </dgm:t>
    </dgm:pt>
    <dgm:pt modelId="{616FF6F0-62A7-0D46-BF01-C54BA1C1C87E}">
      <dgm:prSet phldrT="[Texte]"/>
      <dgm:spPr/>
      <dgm:t>
        <a:bodyPr/>
        <a:lstStyle/>
        <a:p>
          <a:pPr rtl="1"/>
          <a:r>
            <a:rPr lang="ar-SA" dirty="0"/>
            <a:t>بينيه</a:t>
          </a:r>
          <a:endParaRPr lang="fr-FR" dirty="0"/>
        </a:p>
      </dgm:t>
    </dgm:pt>
    <dgm:pt modelId="{16B85EE5-3197-6148-A3E7-966A7EA98711}" type="parTrans" cxnId="{737B03EF-4BC9-E940-9897-FD92CA22EA7B}">
      <dgm:prSet/>
      <dgm:spPr/>
      <dgm:t>
        <a:bodyPr/>
        <a:lstStyle/>
        <a:p>
          <a:endParaRPr lang="fr-FR"/>
        </a:p>
      </dgm:t>
    </dgm:pt>
    <dgm:pt modelId="{927D5A2C-2EF1-E142-B602-DCDE11241C35}" type="sibTrans" cxnId="{737B03EF-4BC9-E940-9897-FD92CA22EA7B}">
      <dgm:prSet/>
      <dgm:spPr/>
      <dgm:t>
        <a:bodyPr/>
        <a:lstStyle/>
        <a:p>
          <a:endParaRPr lang="fr-FR"/>
        </a:p>
      </dgm:t>
    </dgm:pt>
    <dgm:pt modelId="{27F34DE1-9FB8-354E-8489-742AA60B2E6E}">
      <dgm:prSet phldrT="[Texte]" custT="1"/>
      <dgm:spPr/>
      <dgm:t>
        <a:bodyPr/>
        <a:lstStyle/>
        <a:p>
          <a:pPr algn="r" rtl="1">
            <a:buFont typeface="Arial" panose="020B0604020202020204" pitchFamily="34" charset="0"/>
            <a:buChar char="•"/>
          </a:pPr>
          <a:r>
            <a:rPr lang="ar-SA" sz="2000" dirty="0"/>
            <a:t>الفهم		النقد</a:t>
          </a:r>
          <a:endParaRPr lang="fr-FR" sz="2000" dirty="0"/>
        </a:p>
      </dgm:t>
    </dgm:pt>
    <dgm:pt modelId="{D4251BAE-B766-4A46-A82B-C50F92DCE6E9}" type="parTrans" cxnId="{2F9592B8-A921-974E-A113-B48E64F6DC16}">
      <dgm:prSet/>
      <dgm:spPr/>
      <dgm:t>
        <a:bodyPr/>
        <a:lstStyle/>
        <a:p>
          <a:endParaRPr lang="fr-FR"/>
        </a:p>
      </dgm:t>
    </dgm:pt>
    <dgm:pt modelId="{4C629F8A-D671-8740-82F9-52274E68C57E}" type="sibTrans" cxnId="{2F9592B8-A921-974E-A113-B48E64F6DC16}">
      <dgm:prSet/>
      <dgm:spPr/>
      <dgm:t>
        <a:bodyPr/>
        <a:lstStyle/>
        <a:p>
          <a:endParaRPr lang="fr-FR"/>
        </a:p>
      </dgm:t>
    </dgm:pt>
    <dgm:pt modelId="{4C8282EF-3D11-1149-8BB7-87DF805772BA}">
      <dgm:prSet phldrT="[Texte]"/>
      <dgm:spPr/>
      <dgm:t>
        <a:bodyPr/>
        <a:lstStyle/>
        <a:p>
          <a:pPr rtl="1"/>
          <a:r>
            <a:rPr lang="ar-SA" dirty="0" err="1"/>
            <a:t>سبيرمان</a:t>
          </a:r>
          <a:endParaRPr lang="fr-FR" dirty="0"/>
        </a:p>
      </dgm:t>
    </dgm:pt>
    <dgm:pt modelId="{18F893DA-0571-EA46-854C-D2917B859E29}" type="parTrans" cxnId="{34B995C3-B474-5640-BFB0-B3048BA0F095}">
      <dgm:prSet/>
      <dgm:spPr/>
      <dgm:t>
        <a:bodyPr/>
        <a:lstStyle/>
        <a:p>
          <a:endParaRPr lang="fr-FR"/>
        </a:p>
      </dgm:t>
    </dgm:pt>
    <dgm:pt modelId="{90CB6526-A6BA-A447-A635-EF4F537F895A}" type="sibTrans" cxnId="{34B995C3-B474-5640-BFB0-B3048BA0F095}">
      <dgm:prSet/>
      <dgm:spPr/>
      <dgm:t>
        <a:bodyPr/>
        <a:lstStyle/>
        <a:p>
          <a:endParaRPr lang="fr-FR"/>
        </a:p>
      </dgm:t>
    </dgm:pt>
    <dgm:pt modelId="{C0DEEC1D-BDCA-9A44-9980-10F5B21E3318}">
      <dgm:prSet phldrT="[Texte]"/>
      <dgm:spPr/>
      <dgm:t>
        <a:bodyPr/>
        <a:lstStyle/>
        <a:p>
          <a:pPr algn="r" rtl="1"/>
          <a:r>
            <a:rPr lang="ar-SA" dirty="0"/>
            <a:t>القدرة او العامل او الاستعداد الفطري العام الذي يؤثر في الية عمل النشاط العقلي  بجميع اشكاله </a:t>
          </a:r>
          <a:r>
            <a:rPr lang="ar-SA"/>
            <a:t>و مواضيعه</a:t>
          </a:r>
          <a:endParaRPr lang="fr-FR" dirty="0"/>
        </a:p>
      </dgm:t>
    </dgm:pt>
    <dgm:pt modelId="{33FC4741-6A41-A04C-A044-1332973E59BF}" type="parTrans" cxnId="{E84058F1-FFB6-3441-8541-8510BB3D17FF}">
      <dgm:prSet/>
      <dgm:spPr/>
      <dgm:t>
        <a:bodyPr/>
        <a:lstStyle/>
        <a:p>
          <a:endParaRPr lang="fr-FR"/>
        </a:p>
      </dgm:t>
    </dgm:pt>
    <dgm:pt modelId="{9EC3CE94-BCFA-9444-BF39-C4EF66AF9E91}" type="sibTrans" cxnId="{E84058F1-FFB6-3441-8541-8510BB3D17FF}">
      <dgm:prSet/>
      <dgm:spPr/>
      <dgm:t>
        <a:bodyPr/>
        <a:lstStyle/>
        <a:p>
          <a:endParaRPr lang="fr-FR"/>
        </a:p>
      </dgm:t>
    </dgm:pt>
    <dgm:pt modelId="{79258F57-8016-F248-9CE3-7019976202C2}">
      <dgm:prSet phldrT="[Texte]"/>
      <dgm:spPr/>
      <dgm:t>
        <a:bodyPr/>
        <a:lstStyle/>
        <a:p>
          <a:pPr rtl="1"/>
          <a:r>
            <a:rPr lang="ar-SA" dirty="0" err="1"/>
            <a:t>ترنديك</a:t>
          </a:r>
          <a:endParaRPr lang="fr-FR" dirty="0"/>
        </a:p>
      </dgm:t>
    </dgm:pt>
    <dgm:pt modelId="{6C8C5D35-14E6-8046-9489-DB2639A649FC}" type="parTrans" cxnId="{F7EA587E-0200-4747-ADFE-E40CFA05A895}">
      <dgm:prSet/>
      <dgm:spPr/>
      <dgm:t>
        <a:bodyPr/>
        <a:lstStyle/>
        <a:p>
          <a:endParaRPr lang="fr-FR"/>
        </a:p>
      </dgm:t>
    </dgm:pt>
    <dgm:pt modelId="{0571E965-344E-C244-9B19-E6C079CBAD63}" type="sibTrans" cxnId="{F7EA587E-0200-4747-ADFE-E40CFA05A895}">
      <dgm:prSet/>
      <dgm:spPr/>
      <dgm:t>
        <a:bodyPr/>
        <a:lstStyle/>
        <a:p>
          <a:endParaRPr lang="fr-FR"/>
        </a:p>
      </dgm:t>
    </dgm:pt>
    <dgm:pt modelId="{A0A83A31-8EC2-4D4B-A070-1796E64B1574}">
      <dgm:prSet phldrT="[Texte]"/>
      <dgm:spPr/>
      <dgm:t>
        <a:bodyPr/>
        <a:lstStyle/>
        <a:p>
          <a:pPr rtl="1"/>
          <a:r>
            <a:rPr lang="ar-SA" dirty="0"/>
            <a:t>القدرات الفطرية المعرفية العامة</a:t>
          </a:r>
          <a:endParaRPr lang="fr-FR" dirty="0"/>
        </a:p>
      </dgm:t>
    </dgm:pt>
    <dgm:pt modelId="{0E0D287A-CD18-DB47-8DA2-E7A72996938E}" type="parTrans" cxnId="{228DFE3E-29BA-3645-87A1-586F6784ACB4}">
      <dgm:prSet/>
      <dgm:spPr/>
      <dgm:t>
        <a:bodyPr/>
        <a:lstStyle/>
        <a:p>
          <a:endParaRPr lang="fr-FR"/>
        </a:p>
      </dgm:t>
    </dgm:pt>
    <dgm:pt modelId="{8FD41BF6-C86B-784B-AE6C-0C1AADA01ED0}" type="sibTrans" cxnId="{228DFE3E-29BA-3645-87A1-586F6784ACB4}">
      <dgm:prSet/>
      <dgm:spPr/>
      <dgm:t>
        <a:bodyPr/>
        <a:lstStyle/>
        <a:p>
          <a:endParaRPr lang="fr-FR"/>
        </a:p>
      </dgm:t>
    </dgm:pt>
    <dgm:pt modelId="{4A39547C-F524-B24B-95F4-D2F8F0B98A40}">
      <dgm:prSet phldrT="[Texte]"/>
      <dgm:spPr/>
      <dgm:t>
        <a:bodyPr/>
        <a:lstStyle/>
        <a:p>
          <a:pPr rtl="1"/>
          <a:r>
            <a:rPr lang="ar-SA" dirty="0" err="1"/>
            <a:t>بييرت</a:t>
          </a:r>
          <a:endParaRPr lang="fr-FR" dirty="0"/>
        </a:p>
      </dgm:t>
    </dgm:pt>
    <dgm:pt modelId="{97B62E68-FBA5-8344-8343-95BBEF177FA2}" type="parTrans" cxnId="{324A3C0A-607D-5748-BDE9-E549BE0D90A2}">
      <dgm:prSet/>
      <dgm:spPr/>
      <dgm:t>
        <a:bodyPr/>
        <a:lstStyle/>
        <a:p>
          <a:endParaRPr lang="fr-FR"/>
        </a:p>
      </dgm:t>
    </dgm:pt>
    <dgm:pt modelId="{867013DC-9883-0F47-A45F-F04F4D96E58D}" type="sibTrans" cxnId="{324A3C0A-607D-5748-BDE9-E549BE0D90A2}">
      <dgm:prSet/>
      <dgm:spPr/>
      <dgm:t>
        <a:bodyPr/>
        <a:lstStyle/>
        <a:p>
          <a:endParaRPr lang="fr-FR"/>
        </a:p>
      </dgm:t>
    </dgm:pt>
    <dgm:pt modelId="{EF6FD859-06A2-7047-96CC-742DAD5D62A2}">
      <dgm:prSet phldrT="[Texte]" custT="1"/>
      <dgm:spPr/>
      <dgm:t>
        <a:bodyPr/>
        <a:lstStyle/>
        <a:p>
          <a:pPr algn="r" rtl="1"/>
          <a:r>
            <a:rPr lang="ar-SA" sz="2000" dirty="0"/>
            <a:t>الابتكار		القدرة توجيه عمليات التفكير</a:t>
          </a:r>
          <a:endParaRPr lang="fr-FR" sz="2000" dirty="0"/>
        </a:p>
      </dgm:t>
    </dgm:pt>
    <dgm:pt modelId="{27681257-93E3-2F45-8045-092B2032E8A5}" type="parTrans" cxnId="{8A1180B8-CF98-9B4A-90A6-1CBEE75549F9}">
      <dgm:prSet/>
      <dgm:spPr/>
      <dgm:t>
        <a:bodyPr/>
        <a:lstStyle/>
        <a:p>
          <a:endParaRPr lang="fr-FR"/>
        </a:p>
      </dgm:t>
    </dgm:pt>
    <dgm:pt modelId="{1F1A012A-B182-5E4A-8D45-B992A23D5747}" type="sibTrans" cxnId="{8A1180B8-CF98-9B4A-90A6-1CBEE75549F9}">
      <dgm:prSet/>
      <dgm:spPr/>
      <dgm:t>
        <a:bodyPr/>
        <a:lstStyle/>
        <a:p>
          <a:endParaRPr lang="fr-FR"/>
        </a:p>
      </dgm:t>
    </dgm:pt>
    <dgm:pt modelId="{D14604F6-A755-544B-99A8-DD377593D6AE}" type="pres">
      <dgm:prSet presAssocID="{EFE10ACB-6BB8-564C-8756-F7E389A4F1CE}" presName="Name0" presStyleCnt="0">
        <dgm:presLayoutVars>
          <dgm:dir/>
          <dgm:animLvl val="lvl"/>
          <dgm:resizeHandles val="exact"/>
        </dgm:presLayoutVars>
      </dgm:prSet>
      <dgm:spPr/>
    </dgm:pt>
    <dgm:pt modelId="{C5776D1C-16C3-B040-9CC5-4A87CBCC8842}" type="pres">
      <dgm:prSet presAssocID="{616FF6F0-62A7-0D46-BF01-C54BA1C1C87E}" presName="linNode" presStyleCnt="0"/>
      <dgm:spPr/>
    </dgm:pt>
    <dgm:pt modelId="{0FD88F65-15C9-F348-811B-5BAF97123ECA}" type="pres">
      <dgm:prSet presAssocID="{616FF6F0-62A7-0D46-BF01-C54BA1C1C87E}" presName="parentText" presStyleLbl="node1" presStyleIdx="0" presStyleCnt="4">
        <dgm:presLayoutVars>
          <dgm:chMax val="1"/>
          <dgm:bulletEnabled val="1"/>
        </dgm:presLayoutVars>
      </dgm:prSet>
      <dgm:spPr/>
    </dgm:pt>
    <dgm:pt modelId="{691FEBD2-72C0-6842-A09B-C5C79FB59EC4}" type="pres">
      <dgm:prSet presAssocID="{616FF6F0-62A7-0D46-BF01-C54BA1C1C87E}" presName="descendantText" presStyleLbl="alignAccFollowNode1" presStyleIdx="0" presStyleCnt="3">
        <dgm:presLayoutVars>
          <dgm:bulletEnabled val="1"/>
        </dgm:presLayoutVars>
      </dgm:prSet>
      <dgm:spPr/>
    </dgm:pt>
    <dgm:pt modelId="{243C5EB8-7740-F143-A208-263D2D75F361}" type="pres">
      <dgm:prSet presAssocID="{927D5A2C-2EF1-E142-B602-DCDE11241C35}" presName="sp" presStyleCnt="0"/>
      <dgm:spPr/>
    </dgm:pt>
    <dgm:pt modelId="{DEFDDF04-6B0D-F147-934C-225C3549991F}" type="pres">
      <dgm:prSet presAssocID="{4C8282EF-3D11-1149-8BB7-87DF805772BA}" presName="linNode" presStyleCnt="0"/>
      <dgm:spPr/>
    </dgm:pt>
    <dgm:pt modelId="{5CB63504-4017-2A44-B26F-52436D2D11D0}" type="pres">
      <dgm:prSet presAssocID="{4C8282EF-3D11-1149-8BB7-87DF805772BA}" presName="parentText" presStyleLbl="node1" presStyleIdx="1" presStyleCnt="4">
        <dgm:presLayoutVars>
          <dgm:chMax val="1"/>
          <dgm:bulletEnabled val="1"/>
        </dgm:presLayoutVars>
      </dgm:prSet>
      <dgm:spPr/>
    </dgm:pt>
    <dgm:pt modelId="{175C9A22-EEEE-5440-9E4F-89BF2B7ACF98}" type="pres">
      <dgm:prSet presAssocID="{4C8282EF-3D11-1149-8BB7-87DF805772BA}" presName="descendantText" presStyleLbl="alignAccFollowNode1" presStyleIdx="1" presStyleCnt="3">
        <dgm:presLayoutVars>
          <dgm:bulletEnabled val="1"/>
        </dgm:presLayoutVars>
      </dgm:prSet>
      <dgm:spPr/>
    </dgm:pt>
    <dgm:pt modelId="{97FB887A-04AE-0A45-B0AC-7AEF13B988F8}" type="pres">
      <dgm:prSet presAssocID="{90CB6526-A6BA-A447-A635-EF4F537F895A}" presName="sp" presStyleCnt="0"/>
      <dgm:spPr/>
    </dgm:pt>
    <dgm:pt modelId="{5B21101F-B35B-A94A-B8D1-4197C311DF27}" type="pres">
      <dgm:prSet presAssocID="{79258F57-8016-F248-9CE3-7019976202C2}" presName="linNode" presStyleCnt="0"/>
      <dgm:spPr/>
    </dgm:pt>
    <dgm:pt modelId="{E6163763-B2E7-124B-BFEB-E32F65C28977}" type="pres">
      <dgm:prSet presAssocID="{79258F57-8016-F248-9CE3-7019976202C2}" presName="parentText" presStyleLbl="node1" presStyleIdx="2" presStyleCnt="4">
        <dgm:presLayoutVars>
          <dgm:chMax val="1"/>
          <dgm:bulletEnabled val="1"/>
        </dgm:presLayoutVars>
      </dgm:prSet>
      <dgm:spPr/>
    </dgm:pt>
    <dgm:pt modelId="{50560997-12B8-214D-889B-CBA151BAB47A}" type="pres">
      <dgm:prSet presAssocID="{0571E965-344E-C244-9B19-E6C079CBAD63}" presName="sp" presStyleCnt="0"/>
      <dgm:spPr/>
    </dgm:pt>
    <dgm:pt modelId="{F14DE6CF-1549-8A43-9415-554CA25DA87F}" type="pres">
      <dgm:prSet presAssocID="{4A39547C-F524-B24B-95F4-D2F8F0B98A40}" presName="linNode" presStyleCnt="0"/>
      <dgm:spPr/>
    </dgm:pt>
    <dgm:pt modelId="{8ED33899-E85B-FC43-9F0C-F983741B90C3}" type="pres">
      <dgm:prSet presAssocID="{4A39547C-F524-B24B-95F4-D2F8F0B98A40}" presName="parentText" presStyleLbl="node1" presStyleIdx="3" presStyleCnt="4">
        <dgm:presLayoutVars>
          <dgm:chMax val="1"/>
          <dgm:bulletEnabled val="1"/>
        </dgm:presLayoutVars>
      </dgm:prSet>
      <dgm:spPr/>
    </dgm:pt>
    <dgm:pt modelId="{05456F65-8B5F-C644-B21F-E0345CF91918}" type="pres">
      <dgm:prSet presAssocID="{4A39547C-F524-B24B-95F4-D2F8F0B98A40}" presName="descendantText" presStyleLbl="alignAccFollowNode1" presStyleIdx="2" presStyleCnt="3">
        <dgm:presLayoutVars>
          <dgm:bulletEnabled val="1"/>
        </dgm:presLayoutVars>
      </dgm:prSet>
      <dgm:spPr/>
    </dgm:pt>
  </dgm:ptLst>
  <dgm:cxnLst>
    <dgm:cxn modelId="{36AC1F03-55E1-1348-96F3-0193CE8A7137}" type="presOf" srcId="{616FF6F0-62A7-0D46-BF01-C54BA1C1C87E}" destId="{0FD88F65-15C9-F348-811B-5BAF97123ECA}" srcOrd="0" destOrd="0" presId="urn:microsoft.com/office/officeart/2005/8/layout/vList5"/>
    <dgm:cxn modelId="{324A3C0A-607D-5748-BDE9-E549BE0D90A2}" srcId="{EFE10ACB-6BB8-564C-8756-F7E389A4F1CE}" destId="{4A39547C-F524-B24B-95F4-D2F8F0B98A40}" srcOrd="3" destOrd="0" parTransId="{97B62E68-FBA5-8344-8343-95BBEF177FA2}" sibTransId="{867013DC-9883-0F47-A45F-F04F4D96E58D}"/>
    <dgm:cxn modelId="{228DFE3E-29BA-3645-87A1-586F6784ACB4}" srcId="{4A39547C-F524-B24B-95F4-D2F8F0B98A40}" destId="{A0A83A31-8EC2-4D4B-A070-1796E64B1574}" srcOrd="0" destOrd="0" parTransId="{0E0D287A-CD18-DB47-8DA2-E7A72996938E}" sibTransId="{8FD41BF6-C86B-784B-AE6C-0C1AADA01ED0}"/>
    <dgm:cxn modelId="{4F115D3F-0D92-BA4B-839F-C3C8FE8895F8}" type="presOf" srcId="{79258F57-8016-F248-9CE3-7019976202C2}" destId="{E6163763-B2E7-124B-BFEB-E32F65C28977}" srcOrd="0" destOrd="0" presId="urn:microsoft.com/office/officeart/2005/8/layout/vList5"/>
    <dgm:cxn modelId="{7C62404F-4F0C-7240-B0E1-1DE297A6F746}" type="presOf" srcId="{4C8282EF-3D11-1149-8BB7-87DF805772BA}" destId="{5CB63504-4017-2A44-B26F-52436D2D11D0}" srcOrd="0" destOrd="0" presId="urn:microsoft.com/office/officeart/2005/8/layout/vList5"/>
    <dgm:cxn modelId="{2BE4665C-40CD-F549-B4B0-4A84404B80F7}" type="presOf" srcId="{27F34DE1-9FB8-354E-8489-742AA60B2E6E}" destId="{691FEBD2-72C0-6842-A09B-C5C79FB59EC4}" srcOrd="0" destOrd="0" presId="urn:microsoft.com/office/officeart/2005/8/layout/vList5"/>
    <dgm:cxn modelId="{525AC76A-696B-8A41-87EF-1D6AA23DEE5F}" type="presOf" srcId="{EF6FD859-06A2-7047-96CC-742DAD5D62A2}" destId="{691FEBD2-72C0-6842-A09B-C5C79FB59EC4}" srcOrd="0" destOrd="1" presId="urn:microsoft.com/office/officeart/2005/8/layout/vList5"/>
    <dgm:cxn modelId="{F7EA587E-0200-4747-ADFE-E40CFA05A895}" srcId="{EFE10ACB-6BB8-564C-8756-F7E389A4F1CE}" destId="{79258F57-8016-F248-9CE3-7019976202C2}" srcOrd="2" destOrd="0" parTransId="{6C8C5D35-14E6-8046-9489-DB2639A649FC}" sibTransId="{0571E965-344E-C244-9B19-E6C079CBAD63}"/>
    <dgm:cxn modelId="{DE9FEC7F-465A-3B4D-AF6A-55A105C92B86}" type="presOf" srcId="{4A39547C-F524-B24B-95F4-D2F8F0B98A40}" destId="{8ED33899-E85B-FC43-9F0C-F983741B90C3}" srcOrd="0" destOrd="0" presId="urn:microsoft.com/office/officeart/2005/8/layout/vList5"/>
    <dgm:cxn modelId="{8A1180B8-CF98-9B4A-90A6-1CBEE75549F9}" srcId="{616FF6F0-62A7-0D46-BF01-C54BA1C1C87E}" destId="{EF6FD859-06A2-7047-96CC-742DAD5D62A2}" srcOrd="1" destOrd="0" parTransId="{27681257-93E3-2F45-8045-092B2032E8A5}" sibTransId="{1F1A012A-B182-5E4A-8D45-B992A23D5747}"/>
    <dgm:cxn modelId="{2F9592B8-A921-974E-A113-B48E64F6DC16}" srcId="{616FF6F0-62A7-0D46-BF01-C54BA1C1C87E}" destId="{27F34DE1-9FB8-354E-8489-742AA60B2E6E}" srcOrd="0" destOrd="0" parTransId="{D4251BAE-B766-4A46-A82B-C50F92DCE6E9}" sibTransId="{4C629F8A-D671-8740-82F9-52274E68C57E}"/>
    <dgm:cxn modelId="{34B995C3-B474-5640-BFB0-B3048BA0F095}" srcId="{EFE10ACB-6BB8-564C-8756-F7E389A4F1CE}" destId="{4C8282EF-3D11-1149-8BB7-87DF805772BA}" srcOrd="1" destOrd="0" parTransId="{18F893DA-0571-EA46-854C-D2917B859E29}" sibTransId="{90CB6526-A6BA-A447-A635-EF4F537F895A}"/>
    <dgm:cxn modelId="{737B03EF-4BC9-E940-9897-FD92CA22EA7B}" srcId="{EFE10ACB-6BB8-564C-8756-F7E389A4F1CE}" destId="{616FF6F0-62A7-0D46-BF01-C54BA1C1C87E}" srcOrd="0" destOrd="0" parTransId="{16B85EE5-3197-6148-A3E7-966A7EA98711}" sibTransId="{927D5A2C-2EF1-E142-B602-DCDE11241C35}"/>
    <dgm:cxn modelId="{4C6CCFEF-4A60-0F4A-BDDA-AB4E46A164FD}" type="presOf" srcId="{A0A83A31-8EC2-4D4B-A070-1796E64B1574}" destId="{05456F65-8B5F-C644-B21F-E0345CF91918}" srcOrd="0" destOrd="0" presId="urn:microsoft.com/office/officeart/2005/8/layout/vList5"/>
    <dgm:cxn modelId="{E84058F1-FFB6-3441-8541-8510BB3D17FF}" srcId="{4C8282EF-3D11-1149-8BB7-87DF805772BA}" destId="{C0DEEC1D-BDCA-9A44-9980-10F5B21E3318}" srcOrd="0" destOrd="0" parTransId="{33FC4741-6A41-A04C-A044-1332973E59BF}" sibTransId="{9EC3CE94-BCFA-9444-BF39-C4EF66AF9E91}"/>
    <dgm:cxn modelId="{779B0EF5-B7E0-3E48-9E4A-4AD4CCCD4ABF}" type="presOf" srcId="{EFE10ACB-6BB8-564C-8756-F7E389A4F1CE}" destId="{D14604F6-A755-544B-99A8-DD377593D6AE}" srcOrd="0" destOrd="0" presId="urn:microsoft.com/office/officeart/2005/8/layout/vList5"/>
    <dgm:cxn modelId="{075163FE-C352-2444-B70B-6661030E5869}" type="presOf" srcId="{C0DEEC1D-BDCA-9A44-9980-10F5B21E3318}" destId="{175C9A22-EEEE-5440-9E4F-89BF2B7ACF98}" srcOrd="0" destOrd="0" presId="urn:microsoft.com/office/officeart/2005/8/layout/vList5"/>
    <dgm:cxn modelId="{8C92EBF0-FA49-954C-BA59-CFA7C2C89C28}" type="presParOf" srcId="{D14604F6-A755-544B-99A8-DD377593D6AE}" destId="{C5776D1C-16C3-B040-9CC5-4A87CBCC8842}" srcOrd="0" destOrd="0" presId="urn:microsoft.com/office/officeart/2005/8/layout/vList5"/>
    <dgm:cxn modelId="{A727FDEE-77F3-1443-A588-C065E6E71DF2}" type="presParOf" srcId="{C5776D1C-16C3-B040-9CC5-4A87CBCC8842}" destId="{0FD88F65-15C9-F348-811B-5BAF97123ECA}" srcOrd="0" destOrd="0" presId="urn:microsoft.com/office/officeart/2005/8/layout/vList5"/>
    <dgm:cxn modelId="{656B453B-AFC1-B741-BDA7-9D9932403AC0}" type="presParOf" srcId="{C5776D1C-16C3-B040-9CC5-4A87CBCC8842}" destId="{691FEBD2-72C0-6842-A09B-C5C79FB59EC4}" srcOrd="1" destOrd="0" presId="urn:microsoft.com/office/officeart/2005/8/layout/vList5"/>
    <dgm:cxn modelId="{6EEC9ADB-57D6-7742-A34A-2F640FFB1B46}" type="presParOf" srcId="{D14604F6-A755-544B-99A8-DD377593D6AE}" destId="{243C5EB8-7740-F143-A208-263D2D75F361}" srcOrd="1" destOrd="0" presId="urn:microsoft.com/office/officeart/2005/8/layout/vList5"/>
    <dgm:cxn modelId="{89A14E07-4283-894C-B76F-2CBCA6CE2CDA}" type="presParOf" srcId="{D14604F6-A755-544B-99A8-DD377593D6AE}" destId="{DEFDDF04-6B0D-F147-934C-225C3549991F}" srcOrd="2" destOrd="0" presId="urn:microsoft.com/office/officeart/2005/8/layout/vList5"/>
    <dgm:cxn modelId="{02BA8AF3-66D5-504B-A059-7325DAF72E15}" type="presParOf" srcId="{DEFDDF04-6B0D-F147-934C-225C3549991F}" destId="{5CB63504-4017-2A44-B26F-52436D2D11D0}" srcOrd="0" destOrd="0" presId="urn:microsoft.com/office/officeart/2005/8/layout/vList5"/>
    <dgm:cxn modelId="{89BEC141-BEC1-634C-9155-49B5C8ED121A}" type="presParOf" srcId="{DEFDDF04-6B0D-F147-934C-225C3549991F}" destId="{175C9A22-EEEE-5440-9E4F-89BF2B7ACF98}" srcOrd="1" destOrd="0" presId="urn:microsoft.com/office/officeart/2005/8/layout/vList5"/>
    <dgm:cxn modelId="{4EC13588-CC20-3F45-B2CF-D59CB6387BE4}" type="presParOf" srcId="{D14604F6-A755-544B-99A8-DD377593D6AE}" destId="{97FB887A-04AE-0A45-B0AC-7AEF13B988F8}" srcOrd="3" destOrd="0" presId="urn:microsoft.com/office/officeart/2005/8/layout/vList5"/>
    <dgm:cxn modelId="{553A9618-4B80-1B49-83CF-9A4650ABAD42}" type="presParOf" srcId="{D14604F6-A755-544B-99A8-DD377593D6AE}" destId="{5B21101F-B35B-A94A-B8D1-4197C311DF27}" srcOrd="4" destOrd="0" presId="urn:microsoft.com/office/officeart/2005/8/layout/vList5"/>
    <dgm:cxn modelId="{AC00E790-E423-684F-874A-016A8BAB891F}" type="presParOf" srcId="{5B21101F-B35B-A94A-B8D1-4197C311DF27}" destId="{E6163763-B2E7-124B-BFEB-E32F65C28977}" srcOrd="0" destOrd="0" presId="urn:microsoft.com/office/officeart/2005/8/layout/vList5"/>
    <dgm:cxn modelId="{6D6DB164-EEA7-4141-8E9E-16037F260E16}" type="presParOf" srcId="{D14604F6-A755-544B-99A8-DD377593D6AE}" destId="{50560997-12B8-214D-889B-CBA151BAB47A}" srcOrd="5" destOrd="0" presId="urn:microsoft.com/office/officeart/2005/8/layout/vList5"/>
    <dgm:cxn modelId="{F13A511E-CAD1-5F4E-B1DC-9F1C0865276E}" type="presParOf" srcId="{D14604F6-A755-544B-99A8-DD377593D6AE}" destId="{F14DE6CF-1549-8A43-9415-554CA25DA87F}" srcOrd="6" destOrd="0" presId="urn:microsoft.com/office/officeart/2005/8/layout/vList5"/>
    <dgm:cxn modelId="{78B71AB8-1831-4641-B0ED-5F670EE840E1}" type="presParOf" srcId="{F14DE6CF-1549-8A43-9415-554CA25DA87F}" destId="{8ED33899-E85B-FC43-9F0C-F983741B90C3}" srcOrd="0" destOrd="0" presId="urn:microsoft.com/office/officeart/2005/8/layout/vList5"/>
    <dgm:cxn modelId="{5CE2D8D9-7C57-6449-BF21-3A147C9F9479}" type="presParOf" srcId="{F14DE6CF-1549-8A43-9415-554CA25DA87F}" destId="{05456F65-8B5F-C644-B21F-E0345CF919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9F9A81-E690-AB48-87AC-C2FCFD06F2E5}"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fr-FR"/>
        </a:p>
      </dgm:t>
    </dgm:pt>
    <dgm:pt modelId="{FBC0EDE5-D149-EC43-9A38-F89D8F4D97F5}">
      <dgm:prSet phldrT="[Texte]"/>
      <dgm:spPr/>
      <dgm:t>
        <a:bodyPr/>
        <a:lstStyle/>
        <a:p>
          <a:pPr rtl="1"/>
          <a:r>
            <a:rPr lang="ar-SA" dirty="0"/>
            <a:t>الذكاء</a:t>
          </a:r>
          <a:endParaRPr lang="fr-FR" dirty="0"/>
        </a:p>
      </dgm:t>
    </dgm:pt>
    <dgm:pt modelId="{454E2E0D-CE9F-E940-8322-DD55E6AD0E9F}" type="parTrans" cxnId="{180E1511-B6F5-3B49-AC14-129D97D1E4A2}">
      <dgm:prSet/>
      <dgm:spPr/>
      <dgm:t>
        <a:bodyPr/>
        <a:lstStyle/>
        <a:p>
          <a:endParaRPr lang="fr-FR"/>
        </a:p>
      </dgm:t>
    </dgm:pt>
    <dgm:pt modelId="{32D89B69-5B96-FC48-983E-0880D6CC88FD}" type="sibTrans" cxnId="{180E1511-B6F5-3B49-AC14-129D97D1E4A2}">
      <dgm:prSet/>
      <dgm:spPr/>
      <dgm:t>
        <a:bodyPr/>
        <a:lstStyle/>
        <a:p>
          <a:endParaRPr lang="fr-FR"/>
        </a:p>
      </dgm:t>
    </dgm:pt>
    <dgm:pt modelId="{648E2B04-12EA-044B-94A0-7DC4103B8092}">
      <dgm:prSet phldrT="[Texte]"/>
      <dgm:spPr/>
      <dgm:t>
        <a:bodyPr/>
        <a:lstStyle/>
        <a:p>
          <a:pPr rtl="1"/>
          <a:r>
            <a:rPr lang="ar-SA" dirty="0"/>
            <a:t>تكيفي</a:t>
          </a:r>
          <a:endParaRPr lang="fr-FR" dirty="0"/>
        </a:p>
      </dgm:t>
    </dgm:pt>
    <dgm:pt modelId="{DFD66EC4-29E1-8E40-8F9E-4A7B8E88C32F}" type="parTrans" cxnId="{46661250-BE85-B54A-B18B-B0A49AD5EF4B}">
      <dgm:prSet/>
      <dgm:spPr/>
      <dgm:t>
        <a:bodyPr/>
        <a:lstStyle/>
        <a:p>
          <a:endParaRPr lang="fr-FR"/>
        </a:p>
      </dgm:t>
    </dgm:pt>
    <dgm:pt modelId="{76122601-7E61-CC45-85E5-6A8F49402FDC}" type="sibTrans" cxnId="{46661250-BE85-B54A-B18B-B0A49AD5EF4B}">
      <dgm:prSet/>
      <dgm:spPr/>
      <dgm:t>
        <a:bodyPr/>
        <a:lstStyle/>
        <a:p>
          <a:endParaRPr lang="fr-FR"/>
        </a:p>
      </dgm:t>
    </dgm:pt>
    <dgm:pt modelId="{C5936513-F6C4-8744-8C41-AE61556746AE}">
      <dgm:prSet phldrT="[Texte]"/>
      <dgm:spPr/>
      <dgm:t>
        <a:bodyPr/>
        <a:lstStyle/>
        <a:p>
          <a:pPr rtl="1"/>
          <a:r>
            <a:rPr lang="ar-SA" dirty="0"/>
            <a:t>متعدد المجالات</a:t>
          </a:r>
          <a:endParaRPr lang="fr-FR" dirty="0"/>
        </a:p>
      </dgm:t>
    </dgm:pt>
    <dgm:pt modelId="{7F28DC6D-FBE2-C64D-8D17-3664F6FF3152}" type="parTrans" cxnId="{3A5F2EB6-8036-5440-AEDB-A64A5D6E3790}">
      <dgm:prSet/>
      <dgm:spPr/>
      <dgm:t>
        <a:bodyPr/>
        <a:lstStyle/>
        <a:p>
          <a:endParaRPr lang="fr-FR"/>
        </a:p>
      </dgm:t>
    </dgm:pt>
    <dgm:pt modelId="{2672D552-6850-D641-9706-0EBF6DDF670A}" type="sibTrans" cxnId="{3A5F2EB6-8036-5440-AEDB-A64A5D6E3790}">
      <dgm:prSet/>
      <dgm:spPr/>
      <dgm:t>
        <a:bodyPr/>
        <a:lstStyle/>
        <a:p>
          <a:endParaRPr lang="fr-FR"/>
        </a:p>
      </dgm:t>
    </dgm:pt>
    <dgm:pt modelId="{36ECFF32-50CD-6548-803C-CF669DF65494}">
      <dgm:prSet phldrT="[Texte]"/>
      <dgm:spPr/>
      <dgm:t>
        <a:bodyPr/>
        <a:lstStyle/>
        <a:p>
          <a:pPr rtl="1"/>
          <a:r>
            <a:rPr lang="ar-SA" dirty="0"/>
            <a:t>يرتبط/ قدرة على التعلم</a:t>
          </a:r>
          <a:endParaRPr lang="fr-FR" dirty="0"/>
        </a:p>
      </dgm:t>
    </dgm:pt>
    <dgm:pt modelId="{1DF3BF75-CB4C-6840-84E9-FB32FF1D1C87}" type="parTrans" cxnId="{6D35734A-2541-1645-90EE-43F598EBE1AD}">
      <dgm:prSet/>
      <dgm:spPr/>
      <dgm:t>
        <a:bodyPr/>
        <a:lstStyle/>
        <a:p>
          <a:endParaRPr lang="fr-FR"/>
        </a:p>
      </dgm:t>
    </dgm:pt>
    <dgm:pt modelId="{9E666721-7B19-474D-A817-BBA528EB62C4}" type="sibTrans" cxnId="{6D35734A-2541-1645-90EE-43F598EBE1AD}">
      <dgm:prSet/>
      <dgm:spPr/>
      <dgm:t>
        <a:bodyPr/>
        <a:lstStyle/>
        <a:p>
          <a:endParaRPr lang="fr-FR"/>
        </a:p>
      </dgm:t>
    </dgm:pt>
    <dgm:pt modelId="{663E8681-2A7B-8140-9DB3-2D6CD288CB0B}">
      <dgm:prSet phldrT="[Texte]"/>
      <dgm:spPr/>
      <dgm:t>
        <a:bodyPr/>
        <a:lstStyle/>
        <a:p>
          <a:pPr rtl="1"/>
          <a:r>
            <a:rPr lang="ar-SA" dirty="0"/>
            <a:t>يتحدد بالثقافة</a:t>
          </a:r>
          <a:endParaRPr lang="fr-FR" dirty="0"/>
        </a:p>
      </dgm:t>
    </dgm:pt>
    <dgm:pt modelId="{CC8DDB07-3278-9549-A7F2-C2FF8DF4B135}" type="parTrans" cxnId="{AB85A2A1-D7B3-6B41-B190-1D9E20EF1305}">
      <dgm:prSet/>
      <dgm:spPr/>
      <dgm:t>
        <a:bodyPr/>
        <a:lstStyle/>
        <a:p>
          <a:endParaRPr lang="fr-FR"/>
        </a:p>
      </dgm:t>
    </dgm:pt>
    <dgm:pt modelId="{70A42B9D-5C53-534C-85E4-90D45FB13295}" type="sibTrans" cxnId="{AB85A2A1-D7B3-6B41-B190-1D9E20EF1305}">
      <dgm:prSet/>
      <dgm:spPr/>
      <dgm:t>
        <a:bodyPr/>
        <a:lstStyle/>
        <a:p>
          <a:endParaRPr lang="fr-FR"/>
        </a:p>
      </dgm:t>
    </dgm:pt>
    <dgm:pt modelId="{0C927FA5-CD7E-FE45-AB65-CEFEF6ED93B4}">
      <dgm:prSet phldrT="[Texte]"/>
      <dgm:spPr/>
      <dgm:t>
        <a:bodyPr/>
        <a:lstStyle/>
        <a:p>
          <a:pPr rtl="1"/>
          <a:r>
            <a:rPr lang="ar-SA" dirty="0"/>
            <a:t>يبنى/معرفة سابقة</a:t>
          </a:r>
        </a:p>
      </dgm:t>
    </dgm:pt>
    <dgm:pt modelId="{7C7563C2-9139-B841-925E-4CA28D086F04}" type="parTrans" cxnId="{B7F83F9F-ED1A-BF48-B89B-F89AE30324F9}">
      <dgm:prSet/>
      <dgm:spPr/>
      <dgm:t>
        <a:bodyPr/>
        <a:lstStyle/>
        <a:p>
          <a:endParaRPr lang="fr-FR"/>
        </a:p>
      </dgm:t>
    </dgm:pt>
    <dgm:pt modelId="{52ED9A32-EE26-AA41-9607-AFC99650856B}" type="sibTrans" cxnId="{B7F83F9F-ED1A-BF48-B89B-F89AE30324F9}">
      <dgm:prSet/>
      <dgm:spPr/>
      <dgm:t>
        <a:bodyPr/>
        <a:lstStyle/>
        <a:p>
          <a:endParaRPr lang="fr-FR"/>
        </a:p>
      </dgm:t>
    </dgm:pt>
    <dgm:pt modelId="{38C94CEF-CDDD-BD4E-952F-FB1B73CD9793}">
      <dgm:prSet phldrT="[Texte]"/>
      <dgm:spPr/>
      <dgm:t>
        <a:bodyPr/>
        <a:lstStyle/>
        <a:p>
          <a:pPr rtl="1"/>
          <a:r>
            <a:rPr lang="ar-SA" dirty="0"/>
            <a:t>تفاعلي</a:t>
          </a:r>
        </a:p>
      </dgm:t>
    </dgm:pt>
    <dgm:pt modelId="{2A2493BC-1E94-9F41-BB7F-F52BEA4B9412}" type="parTrans" cxnId="{4C0B5D31-6942-AA4C-BB26-F89C47A8EB1A}">
      <dgm:prSet/>
      <dgm:spPr/>
      <dgm:t>
        <a:bodyPr/>
        <a:lstStyle/>
        <a:p>
          <a:endParaRPr lang="fr-FR"/>
        </a:p>
      </dgm:t>
    </dgm:pt>
    <dgm:pt modelId="{0642B612-C7F2-7440-8156-832E16A4B034}" type="sibTrans" cxnId="{4C0B5D31-6942-AA4C-BB26-F89C47A8EB1A}">
      <dgm:prSet/>
      <dgm:spPr/>
      <dgm:t>
        <a:bodyPr/>
        <a:lstStyle/>
        <a:p>
          <a:endParaRPr lang="fr-FR"/>
        </a:p>
      </dgm:t>
    </dgm:pt>
    <dgm:pt modelId="{AD5A39A0-6588-FE46-9D9A-10979C4E6741}" type="pres">
      <dgm:prSet presAssocID="{FF9F9A81-E690-AB48-87AC-C2FCFD06F2E5}" presName="Name0" presStyleCnt="0">
        <dgm:presLayoutVars>
          <dgm:chMax val="1"/>
          <dgm:dir/>
          <dgm:animLvl val="ctr"/>
          <dgm:resizeHandles val="exact"/>
        </dgm:presLayoutVars>
      </dgm:prSet>
      <dgm:spPr/>
    </dgm:pt>
    <dgm:pt modelId="{8DF22FCE-B3E3-F84E-9345-F961155A9E55}" type="pres">
      <dgm:prSet presAssocID="{FBC0EDE5-D149-EC43-9A38-F89D8F4D97F5}" presName="centerShape" presStyleLbl="node0" presStyleIdx="0" presStyleCnt="1"/>
      <dgm:spPr/>
    </dgm:pt>
    <dgm:pt modelId="{D54BD0AC-7D58-2D42-959C-948B9FB4514A}" type="pres">
      <dgm:prSet presAssocID="{DFD66EC4-29E1-8E40-8F9E-4A7B8E88C32F}" presName="parTrans" presStyleLbl="sibTrans2D1" presStyleIdx="0" presStyleCnt="6"/>
      <dgm:spPr/>
    </dgm:pt>
    <dgm:pt modelId="{570200C1-7480-1D45-A4D9-279EFB8C722E}" type="pres">
      <dgm:prSet presAssocID="{DFD66EC4-29E1-8E40-8F9E-4A7B8E88C32F}" presName="connectorText" presStyleLbl="sibTrans2D1" presStyleIdx="0" presStyleCnt="6"/>
      <dgm:spPr/>
    </dgm:pt>
    <dgm:pt modelId="{4DCA3001-1C7B-0E46-98B5-2EADFCB9D0A4}" type="pres">
      <dgm:prSet presAssocID="{648E2B04-12EA-044B-94A0-7DC4103B8092}" presName="node" presStyleLbl="node1" presStyleIdx="0" presStyleCnt="6">
        <dgm:presLayoutVars>
          <dgm:bulletEnabled val="1"/>
        </dgm:presLayoutVars>
      </dgm:prSet>
      <dgm:spPr/>
    </dgm:pt>
    <dgm:pt modelId="{468CEBB4-9A36-1C43-86C4-ED949CD91523}" type="pres">
      <dgm:prSet presAssocID="{2A2493BC-1E94-9F41-BB7F-F52BEA4B9412}" presName="parTrans" presStyleLbl="sibTrans2D1" presStyleIdx="1" presStyleCnt="6"/>
      <dgm:spPr/>
    </dgm:pt>
    <dgm:pt modelId="{C684E586-E979-B24E-AB88-F6E13CA2F406}" type="pres">
      <dgm:prSet presAssocID="{2A2493BC-1E94-9F41-BB7F-F52BEA4B9412}" presName="connectorText" presStyleLbl="sibTrans2D1" presStyleIdx="1" presStyleCnt="6"/>
      <dgm:spPr/>
    </dgm:pt>
    <dgm:pt modelId="{55AEBEBE-DA36-4642-B7F6-14FACC491A65}" type="pres">
      <dgm:prSet presAssocID="{38C94CEF-CDDD-BD4E-952F-FB1B73CD9793}" presName="node" presStyleLbl="node1" presStyleIdx="1" presStyleCnt="6">
        <dgm:presLayoutVars>
          <dgm:bulletEnabled val="1"/>
        </dgm:presLayoutVars>
      </dgm:prSet>
      <dgm:spPr/>
    </dgm:pt>
    <dgm:pt modelId="{9563F136-5D6A-584D-9DBB-FAF11884C5AC}" type="pres">
      <dgm:prSet presAssocID="{7C7563C2-9139-B841-925E-4CA28D086F04}" presName="parTrans" presStyleLbl="sibTrans2D1" presStyleIdx="2" presStyleCnt="6"/>
      <dgm:spPr/>
    </dgm:pt>
    <dgm:pt modelId="{A059BE9C-845F-574D-B7BE-C784C9720B25}" type="pres">
      <dgm:prSet presAssocID="{7C7563C2-9139-B841-925E-4CA28D086F04}" presName="connectorText" presStyleLbl="sibTrans2D1" presStyleIdx="2" presStyleCnt="6"/>
      <dgm:spPr/>
    </dgm:pt>
    <dgm:pt modelId="{E04F6AA3-9A3D-9A45-8999-259E37732536}" type="pres">
      <dgm:prSet presAssocID="{0C927FA5-CD7E-FE45-AB65-CEFEF6ED93B4}" presName="node" presStyleLbl="node1" presStyleIdx="2" presStyleCnt="6">
        <dgm:presLayoutVars>
          <dgm:bulletEnabled val="1"/>
        </dgm:presLayoutVars>
      </dgm:prSet>
      <dgm:spPr/>
    </dgm:pt>
    <dgm:pt modelId="{3DCDE214-219E-D848-9120-A23785EACCAA}" type="pres">
      <dgm:prSet presAssocID="{7F28DC6D-FBE2-C64D-8D17-3664F6FF3152}" presName="parTrans" presStyleLbl="sibTrans2D1" presStyleIdx="3" presStyleCnt="6"/>
      <dgm:spPr/>
    </dgm:pt>
    <dgm:pt modelId="{4D048AE3-4E6D-E246-A215-FBD2760D9304}" type="pres">
      <dgm:prSet presAssocID="{7F28DC6D-FBE2-C64D-8D17-3664F6FF3152}" presName="connectorText" presStyleLbl="sibTrans2D1" presStyleIdx="3" presStyleCnt="6"/>
      <dgm:spPr/>
    </dgm:pt>
    <dgm:pt modelId="{4192EBAB-7D96-2D46-8CD4-9C6EE8772701}" type="pres">
      <dgm:prSet presAssocID="{C5936513-F6C4-8744-8C41-AE61556746AE}" presName="node" presStyleLbl="node1" presStyleIdx="3" presStyleCnt="6">
        <dgm:presLayoutVars>
          <dgm:bulletEnabled val="1"/>
        </dgm:presLayoutVars>
      </dgm:prSet>
      <dgm:spPr/>
    </dgm:pt>
    <dgm:pt modelId="{80E1059B-36C5-604D-BEC4-738692B3C5B9}" type="pres">
      <dgm:prSet presAssocID="{1DF3BF75-CB4C-6840-84E9-FB32FF1D1C87}" presName="parTrans" presStyleLbl="sibTrans2D1" presStyleIdx="4" presStyleCnt="6"/>
      <dgm:spPr/>
    </dgm:pt>
    <dgm:pt modelId="{7D6AB8EF-2E6D-CF4E-959D-6C7F8044E172}" type="pres">
      <dgm:prSet presAssocID="{1DF3BF75-CB4C-6840-84E9-FB32FF1D1C87}" presName="connectorText" presStyleLbl="sibTrans2D1" presStyleIdx="4" presStyleCnt="6"/>
      <dgm:spPr/>
    </dgm:pt>
    <dgm:pt modelId="{522C45DC-1EF7-3241-93DC-BA2B18E44979}" type="pres">
      <dgm:prSet presAssocID="{36ECFF32-50CD-6548-803C-CF669DF65494}" presName="node" presStyleLbl="node1" presStyleIdx="4" presStyleCnt="6">
        <dgm:presLayoutVars>
          <dgm:bulletEnabled val="1"/>
        </dgm:presLayoutVars>
      </dgm:prSet>
      <dgm:spPr/>
    </dgm:pt>
    <dgm:pt modelId="{A634DB50-61AC-2347-A193-F3004E6C0266}" type="pres">
      <dgm:prSet presAssocID="{CC8DDB07-3278-9549-A7F2-C2FF8DF4B135}" presName="parTrans" presStyleLbl="sibTrans2D1" presStyleIdx="5" presStyleCnt="6"/>
      <dgm:spPr/>
    </dgm:pt>
    <dgm:pt modelId="{A575630F-BABF-0341-B18A-A2C7708B6ACF}" type="pres">
      <dgm:prSet presAssocID="{CC8DDB07-3278-9549-A7F2-C2FF8DF4B135}" presName="connectorText" presStyleLbl="sibTrans2D1" presStyleIdx="5" presStyleCnt="6"/>
      <dgm:spPr/>
    </dgm:pt>
    <dgm:pt modelId="{9C9AB085-B531-BE45-A2E1-3401114157D3}" type="pres">
      <dgm:prSet presAssocID="{663E8681-2A7B-8140-9DB3-2D6CD288CB0B}" presName="node" presStyleLbl="node1" presStyleIdx="5" presStyleCnt="6">
        <dgm:presLayoutVars>
          <dgm:bulletEnabled val="1"/>
        </dgm:presLayoutVars>
      </dgm:prSet>
      <dgm:spPr/>
    </dgm:pt>
  </dgm:ptLst>
  <dgm:cxnLst>
    <dgm:cxn modelId="{CE042904-128F-F940-A111-A9325C5D900D}" type="presOf" srcId="{C5936513-F6C4-8744-8C41-AE61556746AE}" destId="{4192EBAB-7D96-2D46-8CD4-9C6EE8772701}" srcOrd="0" destOrd="0" presId="urn:microsoft.com/office/officeart/2005/8/layout/radial5"/>
    <dgm:cxn modelId="{36E01107-7443-F146-977B-CEF581F05CD1}" type="presOf" srcId="{38C94CEF-CDDD-BD4E-952F-FB1B73CD9793}" destId="{55AEBEBE-DA36-4642-B7F6-14FACC491A65}" srcOrd="0" destOrd="0" presId="urn:microsoft.com/office/officeart/2005/8/layout/radial5"/>
    <dgm:cxn modelId="{887F3C0A-3B8C-BD48-B30B-788632B57464}" type="presOf" srcId="{663E8681-2A7B-8140-9DB3-2D6CD288CB0B}" destId="{9C9AB085-B531-BE45-A2E1-3401114157D3}" srcOrd="0" destOrd="0" presId="urn:microsoft.com/office/officeart/2005/8/layout/radial5"/>
    <dgm:cxn modelId="{2B5D530E-C179-A540-9DBE-2C70A6DE6972}" type="presOf" srcId="{CC8DDB07-3278-9549-A7F2-C2FF8DF4B135}" destId="{A575630F-BABF-0341-B18A-A2C7708B6ACF}" srcOrd="1" destOrd="0" presId="urn:microsoft.com/office/officeart/2005/8/layout/radial5"/>
    <dgm:cxn modelId="{46BE550E-C28A-FF48-884C-D33DD69AA63E}" type="presOf" srcId="{1DF3BF75-CB4C-6840-84E9-FB32FF1D1C87}" destId="{7D6AB8EF-2E6D-CF4E-959D-6C7F8044E172}" srcOrd="1" destOrd="0" presId="urn:microsoft.com/office/officeart/2005/8/layout/radial5"/>
    <dgm:cxn modelId="{1E38830F-5923-5944-A393-F1F1363E47AA}" type="presOf" srcId="{7F28DC6D-FBE2-C64D-8D17-3664F6FF3152}" destId="{3DCDE214-219E-D848-9120-A23785EACCAA}" srcOrd="0" destOrd="0" presId="urn:microsoft.com/office/officeart/2005/8/layout/radial5"/>
    <dgm:cxn modelId="{A1AFC410-9F9B-A847-B80A-1836EDF52D4D}" type="presOf" srcId="{36ECFF32-50CD-6548-803C-CF669DF65494}" destId="{522C45DC-1EF7-3241-93DC-BA2B18E44979}" srcOrd="0" destOrd="0" presId="urn:microsoft.com/office/officeart/2005/8/layout/radial5"/>
    <dgm:cxn modelId="{180E1511-B6F5-3B49-AC14-129D97D1E4A2}" srcId="{FF9F9A81-E690-AB48-87AC-C2FCFD06F2E5}" destId="{FBC0EDE5-D149-EC43-9A38-F89D8F4D97F5}" srcOrd="0" destOrd="0" parTransId="{454E2E0D-CE9F-E940-8322-DD55E6AD0E9F}" sibTransId="{32D89B69-5B96-FC48-983E-0880D6CC88FD}"/>
    <dgm:cxn modelId="{44E90D29-A028-AB4E-B3B1-5F81C1EA5362}" type="presOf" srcId="{FF9F9A81-E690-AB48-87AC-C2FCFD06F2E5}" destId="{AD5A39A0-6588-FE46-9D9A-10979C4E6741}" srcOrd="0" destOrd="0" presId="urn:microsoft.com/office/officeart/2005/8/layout/radial5"/>
    <dgm:cxn modelId="{4C0B5D31-6942-AA4C-BB26-F89C47A8EB1A}" srcId="{FBC0EDE5-D149-EC43-9A38-F89D8F4D97F5}" destId="{38C94CEF-CDDD-BD4E-952F-FB1B73CD9793}" srcOrd="1" destOrd="0" parTransId="{2A2493BC-1E94-9F41-BB7F-F52BEA4B9412}" sibTransId="{0642B612-C7F2-7440-8156-832E16A4B034}"/>
    <dgm:cxn modelId="{6D35734A-2541-1645-90EE-43F598EBE1AD}" srcId="{FBC0EDE5-D149-EC43-9A38-F89D8F4D97F5}" destId="{36ECFF32-50CD-6548-803C-CF669DF65494}" srcOrd="4" destOrd="0" parTransId="{1DF3BF75-CB4C-6840-84E9-FB32FF1D1C87}" sibTransId="{9E666721-7B19-474D-A817-BBA528EB62C4}"/>
    <dgm:cxn modelId="{46661250-BE85-B54A-B18B-B0A49AD5EF4B}" srcId="{FBC0EDE5-D149-EC43-9A38-F89D8F4D97F5}" destId="{648E2B04-12EA-044B-94A0-7DC4103B8092}" srcOrd="0" destOrd="0" parTransId="{DFD66EC4-29E1-8E40-8F9E-4A7B8E88C32F}" sibTransId="{76122601-7E61-CC45-85E5-6A8F49402FDC}"/>
    <dgm:cxn modelId="{2002395D-76EA-F840-9895-14E445C7175D}" type="presOf" srcId="{7C7563C2-9139-B841-925E-4CA28D086F04}" destId="{9563F136-5D6A-584D-9DBB-FAF11884C5AC}" srcOrd="0" destOrd="0" presId="urn:microsoft.com/office/officeart/2005/8/layout/radial5"/>
    <dgm:cxn modelId="{0D8B998C-FF12-C142-941B-D1B0DE529128}" type="presOf" srcId="{2A2493BC-1E94-9F41-BB7F-F52BEA4B9412}" destId="{C684E586-E979-B24E-AB88-F6E13CA2F406}" srcOrd="1" destOrd="0" presId="urn:microsoft.com/office/officeart/2005/8/layout/radial5"/>
    <dgm:cxn modelId="{B7F83F9F-ED1A-BF48-B89B-F89AE30324F9}" srcId="{FBC0EDE5-D149-EC43-9A38-F89D8F4D97F5}" destId="{0C927FA5-CD7E-FE45-AB65-CEFEF6ED93B4}" srcOrd="2" destOrd="0" parTransId="{7C7563C2-9139-B841-925E-4CA28D086F04}" sibTransId="{52ED9A32-EE26-AA41-9607-AFC99650856B}"/>
    <dgm:cxn modelId="{AB85A2A1-D7B3-6B41-B190-1D9E20EF1305}" srcId="{FBC0EDE5-D149-EC43-9A38-F89D8F4D97F5}" destId="{663E8681-2A7B-8140-9DB3-2D6CD288CB0B}" srcOrd="5" destOrd="0" parTransId="{CC8DDB07-3278-9549-A7F2-C2FF8DF4B135}" sibTransId="{70A42B9D-5C53-534C-85E4-90D45FB13295}"/>
    <dgm:cxn modelId="{41E4D7A5-20D6-674A-BF35-FBC6BE5F334E}" type="presOf" srcId="{DFD66EC4-29E1-8E40-8F9E-4A7B8E88C32F}" destId="{D54BD0AC-7D58-2D42-959C-948B9FB4514A}" srcOrd="0" destOrd="0" presId="urn:microsoft.com/office/officeart/2005/8/layout/radial5"/>
    <dgm:cxn modelId="{3A5F2EB6-8036-5440-AEDB-A64A5D6E3790}" srcId="{FBC0EDE5-D149-EC43-9A38-F89D8F4D97F5}" destId="{C5936513-F6C4-8744-8C41-AE61556746AE}" srcOrd="3" destOrd="0" parTransId="{7F28DC6D-FBE2-C64D-8D17-3664F6FF3152}" sibTransId="{2672D552-6850-D641-9706-0EBF6DDF670A}"/>
    <dgm:cxn modelId="{79BA4BB8-E053-1A47-9964-28900D80E189}" type="presOf" srcId="{CC8DDB07-3278-9549-A7F2-C2FF8DF4B135}" destId="{A634DB50-61AC-2347-A193-F3004E6C0266}" srcOrd="0" destOrd="0" presId="urn:microsoft.com/office/officeart/2005/8/layout/radial5"/>
    <dgm:cxn modelId="{84F622BC-1F86-464F-9021-9FE704C3D781}" type="presOf" srcId="{7C7563C2-9139-B841-925E-4CA28D086F04}" destId="{A059BE9C-845F-574D-B7BE-C784C9720B25}" srcOrd="1" destOrd="0" presId="urn:microsoft.com/office/officeart/2005/8/layout/radial5"/>
    <dgm:cxn modelId="{F9E1A8BF-ADBC-6B4C-B534-A3D6AA08BFCF}" type="presOf" srcId="{1DF3BF75-CB4C-6840-84E9-FB32FF1D1C87}" destId="{80E1059B-36C5-604D-BEC4-738692B3C5B9}" srcOrd="0" destOrd="0" presId="urn:microsoft.com/office/officeart/2005/8/layout/radial5"/>
    <dgm:cxn modelId="{EB8F9EC0-83B1-284B-AAA3-394438CFB474}" type="presOf" srcId="{FBC0EDE5-D149-EC43-9A38-F89D8F4D97F5}" destId="{8DF22FCE-B3E3-F84E-9345-F961155A9E55}" srcOrd="0" destOrd="0" presId="urn:microsoft.com/office/officeart/2005/8/layout/radial5"/>
    <dgm:cxn modelId="{4295D2CB-91C8-FC42-96DA-52FAAC2964A7}" type="presOf" srcId="{DFD66EC4-29E1-8E40-8F9E-4A7B8E88C32F}" destId="{570200C1-7480-1D45-A4D9-279EFB8C722E}" srcOrd="1" destOrd="0" presId="urn:microsoft.com/office/officeart/2005/8/layout/radial5"/>
    <dgm:cxn modelId="{4F2F14D2-912C-E345-BA8D-259339A85BF2}" type="presOf" srcId="{7F28DC6D-FBE2-C64D-8D17-3664F6FF3152}" destId="{4D048AE3-4E6D-E246-A215-FBD2760D9304}" srcOrd="1" destOrd="0" presId="urn:microsoft.com/office/officeart/2005/8/layout/radial5"/>
    <dgm:cxn modelId="{EA2F9ADF-6F9D-334D-8DB7-715F2573CABB}" type="presOf" srcId="{648E2B04-12EA-044B-94A0-7DC4103B8092}" destId="{4DCA3001-1C7B-0E46-98B5-2EADFCB9D0A4}" srcOrd="0" destOrd="0" presId="urn:microsoft.com/office/officeart/2005/8/layout/radial5"/>
    <dgm:cxn modelId="{C42D08E2-7855-B540-9C7C-165278CC3102}" type="presOf" srcId="{2A2493BC-1E94-9F41-BB7F-F52BEA4B9412}" destId="{468CEBB4-9A36-1C43-86C4-ED949CD91523}" srcOrd="0" destOrd="0" presId="urn:microsoft.com/office/officeart/2005/8/layout/radial5"/>
    <dgm:cxn modelId="{23B6DAE5-1008-104C-8E8E-EB58717B624D}" type="presOf" srcId="{0C927FA5-CD7E-FE45-AB65-CEFEF6ED93B4}" destId="{E04F6AA3-9A3D-9A45-8999-259E37732536}" srcOrd="0" destOrd="0" presId="urn:microsoft.com/office/officeart/2005/8/layout/radial5"/>
    <dgm:cxn modelId="{1029865C-CBE1-6B48-BBDB-6C65D50D02F5}" type="presParOf" srcId="{AD5A39A0-6588-FE46-9D9A-10979C4E6741}" destId="{8DF22FCE-B3E3-F84E-9345-F961155A9E55}" srcOrd="0" destOrd="0" presId="urn:microsoft.com/office/officeart/2005/8/layout/radial5"/>
    <dgm:cxn modelId="{ED2BB0B1-66E6-E54C-9D9C-62719D0E3E4A}" type="presParOf" srcId="{AD5A39A0-6588-FE46-9D9A-10979C4E6741}" destId="{D54BD0AC-7D58-2D42-959C-948B9FB4514A}" srcOrd="1" destOrd="0" presId="urn:microsoft.com/office/officeart/2005/8/layout/radial5"/>
    <dgm:cxn modelId="{86ECA34D-93C0-7744-BB79-BDCCC341DE16}" type="presParOf" srcId="{D54BD0AC-7D58-2D42-959C-948B9FB4514A}" destId="{570200C1-7480-1D45-A4D9-279EFB8C722E}" srcOrd="0" destOrd="0" presId="urn:microsoft.com/office/officeart/2005/8/layout/radial5"/>
    <dgm:cxn modelId="{5AAFD422-9CEB-6244-A477-EFFE227795D6}" type="presParOf" srcId="{AD5A39A0-6588-FE46-9D9A-10979C4E6741}" destId="{4DCA3001-1C7B-0E46-98B5-2EADFCB9D0A4}" srcOrd="2" destOrd="0" presId="urn:microsoft.com/office/officeart/2005/8/layout/radial5"/>
    <dgm:cxn modelId="{171B6C65-165A-144B-B989-62E05D6C6C34}" type="presParOf" srcId="{AD5A39A0-6588-FE46-9D9A-10979C4E6741}" destId="{468CEBB4-9A36-1C43-86C4-ED949CD91523}" srcOrd="3" destOrd="0" presId="urn:microsoft.com/office/officeart/2005/8/layout/radial5"/>
    <dgm:cxn modelId="{7FAFE8A3-9B8D-1245-8B28-6EC64706E66B}" type="presParOf" srcId="{468CEBB4-9A36-1C43-86C4-ED949CD91523}" destId="{C684E586-E979-B24E-AB88-F6E13CA2F406}" srcOrd="0" destOrd="0" presId="urn:microsoft.com/office/officeart/2005/8/layout/radial5"/>
    <dgm:cxn modelId="{35EE0529-545A-8649-8543-02C4471B6854}" type="presParOf" srcId="{AD5A39A0-6588-FE46-9D9A-10979C4E6741}" destId="{55AEBEBE-DA36-4642-B7F6-14FACC491A65}" srcOrd="4" destOrd="0" presId="urn:microsoft.com/office/officeart/2005/8/layout/radial5"/>
    <dgm:cxn modelId="{1FED0765-18AE-F645-A777-2DF85E4C0E91}" type="presParOf" srcId="{AD5A39A0-6588-FE46-9D9A-10979C4E6741}" destId="{9563F136-5D6A-584D-9DBB-FAF11884C5AC}" srcOrd="5" destOrd="0" presId="urn:microsoft.com/office/officeart/2005/8/layout/radial5"/>
    <dgm:cxn modelId="{ECCB0C0C-1875-B042-BAA6-E53397DB1AFA}" type="presParOf" srcId="{9563F136-5D6A-584D-9DBB-FAF11884C5AC}" destId="{A059BE9C-845F-574D-B7BE-C784C9720B25}" srcOrd="0" destOrd="0" presId="urn:microsoft.com/office/officeart/2005/8/layout/radial5"/>
    <dgm:cxn modelId="{8B3DEF95-2746-124C-A0C0-0F3933EFF029}" type="presParOf" srcId="{AD5A39A0-6588-FE46-9D9A-10979C4E6741}" destId="{E04F6AA3-9A3D-9A45-8999-259E37732536}" srcOrd="6" destOrd="0" presId="urn:microsoft.com/office/officeart/2005/8/layout/radial5"/>
    <dgm:cxn modelId="{512EFED8-A511-AA4F-82F5-E011A3141783}" type="presParOf" srcId="{AD5A39A0-6588-FE46-9D9A-10979C4E6741}" destId="{3DCDE214-219E-D848-9120-A23785EACCAA}" srcOrd="7" destOrd="0" presId="urn:microsoft.com/office/officeart/2005/8/layout/radial5"/>
    <dgm:cxn modelId="{E7EBE3E1-7B0B-9747-B3A6-BEBDB92F8134}" type="presParOf" srcId="{3DCDE214-219E-D848-9120-A23785EACCAA}" destId="{4D048AE3-4E6D-E246-A215-FBD2760D9304}" srcOrd="0" destOrd="0" presId="urn:microsoft.com/office/officeart/2005/8/layout/radial5"/>
    <dgm:cxn modelId="{D00AC381-885C-5443-9CC0-5E4B0F18C750}" type="presParOf" srcId="{AD5A39A0-6588-FE46-9D9A-10979C4E6741}" destId="{4192EBAB-7D96-2D46-8CD4-9C6EE8772701}" srcOrd="8" destOrd="0" presId="urn:microsoft.com/office/officeart/2005/8/layout/radial5"/>
    <dgm:cxn modelId="{E6252D80-751B-3F48-895D-509E67805612}" type="presParOf" srcId="{AD5A39A0-6588-FE46-9D9A-10979C4E6741}" destId="{80E1059B-36C5-604D-BEC4-738692B3C5B9}" srcOrd="9" destOrd="0" presId="urn:microsoft.com/office/officeart/2005/8/layout/radial5"/>
    <dgm:cxn modelId="{91B78B87-1F49-C146-8C98-0774D7DD5481}" type="presParOf" srcId="{80E1059B-36C5-604D-BEC4-738692B3C5B9}" destId="{7D6AB8EF-2E6D-CF4E-959D-6C7F8044E172}" srcOrd="0" destOrd="0" presId="urn:microsoft.com/office/officeart/2005/8/layout/radial5"/>
    <dgm:cxn modelId="{247D1B61-6251-7243-85FB-2BC71C920D52}" type="presParOf" srcId="{AD5A39A0-6588-FE46-9D9A-10979C4E6741}" destId="{522C45DC-1EF7-3241-93DC-BA2B18E44979}" srcOrd="10" destOrd="0" presId="urn:microsoft.com/office/officeart/2005/8/layout/radial5"/>
    <dgm:cxn modelId="{7B2C28AA-8371-DF4B-9B97-08FFC1031B13}" type="presParOf" srcId="{AD5A39A0-6588-FE46-9D9A-10979C4E6741}" destId="{A634DB50-61AC-2347-A193-F3004E6C0266}" srcOrd="11" destOrd="0" presId="urn:microsoft.com/office/officeart/2005/8/layout/radial5"/>
    <dgm:cxn modelId="{7DB6C771-7557-4A4C-AB8E-1918C6212FBB}" type="presParOf" srcId="{A634DB50-61AC-2347-A193-F3004E6C0266}" destId="{A575630F-BABF-0341-B18A-A2C7708B6ACF}" srcOrd="0" destOrd="0" presId="urn:microsoft.com/office/officeart/2005/8/layout/radial5"/>
    <dgm:cxn modelId="{1A9C2940-A75E-764D-B2B9-97C1D365AE35}" type="presParOf" srcId="{AD5A39A0-6588-FE46-9D9A-10979C4E6741}" destId="{9C9AB085-B531-BE45-A2E1-3401114157D3}"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702FC8-CEE5-D044-BC96-C74C2B5A55F2}" type="doc">
      <dgm:prSet loTypeId="urn:microsoft.com/office/officeart/2005/8/layout/radial1" loCatId="" qsTypeId="urn:microsoft.com/office/officeart/2005/8/quickstyle/3d3" qsCatId="3D" csTypeId="urn:microsoft.com/office/officeart/2005/8/colors/colorful3" csCatId="colorful" phldr="1"/>
      <dgm:spPr/>
      <dgm:t>
        <a:bodyPr/>
        <a:lstStyle/>
        <a:p>
          <a:endParaRPr lang="fr-FR"/>
        </a:p>
      </dgm:t>
    </dgm:pt>
    <dgm:pt modelId="{E300BE63-7880-2746-B7C6-3B561AB0F1B3}">
      <dgm:prSet phldrT="[Texte]"/>
      <dgm:spPr/>
      <dgm:t>
        <a:bodyPr/>
        <a:lstStyle/>
        <a:p>
          <a:pPr rtl="1"/>
          <a:r>
            <a:rPr lang="ar-SA" dirty="0"/>
            <a:t>الذكاء</a:t>
          </a:r>
          <a:endParaRPr lang="fr-FR" dirty="0"/>
        </a:p>
      </dgm:t>
    </dgm:pt>
    <dgm:pt modelId="{99D3993E-39B6-6A45-82B4-C2F062A52C80}" type="parTrans" cxnId="{08F81134-EBAA-334A-A290-6B9EFFED46DD}">
      <dgm:prSet/>
      <dgm:spPr/>
      <dgm:t>
        <a:bodyPr/>
        <a:lstStyle/>
        <a:p>
          <a:endParaRPr lang="fr-FR"/>
        </a:p>
      </dgm:t>
    </dgm:pt>
    <dgm:pt modelId="{4DDABDB4-D6B1-9543-BF6E-75640ADE648D}" type="sibTrans" cxnId="{08F81134-EBAA-334A-A290-6B9EFFED46DD}">
      <dgm:prSet/>
      <dgm:spPr/>
      <dgm:t>
        <a:bodyPr/>
        <a:lstStyle/>
        <a:p>
          <a:endParaRPr lang="fr-FR"/>
        </a:p>
      </dgm:t>
    </dgm:pt>
    <dgm:pt modelId="{E04CB34C-868F-6243-B104-E4ECA2B76D8E}">
      <dgm:prSet phldrT="[Texte]"/>
      <dgm:spPr/>
      <dgm:t>
        <a:bodyPr/>
        <a:lstStyle/>
        <a:p>
          <a:pPr rtl="1"/>
          <a:r>
            <a:rPr lang="ar-SA" dirty="0"/>
            <a:t>مكانية</a:t>
          </a:r>
          <a:endParaRPr lang="fr-FR" dirty="0"/>
        </a:p>
      </dgm:t>
    </dgm:pt>
    <dgm:pt modelId="{7758F570-6A9F-7945-ACA1-9D1496C46CEF}" type="parTrans" cxnId="{7ADB7C50-A774-2C43-B260-513ABE8F6856}">
      <dgm:prSet/>
      <dgm:spPr/>
      <dgm:t>
        <a:bodyPr/>
        <a:lstStyle/>
        <a:p>
          <a:endParaRPr lang="fr-FR"/>
        </a:p>
      </dgm:t>
    </dgm:pt>
    <dgm:pt modelId="{A52B0FD3-30A3-244F-9F2D-E65ED4857A70}" type="sibTrans" cxnId="{7ADB7C50-A774-2C43-B260-513ABE8F6856}">
      <dgm:prSet/>
      <dgm:spPr/>
      <dgm:t>
        <a:bodyPr/>
        <a:lstStyle/>
        <a:p>
          <a:endParaRPr lang="fr-FR"/>
        </a:p>
      </dgm:t>
    </dgm:pt>
    <dgm:pt modelId="{52173F0C-2A44-E040-8387-1E64863DE5D8}">
      <dgm:prSet phldrT="[Texte]"/>
      <dgm:spPr/>
      <dgm:t>
        <a:bodyPr/>
        <a:lstStyle/>
        <a:p>
          <a:pPr rtl="1"/>
          <a:r>
            <a:rPr lang="ar-SA" dirty="0"/>
            <a:t>لغوية</a:t>
          </a:r>
          <a:endParaRPr lang="fr-FR" dirty="0"/>
        </a:p>
      </dgm:t>
    </dgm:pt>
    <dgm:pt modelId="{9E6EDC38-FCA9-B340-9D6D-000E7E02996A}" type="parTrans" cxnId="{52261BC0-F230-4443-9407-62C13A07F3F5}">
      <dgm:prSet/>
      <dgm:spPr/>
      <dgm:t>
        <a:bodyPr/>
        <a:lstStyle/>
        <a:p>
          <a:endParaRPr lang="fr-FR"/>
        </a:p>
      </dgm:t>
    </dgm:pt>
    <dgm:pt modelId="{63B529C4-F8F9-6E41-A28F-771EE314AD5D}" type="sibTrans" cxnId="{52261BC0-F230-4443-9407-62C13A07F3F5}">
      <dgm:prSet/>
      <dgm:spPr/>
      <dgm:t>
        <a:bodyPr/>
        <a:lstStyle/>
        <a:p>
          <a:endParaRPr lang="fr-FR"/>
        </a:p>
      </dgm:t>
    </dgm:pt>
    <dgm:pt modelId="{044940CD-FAFD-4146-8F16-A1AF5EAD3FD4}">
      <dgm:prSet phldrT="[Texte]"/>
      <dgm:spPr/>
      <dgm:t>
        <a:bodyPr/>
        <a:lstStyle/>
        <a:p>
          <a:pPr rtl="1"/>
          <a:r>
            <a:rPr lang="ar-SA" dirty="0"/>
            <a:t>منطقية/ رياضية</a:t>
          </a:r>
          <a:endParaRPr lang="fr-FR" dirty="0"/>
        </a:p>
      </dgm:t>
    </dgm:pt>
    <dgm:pt modelId="{B20E62D4-44D6-4749-AEAF-320EEF8E9DDF}" type="parTrans" cxnId="{059605E3-B216-C345-B224-D55281BA2B2C}">
      <dgm:prSet/>
      <dgm:spPr/>
      <dgm:t>
        <a:bodyPr/>
        <a:lstStyle/>
        <a:p>
          <a:endParaRPr lang="fr-FR"/>
        </a:p>
      </dgm:t>
    </dgm:pt>
    <dgm:pt modelId="{EB09CA8F-61E4-394B-9A85-DEA54FB6EBAB}" type="sibTrans" cxnId="{059605E3-B216-C345-B224-D55281BA2B2C}">
      <dgm:prSet/>
      <dgm:spPr/>
      <dgm:t>
        <a:bodyPr/>
        <a:lstStyle/>
        <a:p>
          <a:endParaRPr lang="fr-FR"/>
        </a:p>
      </dgm:t>
    </dgm:pt>
    <dgm:pt modelId="{792DD816-8C0F-4F44-AE6B-7CAA986060B4}">
      <dgm:prSet phldrT="[Texte]"/>
      <dgm:spPr/>
      <dgm:t>
        <a:bodyPr/>
        <a:lstStyle/>
        <a:p>
          <a:pPr rtl="1"/>
          <a:r>
            <a:rPr lang="ar-SA" dirty="0"/>
            <a:t>طبيعية</a:t>
          </a:r>
          <a:endParaRPr lang="fr-FR" dirty="0"/>
        </a:p>
      </dgm:t>
    </dgm:pt>
    <dgm:pt modelId="{24194A76-1075-644B-8F73-1DFFA6EF44B3}" type="parTrans" cxnId="{6F730420-3673-4646-9583-EA6C558DDD1F}">
      <dgm:prSet/>
      <dgm:spPr/>
      <dgm:t>
        <a:bodyPr/>
        <a:lstStyle/>
        <a:p>
          <a:endParaRPr lang="fr-FR"/>
        </a:p>
      </dgm:t>
    </dgm:pt>
    <dgm:pt modelId="{AC311676-E785-EE48-9408-DE28EF2B621B}" type="sibTrans" cxnId="{6F730420-3673-4646-9583-EA6C558DDD1F}">
      <dgm:prSet/>
      <dgm:spPr/>
      <dgm:t>
        <a:bodyPr/>
        <a:lstStyle/>
        <a:p>
          <a:endParaRPr lang="fr-FR"/>
        </a:p>
      </dgm:t>
    </dgm:pt>
    <dgm:pt modelId="{94EF8186-AEB6-DC42-84FC-6902FFB1D363}">
      <dgm:prSet phldrT="[Texte]"/>
      <dgm:spPr/>
      <dgm:t>
        <a:bodyPr/>
        <a:lstStyle/>
        <a:p>
          <a:pPr rtl="1"/>
          <a:r>
            <a:rPr lang="ar-SA" dirty="0"/>
            <a:t>داخل الشخصية</a:t>
          </a:r>
          <a:endParaRPr lang="fr-FR" dirty="0"/>
        </a:p>
      </dgm:t>
    </dgm:pt>
    <dgm:pt modelId="{47B21E3B-EDDB-D040-B769-C5C458D97D83}" type="parTrans" cxnId="{B6BB8EFE-2DDD-1744-AF8C-A74CD8E7498A}">
      <dgm:prSet/>
      <dgm:spPr/>
      <dgm:t>
        <a:bodyPr/>
        <a:lstStyle/>
        <a:p>
          <a:endParaRPr lang="fr-FR"/>
        </a:p>
      </dgm:t>
    </dgm:pt>
    <dgm:pt modelId="{AD5060E2-3E1C-8348-B0B8-AACAD062C55A}" type="sibTrans" cxnId="{B6BB8EFE-2DDD-1744-AF8C-A74CD8E7498A}">
      <dgm:prSet/>
      <dgm:spPr/>
      <dgm:t>
        <a:bodyPr/>
        <a:lstStyle/>
        <a:p>
          <a:endParaRPr lang="fr-FR"/>
        </a:p>
      </dgm:t>
    </dgm:pt>
    <dgm:pt modelId="{CA55EA37-D7D6-AE45-8E69-C6D2A1C46756}">
      <dgm:prSet phldrT="[Texte]"/>
      <dgm:spPr/>
      <dgm:t>
        <a:bodyPr/>
        <a:lstStyle/>
        <a:p>
          <a:pPr rtl="1"/>
          <a:r>
            <a:rPr lang="ar-SA" dirty="0"/>
            <a:t>حركية/ جسدية</a:t>
          </a:r>
          <a:endParaRPr lang="fr-FR" dirty="0"/>
        </a:p>
      </dgm:t>
    </dgm:pt>
    <dgm:pt modelId="{DC1DF263-FB1E-6C45-A42C-81CC9D749119}" type="parTrans" cxnId="{530CC4EA-CFE0-F640-B3B7-3AB54AA749EA}">
      <dgm:prSet/>
      <dgm:spPr/>
      <dgm:t>
        <a:bodyPr/>
        <a:lstStyle/>
        <a:p>
          <a:endParaRPr lang="fr-FR"/>
        </a:p>
      </dgm:t>
    </dgm:pt>
    <dgm:pt modelId="{EF701D0D-2E6E-9241-A638-AF1BAD3B2A37}" type="sibTrans" cxnId="{530CC4EA-CFE0-F640-B3B7-3AB54AA749EA}">
      <dgm:prSet/>
      <dgm:spPr/>
      <dgm:t>
        <a:bodyPr/>
        <a:lstStyle/>
        <a:p>
          <a:endParaRPr lang="fr-FR"/>
        </a:p>
      </dgm:t>
    </dgm:pt>
    <dgm:pt modelId="{2392ECEC-6B92-8045-87B4-9C4F1D19AC78}">
      <dgm:prSet phldrT="[Texte]"/>
      <dgm:spPr/>
      <dgm:t>
        <a:bodyPr/>
        <a:lstStyle/>
        <a:p>
          <a:pPr rtl="1"/>
          <a:r>
            <a:rPr lang="ar-SA" dirty="0"/>
            <a:t>موسيقية</a:t>
          </a:r>
          <a:endParaRPr lang="fr-FR" dirty="0"/>
        </a:p>
      </dgm:t>
    </dgm:pt>
    <dgm:pt modelId="{6342430C-3287-134E-8069-D7C96B6F2E79}" type="parTrans" cxnId="{93E15237-8E2E-5541-B804-DC4438DF2C81}">
      <dgm:prSet/>
      <dgm:spPr/>
      <dgm:t>
        <a:bodyPr/>
        <a:lstStyle/>
        <a:p>
          <a:endParaRPr lang="fr-FR"/>
        </a:p>
      </dgm:t>
    </dgm:pt>
    <dgm:pt modelId="{590CCB67-705C-2F42-9436-80A6CFB29EBE}" type="sibTrans" cxnId="{93E15237-8E2E-5541-B804-DC4438DF2C81}">
      <dgm:prSet/>
      <dgm:spPr/>
      <dgm:t>
        <a:bodyPr/>
        <a:lstStyle/>
        <a:p>
          <a:endParaRPr lang="fr-FR"/>
        </a:p>
      </dgm:t>
    </dgm:pt>
    <dgm:pt modelId="{0CCB1121-3649-D24A-8138-4EFF839C05F3}" type="pres">
      <dgm:prSet presAssocID="{AC702FC8-CEE5-D044-BC96-C74C2B5A55F2}" presName="cycle" presStyleCnt="0">
        <dgm:presLayoutVars>
          <dgm:chMax val="1"/>
          <dgm:dir/>
          <dgm:animLvl val="ctr"/>
          <dgm:resizeHandles val="exact"/>
        </dgm:presLayoutVars>
      </dgm:prSet>
      <dgm:spPr/>
    </dgm:pt>
    <dgm:pt modelId="{FC9ECC46-C7E7-9949-BFFA-C4CD005C05BC}" type="pres">
      <dgm:prSet presAssocID="{E300BE63-7880-2746-B7C6-3B561AB0F1B3}" presName="centerShape" presStyleLbl="node0" presStyleIdx="0" presStyleCnt="1"/>
      <dgm:spPr/>
    </dgm:pt>
    <dgm:pt modelId="{55F7351B-E1A3-F541-881A-9F950EDC5E25}" type="pres">
      <dgm:prSet presAssocID="{7758F570-6A9F-7945-ACA1-9D1496C46CEF}" presName="Name9" presStyleLbl="parChTrans1D2" presStyleIdx="0" presStyleCnt="7"/>
      <dgm:spPr/>
    </dgm:pt>
    <dgm:pt modelId="{FEAFABB1-491C-0640-9192-6E0CE6155456}" type="pres">
      <dgm:prSet presAssocID="{7758F570-6A9F-7945-ACA1-9D1496C46CEF}" presName="connTx" presStyleLbl="parChTrans1D2" presStyleIdx="0" presStyleCnt="7"/>
      <dgm:spPr/>
    </dgm:pt>
    <dgm:pt modelId="{EBDD8A28-02F2-FC47-A440-673112D121C0}" type="pres">
      <dgm:prSet presAssocID="{E04CB34C-868F-6243-B104-E4ECA2B76D8E}" presName="node" presStyleLbl="node1" presStyleIdx="0" presStyleCnt="7">
        <dgm:presLayoutVars>
          <dgm:bulletEnabled val="1"/>
        </dgm:presLayoutVars>
      </dgm:prSet>
      <dgm:spPr/>
    </dgm:pt>
    <dgm:pt modelId="{0412EC91-4096-614F-9D0D-841419940A1E}" type="pres">
      <dgm:prSet presAssocID="{DC1DF263-FB1E-6C45-A42C-81CC9D749119}" presName="Name9" presStyleLbl="parChTrans1D2" presStyleIdx="1" presStyleCnt="7"/>
      <dgm:spPr/>
    </dgm:pt>
    <dgm:pt modelId="{2DBF4282-81CD-6240-9BF5-B1C9338317B9}" type="pres">
      <dgm:prSet presAssocID="{DC1DF263-FB1E-6C45-A42C-81CC9D749119}" presName="connTx" presStyleLbl="parChTrans1D2" presStyleIdx="1" presStyleCnt="7"/>
      <dgm:spPr/>
    </dgm:pt>
    <dgm:pt modelId="{F5ACDE5F-B585-304B-A5F3-ECCE22C39E65}" type="pres">
      <dgm:prSet presAssocID="{CA55EA37-D7D6-AE45-8E69-C6D2A1C46756}" presName="node" presStyleLbl="node1" presStyleIdx="1" presStyleCnt="7">
        <dgm:presLayoutVars>
          <dgm:bulletEnabled val="1"/>
        </dgm:presLayoutVars>
      </dgm:prSet>
      <dgm:spPr/>
    </dgm:pt>
    <dgm:pt modelId="{36D7506F-F225-B148-8E34-C6071922105C}" type="pres">
      <dgm:prSet presAssocID="{6342430C-3287-134E-8069-D7C96B6F2E79}" presName="Name9" presStyleLbl="parChTrans1D2" presStyleIdx="2" presStyleCnt="7"/>
      <dgm:spPr/>
    </dgm:pt>
    <dgm:pt modelId="{92269D4B-0ABF-504E-BC5A-AD7A6F30CE9F}" type="pres">
      <dgm:prSet presAssocID="{6342430C-3287-134E-8069-D7C96B6F2E79}" presName="connTx" presStyleLbl="parChTrans1D2" presStyleIdx="2" presStyleCnt="7"/>
      <dgm:spPr/>
    </dgm:pt>
    <dgm:pt modelId="{68B70452-2F59-FE44-B9F2-687C9B524069}" type="pres">
      <dgm:prSet presAssocID="{2392ECEC-6B92-8045-87B4-9C4F1D19AC78}" presName="node" presStyleLbl="node1" presStyleIdx="2" presStyleCnt="7">
        <dgm:presLayoutVars>
          <dgm:bulletEnabled val="1"/>
        </dgm:presLayoutVars>
      </dgm:prSet>
      <dgm:spPr/>
    </dgm:pt>
    <dgm:pt modelId="{2858F49F-5C52-9D47-AA28-112C8ADB0727}" type="pres">
      <dgm:prSet presAssocID="{47B21E3B-EDDB-D040-B769-C5C458D97D83}" presName="Name9" presStyleLbl="parChTrans1D2" presStyleIdx="3" presStyleCnt="7"/>
      <dgm:spPr/>
    </dgm:pt>
    <dgm:pt modelId="{4E881F14-91E2-EE48-9962-F26579054F21}" type="pres">
      <dgm:prSet presAssocID="{47B21E3B-EDDB-D040-B769-C5C458D97D83}" presName="connTx" presStyleLbl="parChTrans1D2" presStyleIdx="3" presStyleCnt="7"/>
      <dgm:spPr/>
    </dgm:pt>
    <dgm:pt modelId="{B684D0B4-3EF9-DF47-B30C-8243DB29225C}" type="pres">
      <dgm:prSet presAssocID="{94EF8186-AEB6-DC42-84FC-6902FFB1D363}" presName="node" presStyleLbl="node1" presStyleIdx="3" presStyleCnt="7">
        <dgm:presLayoutVars>
          <dgm:bulletEnabled val="1"/>
        </dgm:presLayoutVars>
      </dgm:prSet>
      <dgm:spPr/>
    </dgm:pt>
    <dgm:pt modelId="{2F382792-9954-7348-9E23-2BA38B904DE9}" type="pres">
      <dgm:prSet presAssocID="{9E6EDC38-FCA9-B340-9D6D-000E7E02996A}" presName="Name9" presStyleLbl="parChTrans1D2" presStyleIdx="4" presStyleCnt="7"/>
      <dgm:spPr/>
    </dgm:pt>
    <dgm:pt modelId="{389ECB24-91E1-A744-883C-7458ECDA80D2}" type="pres">
      <dgm:prSet presAssocID="{9E6EDC38-FCA9-B340-9D6D-000E7E02996A}" presName="connTx" presStyleLbl="parChTrans1D2" presStyleIdx="4" presStyleCnt="7"/>
      <dgm:spPr/>
    </dgm:pt>
    <dgm:pt modelId="{34D0B038-A5FB-A64C-B81F-395373E7AF23}" type="pres">
      <dgm:prSet presAssocID="{52173F0C-2A44-E040-8387-1E64863DE5D8}" presName="node" presStyleLbl="node1" presStyleIdx="4" presStyleCnt="7">
        <dgm:presLayoutVars>
          <dgm:bulletEnabled val="1"/>
        </dgm:presLayoutVars>
      </dgm:prSet>
      <dgm:spPr/>
    </dgm:pt>
    <dgm:pt modelId="{12BE81AF-29E2-7947-AFAD-2CCE2422FCCB}" type="pres">
      <dgm:prSet presAssocID="{B20E62D4-44D6-4749-AEAF-320EEF8E9DDF}" presName="Name9" presStyleLbl="parChTrans1D2" presStyleIdx="5" presStyleCnt="7"/>
      <dgm:spPr/>
    </dgm:pt>
    <dgm:pt modelId="{484E419F-D3A3-2143-9483-6665ECC5E1E8}" type="pres">
      <dgm:prSet presAssocID="{B20E62D4-44D6-4749-AEAF-320EEF8E9DDF}" presName="connTx" presStyleLbl="parChTrans1D2" presStyleIdx="5" presStyleCnt="7"/>
      <dgm:spPr/>
    </dgm:pt>
    <dgm:pt modelId="{AC01B052-DF7E-B24E-8B7A-1664D7D6B080}" type="pres">
      <dgm:prSet presAssocID="{044940CD-FAFD-4146-8F16-A1AF5EAD3FD4}" presName="node" presStyleLbl="node1" presStyleIdx="5" presStyleCnt="7">
        <dgm:presLayoutVars>
          <dgm:bulletEnabled val="1"/>
        </dgm:presLayoutVars>
      </dgm:prSet>
      <dgm:spPr/>
    </dgm:pt>
    <dgm:pt modelId="{C64728C3-814F-A94A-B783-4E0BE593C9AE}" type="pres">
      <dgm:prSet presAssocID="{24194A76-1075-644B-8F73-1DFFA6EF44B3}" presName="Name9" presStyleLbl="parChTrans1D2" presStyleIdx="6" presStyleCnt="7"/>
      <dgm:spPr/>
    </dgm:pt>
    <dgm:pt modelId="{48E350BE-EDF3-5F43-BC45-33EE67C41B08}" type="pres">
      <dgm:prSet presAssocID="{24194A76-1075-644B-8F73-1DFFA6EF44B3}" presName="connTx" presStyleLbl="parChTrans1D2" presStyleIdx="6" presStyleCnt="7"/>
      <dgm:spPr/>
    </dgm:pt>
    <dgm:pt modelId="{4D77683D-D3C2-0445-90E9-294096C3E3C7}" type="pres">
      <dgm:prSet presAssocID="{792DD816-8C0F-4F44-AE6B-7CAA986060B4}" presName="node" presStyleLbl="node1" presStyleIdx="6" presStyleCnt="7">
        <dgm:presLayoutVars>
          <dgm:bulletEnabled val="1"/>
        </dgm:presLayoutVars>
      </dgm:prSet>
      <dgm:spPr/>
    </dgm:pt>
  </dgm:ptLst>
  <dgm:cxnLst>
    <dgm:cxn modelId="{A183A004-BD4C-A64A-B585-9787AD20E422}" type="presOf" srcId="{94EF8186-AEB6-DC42-84FC-6902FFB1D363}" destId="{B684D0B4-3EF9-DF47-B30C-8243DB29225C}" srcOrd="0" destOrd="0" presId="urn:microsoft.com/office/officeart/2005/8/layout/radial1"/>
    <dgm:cxn modelId="{6F730420-3673-4646-9583-EA6C558DDD1F}" srcId="{E300BE63-7880-2746-B7C6-3B561AB0F1B3}" destId="{792DD816-8C0F-4F44-AE6B-7CAA986060B4}" srcOrd="6" destOrd="0" parTransId="{24194A76-1075-644B-8F73-1DFFA6EF44B3}" sibTransId="{AC311676-E785-EE48-9408-DE28EF2B621B}"/>
    <dgm:cxn modelId="{CDEAA122-B178-C448-BBC7-40C8C17B4804}" type="presOf" srcId="{B20E62D4-44D6-4749-AEAF-320EEF8E9DDF}" destId="{484E419F-D3A3-2143-9483-6665ECC5E1E8}" srcOrd="1" destOrd="0" presId="urn:microsoft.com/office/officeart/2005/8/layout/radial1"/>
    <dgm:cxn modelId="{BA72A52C-4F9B-9E48-AFCE-28BF82EA6B52}" type="presOf" srcId="{AC702FC8-CEE5-D044-BC96-C74C2B5A55F2}" destId="{0CCB1121-3649-D24A-8138-4EFF839C05F3}" srcOrd="0" destOrd="0" presId="urn:microsoft.com/office/officeart/2005/8/layout/radial1"/>
    <dgm:cxn modelId="{08F81134-EBAA-334A-A290-6B9EFFED46DD}" srcId="{AC702FC8-CEE5-D044-BC96-C74C2B5A55F2}" destId="{E300BE63-7880-2746-B7C6-3B561AB0F1B3}" srcOrd="0" destOrd="0" parTransId="{99D3993E-39B6-6A45-82B4-C2F062A52C80}" sibTransId="{4DDABDB4-D6B1-9543-BF6E-75640ADE648D}"/>
    <dgm:cxn modelId="{93E15237-8E2E-5541-B804-DC4438DF2C81}" srcId="{E300BE63-7880-2746-B7C6-3B561AB0F1B3}" destId="{2392ECEC-6B92-8045-87B4-9C4F1D19AC78}" srcOrd="2" destOrd="0" parTransId="{6342430C-3287-134E-8069-D7C96B6F2E79}" sibTransId="{590CCB67-705C-2F42-9436-80A6CFB29EBE}"/>
    <dgm:cxn modelId="{5BCABB4C-E456-0E45-B515-6DE5FB0F3B9E}" type="presOf" srcId="{9E6EDC38-FCA9-B340-9D6D-000E7E02996A}" destId="{389ECB24-91E1-A744-883C-7458ECDA80D2}" srcOrd="1" destOrd="0" presId="urn:microsoft.com/office/officeart/2005/8/layout/radial1"/>
    <dgm:cxn modelId="{7ADB7C50-A774-2C43-B260-513ABE8F6856}" srcId="{E300BE63-7880-2746-B7C6-3B561AB0F1B3}" destId="{E04CB34C-868F-6243-B104-E4ECA2B76D8E}" srcOrd="0" destOrd="0" parTransId="{7758F570-6A9F-7945-ACA1-9D1496C46CEF}" sibTransId="{A52B0FD3-30A3-244F-9F2D-E65ED4857A70}"/>
    <dgm:cxn modelId="{4CE5DD5E-763D-A74A-9F47-6D64A56872B6}" type="presOf" srcId="{24194A76-1075-644B-8F73-1DFFA6EF44B3}" destId="{C64728C3-814F-A94A-B783-4E0BE593C9AE}" srcOrd="0" destOrd="0" presId="urn:microsoft.com/office/officeart/2005/8/layout/radial1"/>
    <dgm:cxn modelId="{5CE86161-9248-F44D-9931-8F9684795CCC}" type="presOf" srcId="{7758F570-6A9F-7945-ACA1-9D1496C46CEF}" destId="{FEAFABB1-491C-0640-9192-6E0CE6155456}" srcOrd="1" destOrd="0" presId="urn:microsoft.com/office/officeart/2005/8/layout/radial1"/>
    <dgm:cxn modelId="{5778B96B-845D-4D43-990C-035DA6948A46}" type="presOf" srcId="{24194A76-1075-644B-8F73-1DFFA6EF44B3}" destId="{48E350BE-EDF3-5F43-BC45-33EE67C41B08}" srcOrd="1" destOrd="0" presId="urn:microsoft.com/office/officeart/2005/8/layout/radial1"/>
    <dgm:cxn modelId="{9E438E7E-4FB9-7D4B-97E2-73716D95832B}" type="presOf" srcId="{B20E62D4-44D6-4749-AEAF-320EEF8E9DDF}" destId="{12BE81AF-29E2-7947-AFAD-2CCE2422FCCB}" srcOrd="0" destOrd="0" presId="urn:microsoft.com/office/officeart/2005/8/layout/radial1"/>
    <dgm:cxn modelId="{96FADC89-850C-654E-8107-411180B0B5D2}" type="presOf" srcId="{52173F0C-2A44-E040-8387-1E64863DE5D8}" destId="{34D0B038-A5FB-A64C-B81F-395373E7AF23}" srcOrd="0" destOrd="0" presId="urn:microsoft.com/office/officeart/2005/8/layout/radial1"/>
    <dgm:cxn modelId="{8883DC9A-8AFF-0D49-A3AA-64588ACC54FD}" type="presOf" srcId="{2392ECEC-6B92-8045-87B4-9C4F1D19AC78}" destId="{68B70452-2F59-FE44-B9F2-687C9B524069}" srcOrd="0" destOrd="0" presId="urn:microsoft.com/office/officeart/2005/8/layout/radial1"/>
    <dgm:cxn modelId="{33AD0A9C-F023-044B-925A-D40D4ED02A7B}" type="presOf" srcId="{DC1DF263-FB1E-6C45-A42C-81CC9D749119}" destId="{2DBF4282-81CD-6240-9BF5-B1C9338317B9}" srcOrd="1" destOrd="0" presId="urn:microsoft.com/office/officeart/2005/8/layout/radial1"/>
    <dgm:cxn modelId="{CB374C9C-4FF0-574D-B1B0-61EDE66A0D8A}" type="presOf" srcId="{CA55EA37-D7D6-AE45-8E69-C6D2A1C46756}" destId="{F5ACDE5F-B585-304B-A5F3-ECCE22C39E65}" srcOrd="0" destOrd="0" presId="urn:microsoft.com/office/officeart/2005/8/layout/radial1"/>
    <dgm:cxn modelId="{4CAE25AE-41C1-4D42-8A5B-EC7F00751B0E}" type="presOf" srcId="{7758F570-6A9F-7945-ACA1-9D1496C46CEF}" destId="{55F7351B-E1A3-F541-881A-9F950EDC5E25}" srcOrd="0" destOrd="0" presId="urn:microsoft.com/office/officeart/2005/8/layout/radial1"/>
    <dgm:cxn modelId="{B08C97B3-B177-0947-AA0D-113D34022553}" type="presOf" srcId="{47B21E3B-EDDB-D040-B769-C5C458D97D83}" destId="{4E881F14-91E2-EE48-9962-F26579054F21}" srcOrd="1" destOrd="0" presId="urn:microsoft.com/office/officeart/2005/8/layout/radial1"/>
    <dgm:cxn modelId="{F9CAC3B4-E24F-3142-8E6F-4CD0DD65C2F8}" type="presOf" srcId="{044940CD-FAFD-4146-8F16-A1AF5EAD3FD4}" destId="{AC01B052-DF7E-B24E-8B7A-1664D7D6B080}" srcOrd="0" destOrd="0" presId="urn:microsoft.com/office/officeart/2005/8/layout/radial1"/>
    <dgm:cxn modelId="{52261BC0-F230-4443-9407-62C13A07F3F5}" srcId="{E300BE63-7880-2746-B7C6-3B561AB0F1B3}" destId="{52173F0C-2A44-E040-8387-1E64863DE5D8}" srcOrd="4" destOrd="0" parTransId="{9E6EDC38-FCA9-B340-9D6D-000E7E02996A}" sibTransId="{63B529C4-F8F9-6E41-A28F-771EE314AD5D}"/>
    <dgm:cxn modelId="{E379C1CC-A473-ED4F-98AE-3FAD4A6AFB82}" type="presOf" srcId="{47B21E3B-EDDB-D040-B769-C5C458D97D83}" destId="{2858F49F-5C52-9D47-AA28-112C8ADB0727}" srcOrd="0" destOrd="0" presId="urn:microsoft.com/office/officeart/2005/8/layout/radial1"/>
    <dgm:cxn modelId="{59D751CD-50B8-914E-8134-F4E45E4E857A}" type="presOf" srcId="{E300BE63-7880-2746-B7C6-3B561AB0F1B3}" destId="{FC9ECC46-C7E7-9949-BFFA-C4CD005C05BC}" srcOrd="0" destOrd="0" presId="urn:microsoft.com/office/officeart/2005/8/layout/radial1"/>
    <dgm:cxn modelId="{E28B01D5-E04F-9048-9E3F-128DD115BE98}" type="presOf" srcId="{E04CB34C-868F-6243-B104-E4ECA2B76D8E}" destId="{EBDD8A28-02F2-FC47-A440-673112D121C0}" srcOrd="0" destOrd="0" presId="urn:microsoft.com/office/officeart/2005/8/layout/radial1"/>
    <dgm:cxn modelId="{90C072DC-427A-ED40-8FC0-BA37ECFE184D}" type="presOf" srcId="{6342430C-3287-134E-8069-D7C96B6F2E79}" destId="{36D7506F-F225-B148-8E34-C6071922105C}" srcOrd="0" destOrd="0" presId="urn:microsoft.com/office/officeart/2005/8/layout/radial1"/>
    <dgm:cxn modelId="{2C3870DF-CE55-1A4A-99FD-11C53BB5CC2E}" type="presOf" srcId="{DC1DF263-FB1E-6C45-A42C-81CC9D749119}" destId="{0412EC91-4096-614F-9D0D-841419940A1E}" srcOrd="0" destOrd="0" presId="urn:microsoft.com/office/officeart/2005/8/layout/radial1"/>
    <dgm:cxn modelId="{059605E3-B216-C345-B224-D55281BA2B2C}" srcId="{E300BE63-7880-2746-B7C6-3B561AB0F1B3}" destId="{044940CD-FAFD-4146-8F16-A1AF5EAD3FD4}" srcOrd="5" destOrd="0" parTransId="{B20E62D4-44D6-4749-AEAF-320EEF8E9DDF}" sibTransId="{EB09CA8F-61E4-394B-9A85-DEA54FB6EBAB}"/>
    <dgm:cxn modelId="{530CC4EA-CFE0-F640-B3B7-3AB54AA749EA}" srcId="{E300BE63-7880-2746-B7C6-3B561AB0F1B3}" destId="{CA55EA37-D7D6-AE45-8E69-C6D2A1C46756}" srcOrd="1" destOrd="0" parTransId="{DC1DF263-FB1E-6C45-A42C-81CC9D749119}" sibTransId="{EF701D0D-2E6E-9241-A638-AF1BAD3B2A37}"/>
    <dgm:cxn modelId="{742F7BEB-E2B0-B84C-94E3-568CCF1B28C0}" type="presOf" srcId="{6342430C-3287-134E-8069-D7C96B6F2E79}" destId="{92269D4B-0ABF-504E-BC5A-AD7A6F30CE9F}" srcOrd="1" destOrd="0" presId="urn:microsoft.com/office/officeart/2005/8/layout/radial1"/>
    <dgm:cxn modelId="{F88DBDEC-A01A-B14D-94DD-68946965A9EB}" type="presOf" srcId="{792DD816-8C0F-4F44-AE6B-7CAA986060B4}" destId="{4D77683D-D3C2-0445-90E9-294096C3E3C7}" srcOrd="0" destOrd="0" presId="urn:microsoft.com/office/officeart/2005/8/layout/radial1"/>
    <dgm:cxn modelId="{CDEAD6F5-8797-D244-AE90-C292C505094B}" type="presOf" srcId="{9E6EDC38-FCA9-B340-9D6D-000E7E02996A}" destId="{2F382792-9954-7348-9E23-2BA38B904DE9}" srcOrd="0" destOrd="0" presId="urn:microsoft.com/office/officeart/2005/8/layout/radial1"/>
    <dgm:cxn modelId="{B6BB8EFE-2DDD-1744-AF8C-A74CD8E7498A}" srcId="{E300BE63-7880-2746-B7C6-3B561AB0F1B3}" destId="{94EF8186-AEB6-DC42-84FC-6902FFB1D363}" srcOrd="3" destOrd="0" parTransId="{47B21E3B-EDDB-D040-B769-C5C458D97D83}" sibTransId="{AD5060E2-3E1C-8348-B0B8-AACAD062C55A}"/>
    <dgm:cxn modelId="{5C0AC1F5-F391-5849-88BE-62CD87136FE3}" type="presParOf" srcId="{0CCB1121-3649-D24A-8138-4EFF839C05F3}" destId="{FC9ECC46-C7E7-9949-BFFA-C4CD005C05BC}" srcOrd="0" destOrd="0" presId="urn:microsoft.com/office/officeart/2005/8/layout/radial1"/>
    <dgm:cxn modelId="{966C4000-47C6-814C-AA97-E6B21D15A3B5}" type="presParOf" srcId="{0CCB1121-3649-D24A-8138-4EFF839C05F3}" destId="{55F7351B-E1A3-F541-881A-9F950EDC5E25}" srcOrd="1" destOrd="0" presId="urn:microsoft.com/office/officeart/2005/8/layout/radial1"/>
    <dgm:cxn modelId="{EDD4CF6E-9CC6-004C-8B8E-8C463AB2A2AA}" type="presParOf" srcId="{55F7351B-E1A3-F541-881A-9F950EDC5E25}" destId="{FEAFABB1-491C-0640-9192-6E0CE6155456}" srcOrd="0" destOrd="0" presId="urn:microsoft.com/office/officeart/2005/8/layout/radial1"/>
    <dgm:cxn modelId="{BE5BB213-F480-EF4E-BD0C-1DF01CD4371C}" type="presParOf" srcId="{0CCB1121-3649-D24A-8138-4EFF839C05F3}" destId="{EBDD8A28-02F2-FC47-A440-673112D121C0}" srcOrd="2" destOrd="0" presId="urn:microsoft.com/office/officeart/2005/8/layout/radial1"/>
    <dgm:cxn modelId="{9ADC33FB-3EF2-C545-B22B-75816DA68CBC}" type="presParOf" srcId="{0CCB1121-3649-D24A-8138-4EFF839C05F3}" destId="{0412EC91-4096-614F-9D0D-841419940A1E}" srcOrd="3" destOrd="0" presId="urn:microsoft.com/office/officeart/2005/8/layout/radial1"/>
    <dgm:cxn modelId="{6704E1BC-7F05-914C-90C7-55D963B47FB4}" type="presParOf" srcId="{0412EC91-4096-614F-9D0D-841419940A1E}" destId="{2DBF4282-81CD-6240-9BF5-B1C9338317B9}" srcOrd="0" destOrd="0" presId="urn:microsoft.com/office/officeart/2005/8/layout/radial1"/>
    <dgm:cxn modelId="{1F66DC64-6B60-674E-8419-4A977885E463}" type="presParOf" srcId="{0CCB1121-3649-D24A-8138-4EFF839C05F3}" destId="{F5ACDE5F-B585-304B-A5F3-ECCE22C39E65}" srcOrd="4" destOrd="0" presId="urn:microsoft.com/office/officeart/2005/8/layout/radial1"/>
    <dgm:cxn modelId="{54D57B73-319F-E44B-89B5-9C6CB46BEA92}" type="presParOf" srcId="{0CCB1121-3649-D24A-8138-4EFF839C05F3}" destId="{36D7506F-F225-B148-8E34-C6071922105C}" srcOrd="5" destOrd="0" presId="urn:microsoft.com/office/officeart/2005/8/layout/radial1"/>
    <dgm:cxn modelId="{200ED87C-A871-3E4C-8B90-454131E845C9}" type="presParOf" srcId="{36D7506F-F225-B148-8E34-C6071922105C}" destId="{92269D4B-0ABF-504E-BC5A-AD7A6F30CE9F}" srcOrd="0" destOrd="0" presId="urn:microsoft.com/office/officeart/2005/8/layout/radial1"/>
    <dgm:cxn modelId="{CAE96980-8D4E-5B4D-B2FD-16640CB353E9}" type="presParOf" srcId="{0CCB1121-3649-D24A-8138-4EFF839C05F3}" destId="{68B70452-2F59-FE44-B9F2-687C9B524069}" srcOrd="6" destOrd="0" presId="urn:microsoft.com/office/officeart/2005/8/layout/radial1"/>
    <dgm:cxn modelId="{74C15F3A-4C85-D34D-AEB5-DC232DB5090D}" type="presParOf" srcId="{0CCB1121-3649-D24A-8138-4EFF839C05F3}" destId="{2858F49F-5C52-9D47-AA28-112C8ADB0727}" srcOrd="7" destOrd="0" presId="urn:microsoft.com/office/officeart/2005/8/layout/radial1"/>
    <dgm:cxn modelId="{E9581FF5-432A-C348-B9BD-AD4F84A63EEA}" type="presParOf" srcId="{2858F49F-5C52-9D47-AA28-112C8ADB0727}" destId="{4E881F14-91E2-EE48-9962-F26579054F21}" srcOrd="0" destOrd="0" presId="urn:microsoft.com/office/officeart/2005/8/layout/radial1"/>
    <dgm:cxn modelId="{E24F9E9A-A8AF-C240-8927-7364F226A3EB}" type="presParOf" srcId="{0CCB1121-3649-D24A-8138-4EFF839C05F3}" destId="{B684D0B4-3EF9-DF47-B30C-8243DB29225C}" srcOrd="8" destOrd="0" presId="urn:microsoft.com/office/officeart/2005/8/layout/radial1"/>
    <dgm:cxn modelId="{B57B882A-2BD1-7840-80FE-439FFFEBBEBD}" type="presParOf" srcId="{0CCB1121-3649-D24A-8138-4EFF839C05F3}" destId="{2F382792-9954-7348-9E23-2BA38B904DE9}" srcOrd="9" destOrd="0" presId="urn:microsoft.com/office/officeart/2005/8/layout/radial1"/>
    <dgm:cxn modelId="{D0B618B2-0494-6C40-9285-A7E226E7D428}" type="presParOf" srcId="{2F382792-9954-7348-9E23-2BA38B904DE9}" destId="{389ECB24-91E1-A744-883C-7458ECDA80D2}" srcOrd="0" destOrd="0" presId="urn:microsoft.com/office/officeart/2005/8/layout/radial1"/>
    <dgm:cxn modelId="{28CF8019-A27E-1E40-964B-CF71086C3A6C}" type="presParOf" srcId="{0CCB1121-3649-D24A-8138-4EFF839C05F3}" destId="{34D0B038-A5FB-A64C-B81F-395373E7AF23}" srcOrd="10" destOrd="0" presId="urn:microsoft.com/office/officeart/2005/8/layout/radial1"/>
    <dgm:cxn modelId="{CE5C50A8-45B1-B24D-A339-186FE11C3DA0}" type="presParOf" srcId="{0CCB1121-3649-D24A-8138-4EFF839C05F3}" destId="{12BE81AF-29E2-7947-AFAD-2CCE2422FCCB}" srcOrd="11" destOrd="0" presId="urn:microsoft.com/office/officeart/2005/8/layout/radial1"/>
    <dgm:cxn modelId="{6BB1D8F2-6610-6641-830F-7E7B9D01C2FB}" type="presParOf" srcId="{12BE81AF-29E2-7947-AFAD-2CCE2422FCCB}" destId="{484E419F-D3A3-2143-9483-6665ECC5E1E8}" srcOrd="0" destOrd="0" presId="urn:microsoft.com/office/officeart/2005/8/layout/radial1"/>
    <dgm:cxn modelId="{0BC6B944-FCA7-4040-BF26-1589C57706EA}" type="presParOf" srcId="{0CCB1121-3649-D24A-8138-4EFF839C05F3}" destId="{AC01B052-DF7E-B24E-8B7A-1664D7D6B080}" srcOrd="12" destOrd="0" presId="urn:microsoft.com/office/officeart/2005/8/layout/radial1"/>
    <dgm:cxn modelId="{44E66CAE-9944-FE42-98E9-C124E07024A6}" type="presParOf" srcId="{0CCB1121-3649-D24A-8138-4EFF839C05F3}" destId="{C64728C3-814F-A94A-B783-4E0BE593C9AE}" srcOrd="13" destOrd="0" presId="urn:microsoft.com/office/officeart/2005/8/layout/radial1"/>
    <dgm:cxn modelId="{D9442963-451A-4345-8EE6-6EEEE81B8051}" type="presParOf" srcId="{C64728C3-814F-A94A-B783-4E0BE593C9AE}" destId="{48E350BE-EDF3-5F43-BC45-33EE67C41B08}" srcOrd="0" destOrd="0" presId="urn:microsoft.com/office/officeart/2005/8/layout/radial1"/>
    <dgm:cxn modelId="{12CCC8CE-8DCA-A44A-B855-53A48CF452C1}" type="presParOf" srcId="{0CCB1121-3649-D24A-8138-4EFF839C05F3}" destId="{4D77683D-D3C2-0445-90E9-294096C3E3C7}"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96B8E0-7EEA-6B4F-BB98-89E65709D3DE}" type="doc">
      <dgm:prSet loTypeId="urn:microsoft.com/office/officeart/2005/8/layout/cycle7" loCatId="" qsTypeId="urn:microsoft.com/office/officeart/2005/8/quickstyle/simple3" qsCatId="simple" csTypeId="urn:microsoft.com/office/officeart/2005/8/colors/colorful1" csCatId="colorful" phldr="1"/>
      <dgm:spPr/>
      <dgm:t>
        <a:bodyPr/>
        <a:lstStyle/>
        <a:p>
          <a:endParaRPr lang="fr-FR"/>
        </a:p>
      </dgm:t>
    </dgm:pt>
    <dgm:pt modelId="{7003C362-DAC2-0E4E-9F90-C8516B7846AF}">
      <dgm:prSet phldrT="[Texte]"/>
      <dgm:spPr/>
      <dgm:t>
        <a:bodyPr/>
        <a:lstStyle/>
        <a:p>
          <a:pPr rtl="1"/>
          <a:r>
            <a:rPr lang="ar-SA" dirty="0"/>
            <a:t>التحليلي</a:t>
          </a:r>
          <a:endParaRPr lang="fr-FR" dirty="0"/>
        </a:p>
      </dgm:t>
    </dgm:pt>
    <dgm:pt modelId="{1F196248-72D0-4841-BAA3-BCBD1E9A0E75}" type="parTrans" cxnId="{EEB9379C-8903-6244-9541-0F026B88B7D6}">
      <dgm:prSet/>
      <dgm:spPr/>
      <dgm:t>
        <a:bodyPr/>
        <a:lstStyle/>
        <a:p>
          <a:endParaRPr lang="fr-FR"/>
        </a:p>
      </dgm:t>
    </dgm:pt>
    <dgm:pt modelId="{21215147-040E-9C40-A954-CAC4DF3C9DF7}" type="sibTrans" cxnId="{EEB9379C-8903-6244-9541-0F026B88B7D6}">
      <dgm:prSet/>
      <dgm:spPr/>
      <dgm:t>
        <a:bodyPr/>
        <a:lstStyle/>
        <a:p>
          <a:endParaRPr lang="fr-FR"/>
        </a:p>
      </dgm:t>
    </dgm:pt>
    <dgm:pt modelId="{8E25086A-685E-B64A-B138-0C2C86104476}">
      <dgm:prSet phldrT="[Texte]"/>
      <dgm:spPr/>
      <dgm:t>
        <a:bodyPr/>
        <a:lstStyle/>
        <a:p>
          <a:pPr rtl="1"/>
          <a:r>
            <a:rPr lang="ar-SA" dirty="0"/>
            <a:t>الابداعي</a:t>
          </a:r>
          <a:endParaRPr lang="fr-FR" dirty="0"/>
        </a:p>
      </dgm:t>
    </dgm:pt>
    <dgm:pt modelId="{13724BEF-DC4A-F84A-B1F8-F6F55C609020}" type="parTrans" cxnId="{71CC7D04-06FD-0945-A111-D9E8639B4384}">
      <dgm:prSet/>
      <dgm:spPr/>
      <dgm:t>
        <a:bodyPr/>
        <a:lstStyle/>
        <a:p>
          <a:endParaRPr lang="fr-FR"/>
        </a:p>
      </dgm:t>
    </dgm:pt>
    <dgm:pt modelId="{FDE7860B-078C-5B40-BC8D-C5EE28DCC057}" type="sibTrans" cxnId="{71CC7D04-06FD-0945-A111-D9E8639B4384}">
      <dgm:prSet/>
      <dgm:spPr/>
      <dgm:t>
        <a:bodyPr/>
        <a:lstStyle/>
        <a:p>
          <a:endParaRPr lang="fr-FR"/>
        </a:p>
      </dgm:t>
    </dgm:pt>
    <dgm:pt modelId="{342984F0-2DB3-E046-9192-760DABBD1A37}">
      <dgm:prSet phldrT="[Texte]"/>
      <dgm:spPr/>
      <dgm:t>
        <a:bodyPr/>
        <a:lstStyle/>
        <a:p>
          <a:pPr rtl="1"/>
          <a:r>
            <a:rPr lang="ar-SA" dirty="0"/>
            <a:t>العملي</a:t>
          </a:r>
          <a:endParaRPr lang="fr-FR" dirty="0"/>
        </a:p>
      </dgm:t>
    </dgm:pt>
    <dgm:pt modelId="{B27486AA-3557-A247-BF9C-D6EF26402A35}" type="parTrans" cxnId="{2D1BFA41-A23F-F741-903B-7889FF0B2E47}">
      <dgm:prSet/>
      <dgm:spPr/>
      <dgm:t>
        <a:bodyPr/>
        <a:lstStyle/>
        <a:p>
          <a:endParaRPr lang="fr-FR"/>
        </a:p>
      </dgm:t>
    </dgm:pt>
    <dgm:pt modelId="{DED767DD-514E-CD45-B758-1F5CFC409D78}" type="sibTrans" cxnId="{2D1BFA41-A23F-F741-903B-7889FF0B2E47}">
      <dgm:prSet/>
      <dgm:spPr/>
      <dgm:t>
        <a:bodyPr/>
        <a:lstStyle/>
        <a:p>
          <a:endParaRPr lang="fr-FR"/>
        </a:p>
      </dgm:t>
    </dgm:pt>
    <dgm:pt modelId="{D6AB7D13-E709-5F46-9430-064774EFC011}" type="pres">
      <dgm:prSet presAssocID="{4396B8E0-7EEA-6B4F-BB98-89E65709D3DE}" presName="Name0" presStyleCnt="0">
        <dgm:presLayoutVars>
          <dgm:dir/>
          <dgm:resizeHandles val="exact"/>
        </dgm:presLayoutVars>
      </dgm:prSet>
      <dgm:spPr/>
    </dgm:pt>
    <dgm:pt modelId="{F058B4DE-6C30-1047-9F1A-34F8A75237EE}" type="pres">
      <dgm:prSet presAssocID="{7003C362-DAC2-0E4E-9F90-C8516B7846AF}" presName="node" presStyleLbl="node1" presStyleIdx="0" presStyleCnt="3">
        <dgm:presLayoutVars>
          <dgm:bulletEnabled val="1"/>
        </dgm:presLayoutVars>
      </dgm:prSet>
      <dgm:spPr/>
    </dgm:pt>
    <dgm:pt modelId="{1F976D14-E310-7F43-A2ED-5F569EE62A98}" type="pres">
      <dgm:prSet presAssocID="{21215147-040E-9C40-A954-CAC4DF3C9DF7}" presName="sibTrans" presStyleLbl="sibTrans2D1" presStyleIdx="0" presStyleCnt="3"/>
      <dgm:spPr/>
    </dgm:pt>
    <dgm:pt modelId="{36EE1239-F536-D146-8E17-BD48E6207B8A}" type="pres">
      <dgm:prSet presAssocID="{21215147-040E-9C40-A954-CAC4DF3C9DF7}" presName="connectorText" presStyleLbl="sibTrans2D1" presStyleIdx="0" presStyleCnt="3"/>
      <dgm:spPr/>
    </dgm:pt>
    <dgm:pt modelId="{4E634D5D-9630-B14C-B325-299BA8012A26}" type="pres">
      <dgm:prSet presAssocID="{8E25086A-685E-B64A-B138-0C2C86104476}" presName="node" presStyleLbl="node1" presStyleIdx="1" presStyleCnt="3">
        <dgm:presLayoutVars>
          <dgm:bulletEnabled val="1"/>
        </dgm:presLayoutVars>
      </dgm:prSet>
      <dgm:spPr/>
    </dgm:pt>
    <dgm:pt modelId="{F2360710-EB92-F84F-8452-66E14AC2035C}" type="pres">
      <dgm:prSet presAssocID="{FDE7860B-078C-5B40-BC8D-C5EE28DCC057}" presName="sibTrans" presStyleLbl="sibTrans2D1" presStyleIdx="1" presStyleCnt="3"/>
      <dgm:spPr/>
    </dgm:pt>
    <dgm:pt modelId="{88319D07-26C9-3B4C-BE0D-5338846D5EEA}" type="pres">
      <dgm:prSet presAssocID="{FDE7860B-078C-5B40-BC8D-C5EE28DCC057}" presName="connectorText" presStyleLbl="sibTrans2D1" presStyleIdx="1" presStyleCnt="3"/>
      <dgm:spPr/>
    </dgm:pt>
    <dgm:pt modelId="{589271B5-494D-114C-A83E-79FF7F316634}" type="pres">
      <dgm:prSet presAssocID="{342984F0-2DB3-E046-9192-760DABBD1A37}" presName="node" presStyleLbl="node1" presStyleIdx="2" presStyleCnt="3" custRadScaleRad="101670" custRadScaleInc="132">
        <dgm:presLayoutVars>
          <dgm:bulletEnabled val="1"/>
        </dgm:presLayoutVars>
      </dgm:prSet>
      <dgm:spPr/>
    </dgm:pt>
    <dgm:pt modelId="{E61F05F7-19FC-EE4D-84FC-3419519515C9}" type="pres">
      <dgm:prSet presAssocID="{DED767DD-514E-CD45-B758-1F5CFC409D78}" presName="sibTrans" presStyleLbl="sibTrans2D1" presStyleIdx="2" presStyleCnt="3"/>
      <dgm:spPr/>
    </dgm:pt>
    <dgm:pt modelId="{0012D6F7-64E2-9A4E-A531-C442E7A505B8}" type="pres">
      <dgm:prSet presAssocID="{DED767DD-514E-CD45-B758-1F5CFC409D78}" presName="connectorText" presStyleLbl="sibTrans2D1" presStyleIdx="2" presStyleCnt="3"/>
      <dgm:spPr/>
    </dgm:pt>
  </dgm:ptLst>
  <dgm:cxnLst>
    <dgm:cxn modelId="{71CC7D04-06FD-0945-A111-D9E8639B4384}" srcId="{4396B8E0-7EEA-6B4F-BB98-89E65709D3DE}" destId="{8E25086A-685E-B64A-B138-0C2C86104476}" srcOrd="1" destOrd="0" parTransId="{13724BEF-DC4A-F84A-B1F8-F6F55C609020}" sibTransId="{FDE7860B-078C-5B40-BC8D-C5EE28DCC057}"/>
    <dgm:cxn modelId="{58D9100E-72FD-2C43-862C-582FD9BBE1B3}" type="presOf" srcId="{7003C362-DAC2-0E4E-9F90-C8516B7846AF}" destId="{F058B4DE-6C30-1047-9F1A-34F8A75237EE}" srcOrd="0" destOrd="0" presId="urn:microsoft.com/office/officeart/2005/8/layout/cycle7"/>
    <dgm:cxn modelId="{C2793A25-B50B-2142-B028-817723BC47A9}" type="presOf" srcId="{4396B8E0-7EEA-6B4F-BB98-89E65709D3DE}" destId="{D6AB7D13-E709-5F46-9430-064774EFC011}" srcOrd="0" destOrd="0" presId="urn:microsoft.com/office/officeart/2005/8/layout/cycle7"/>
    <dgm:cxn modelId="{75365C2B-8647-8D49-83F2-BD0966A1FFCA}" type="presOf" srcId="{DED767DD-514E-CD45-B758-1F5CFC409D78}" destId="{0012D6F7-64E2-9A4E-A531-C442E7A505B8}" srcOrd="1" destOrd="0" presId="urn:microsoft.com/office/officeart/2005/8/layout/cycle7"/>
    <dgm:cxn modelId="{4AD0712E-10CA-F64F-81B0-AECE72B17D8A}" type="presOf" srcId="{FDE7860B-078C-5B40-BC8D-C5EE28DCC057}" destId="{F2360710-EB92-F84F-8452-66E14AC2035C}" srcOrd="0" destOrd="0" presId="urn:microsoft.com/office/officeart/2005/8/layout/cycle7"/>
    <dgm:cxn modelId="{7D80FE37-8FDC-1145-B755-C27D35E2BF74}" type="presOf" srcId="{DED767DD-514E-CD45-B758-1F5CFC409D78}" destId="{E61F05F7-19FC-EE4D-84FC-3419519515C9}" srcOrd="0" destOrd="0" presId="urn:microsoft.com/office/officeart/2005/8/layout/cycle7"/>
    <dgm:cxn modelId="{2D1BFA41-A23F-F741-903B-7889FF0B2E47}" srcId="{4396B8E0-7EEA-6B4F-BB98-89E65709D3DE}" destId="{342984F0-2DB3-E046-9192-760DABBD1A37}" srcOrd="2" destOrd="0" parTransId="{B27486AA-3557-A247-BF9C-D6EF26402A35}" sibTransId="{DED767DD-514E-CD45-B758-1F5CFC409D78}"/>
    <dgm:cxn modelId="{2F9D4B4A-4E67-8A4A-9657-78BE5EAC9D29}" type="presOf" srcId="{342984F0-2DB3-E046-9192-760DABBD1A37}" destId="{589271B5-494D-114C-A83E-79FF7F316634}" srcOrd="0" destOrd="0" presId="urn:microsoft.com/office/officeart/2005/8/layout/cycle7"/>
    <dgm:cxn modelId="{565FEE61-12E2-964E-9626-9B59899B93C3}" type="presOf" srcId="{8E25086A-685E-B64A-B138-0C2C86104476}" destId="{4E634D5D-9630-B14C-B325-299BA8012A26}" srcOrd="0" destOrd="0" presId="urn:microsoft.com/office/officeart/2005/8/layout/cycle7"/>
    <dgm:cxn modelId="{F07CA86B-EFB0-FA4E-BB6C-6459AB1A6AAD}" type="presOf" srcId="{21215147-040E-9C40-A954-CAC4DF3C9DF7}" destId="{1F976D14-E310-7F43-A2ED-5F569EE62A98}" srcOrd="0" destOrd="0" presId="urn:microsoft.com/office/officeart/2005/8/layout/cycle7"/>
    <dgm:cxn modelId="{EEB9379C-8903-6244-9541-0F026B88B7D6}" srcId="{4396B8E0-7EEA-6B4F-BB98-89E65709D3DE}" destId="{7003C362-DAC2-0E4E-9F90-C8516B7846AF}" srcOrd="0" destOrd="0" parTransId="{1F196248-72D0-4841-BAA3-BCBD1E9A0E75}" sibTransId="{21215147-040E-9C40-A954-CAC4DF3C9DF7}"/>
    <dgm:cxn modelId="{6D629BBF-5F1F-7548-92CA-C42FDBF6A79A}" type="presOf" srcId="{21215147-040E-9C40-A954-CAC4DF3C9DF7}" destId="{36EE1239-F536-D146-8E17-BD48E6207B8A}" srcOrd="1" destOrd="0" presId="urn:microsoft.com/office/officeart/2005/8/layout/cycle7"/>
    <dgm:cxn modelId="{4F09E9F7-C4A2-974E-B337-CC3849152184}" type="presOf" srcId="{FDE7860B-078C-5B40-BC8D-C5EE28DCC057}" destId="{88319D07-26C9-3B4C-BE0D-5338846D5EEA}" srcOrd="1" destOrd="0" presId="urn:microsoft.com/office/officeart/2005/8/layout/cycle7"/>
    <dgm:cxn modelId="{6DB362EC-A445-5046-949C-DFF2CA2A3E1E}" type="presParOf" srcId="{D6AB7D13-E709-5F46-9430-064774EFC011}" destId="{F058B4DE-6C30-1047-9F1A-34F8A75237EE}" srcOrd="0" destOrd="0" presId="urn:microsoft.com/office/officeart/2005/8/layout/cycle7"/>
    <dgm:cxn modelId="{129F7535-C03B-2E45-877B-66B5AB1E68A0}" type="presParOf" srcId="{D6AB7D13-E709-5F46-9430-064774EFC011}" destId="{1F976D14-E310-7F43-A2ED-5F569EE62A98}" srcOrd="1" destOrd="0" presId="urn:microsoft.com/office/officeart/2005/8/layout/cycle7"/>
    <dgm:cxn modelId="{FAC25A75-638D-834D-B9F3-2E709CB06DCE}" type="presParOf" srcId="{1F976D14-E310-7F43-A2ED-5F569EE62A98}" destId="{36EE1239-F536-D146-8E17-BD48E6207B8A}" srcOrd="0" destOrd="0" presId="urn:microsoft.com/office/officeart/2005/8/layout/cycle7"/>
    <dgm:cxn modelId="{502A7AC8-AA90-014E-B4D2-795833209C79}" type="presParOf" srcId="{D6AB7D13-E709-5F46-9430-064774EFC011}" destId="{4E634D5D-9630-B14C-B325-299BA8012A26}" srcOrd="2" destOrd="0" presId="urn:microsoft.com/office/officeart/2005/8/layout/cycle7"/>
    <dgm:cxn modelId="{ABE5041C-17D6-9A4F-B3B2-9AA7294BAF2B}" type="presParOf" srcId="{D6AB7D13-E709-5F46-9430-064774EFC011}" destId="{F2360710-EB92-F84F-8452-66E14AC2035C}" srcOrd="3" destOrd="0" presId="urn:microsoft.com/office/officeart/2005/8/layout/cycle7"/>
    <dgm:cxn modelId="{F8D17B51-BA43-0A4A-AF8C-9F4C1CCB0594}" type="presParOf" srcId="{F2360710-EB92-F84F-8452-66E14AC2035C}" destId="{88319D07-26C9-3B4C-BE0D-5338846D5EEA}" srcOrd="0" destOrd="0" presId="urn:microsoft.com/office/officeart/2005/8/layout/cycle7"/>
    <dgm:cxn modelId="{E01A308B-85CF-EE4E-9818-CCCAD3A7D25C}" type="presParOf" srcId="{D6AB7D13-E709-5F46-9430-064774EFC011}" destId="{589271B5-494D-114C-A83E-79FF7F316634}" srcOrd="4" destOrd="0" presId="urn:microsoft.com/office/officeart/2005/8/layout/cycle7"/>
    <dgm:cxn modelId="{6F2F8EC4-7A85-094D-B4AE-F773BB4F8C0B}" type="presParOf" srcId="{D6AB7D13-E709-5F46-9430-064774EFC011}" destId="{E61F05F7-19FC-EE4D-84FC-3419519515C9}" srcOrd="5" destOrd="0" presId="urn:microsoft.com/office/officeart/2005/8/layout/cycle7"/>
    <dgm:cxn modelId="{E4E6D43F-682B-2348-9CF5-5EE6039ACBA1}" type="presParOf" srcId="{E61F05F7-19FC-EE4D-84FC-3419519515C9}" destId="{0012D6F7-64E2-9A4E-A531-C442E7A505B8}"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BE44D5-EEE6-7A4E-8DCF-2815195A1016}" type="doc">
      <dgm:prSet loTypeId="urn:microsoft.com/office/officeart/2009/3/layout/PhasedProcess" loCatId="" qsTypeId="urn:microsoft.com/office/officeart/2005/8/quickstyle/simple1" qsCatId="simple" csTypeId="urn:microsoft.com/office/officeart/2005/8/colors/colorful1" csCatId="colorful" phldr="1"/>
      <dgm:spPr/>
      <dgm:t>
        <a:bodyPr/>
        <a:lstStyle/>
        <a:p>
          <a:endParaRPr lang="fr-FR"/>
        </a:p>
      </dgm:t>
    </dgm:pt>
    <dgm:pt modelId="{AAC16833-6DA4-E745-BC7B-78363C7A8D5E}">
      <dgm:prSet phldrT="[Texte]"/>
      <dgm:spPr/>
      <dgm:t>
        <a:bodyPr/>
        <a:lstStyle/>
        <a:p>
          <a:pPr rtl="1"/>
          <a:r>
            <a:rPr lang="ar-SA" dirty="0"/>
            <a:t>العامل العام</a:t>
          </a:r>
          <a:endParaRPr lang="fr-FR" dirty="0"/>
        </a:p>
      </dgm:t>
    </dgm:pt>
    <dgm:pt modelId="{E47A103E-3927-0142-A2EF-9D4729A987A8}" type="parTrans" cxnId="{F5A3B910-C84B-C841-8E0C-5A0F44A089FF}">
      <dgm:prSet/>
      <dgm:spPr/>
      <dgm:t>
        <a:bodyPr/>
        <a:lstStyle/>
        <a:p>
          <a:endParaRPr lang="fr-FR"/>
        </a:p>
      </dgm:t>
    </dgm:pt>
    <dgm:pt modelId="{753A2D46-455A-6D4A-A56E-B1695C710E21}" type="sibTrans" cxnId="{F5A3B910-C84B-C841-8E0C-5A0F44A089FF}">
      <dgm:prSet/>
      <dgm:spPr/>
      <dgm:t>
        <a:bodyPr/>
        <a:lstStyle/>
        <a:p>
          <a:endParaRPr lang="fr-FR"/>
        </a:p>
      </dgm:t>
    </dgm:pt>
    <dgm:pt modelId="{0C59E793-7813-F34B-9C35-B435C200D99B}">
      <dgm:prSet phldrT="[Texte]"/>
      <dgm:spPr/>
      <dgm:t>
        <a:bodyPr/>
        <a:lstStyle/>
        <a:p>
          <a:pPr rtl="1"/>
          <a:r>
            <a:rPr lang="ar-SA" dirty="0"/>
            <a:t>وراثي</a:t>
          </a:r>
          <a:endParaRPr lang="fr-FR" dirty="0"/>
        </a:p>
      </dgm:t>
    </dgm:pt>
    <dgm:pt modelId="{1B05D463-328F-9240-A4E8-A1CA3E409F38}" type="parTrans" cxnId="{2CB03F4B-B51A-784B-8F4E-2BEB641EF03D}">
      <dgm:prSet/>
      <dgm:spPr/>
      <dgm:t>
        <a:bodyPr/>
        <a:lstStyle/>
        <a:p>
          <a:endParaRPr lang="fr-FR"/>
        </a:p>
      </dgm:t>
    </dgm:pt>
    <dgm:pt modelId="{2C4EEE9E-A965-824C-ABB4-B4F81D70C69A}" type="sibTrans" cxnId="{2CB03F4B-B51A-784B-8F4E-2BEB641EF03D}">
      <dgm:prSet/>
      <dgm:spPr/>
      <dgm:t>
        <a:bodyPr/>
        <a:lstStyle/>
        <a:p>
          <a:endParaRPr lang="fr-FR"/>
        </a:p>
      </dgm:t>
    </dgm:pt>
    <dgm:pt modelId="{F9DC9051-3C83-054E-A8BF-9A9C156AA935}">
      <dgm:prSet phldrT="[Texte]"/>
      <dgm:spPr/>
      <dgm:t>
        <a:bodyPr/>
        <a:lstStyle/>
        <a:p>
          <a:pPr rtl="1"/>
          <a:r>
            <a:rPr lang="ar-SA" dirty="0"/>
            <a:t>فطري</a:t>
          </a:r>
          <a:endParaRPr lang="fr-FR" dirty="0"/>
        </a:p>
      </dgm:t>
    </dgm:pt>
    <dgm:pt modelId="{1EEC7830-A74E-6D4C-B05A-A2349825828A}" type="parTrans" cxnId="{04D3A230-5A95-9544-B14F-37DC3EC9B75B}">
      <dgm:prSet/>
      <dgm:spPr/>
      <dgm:t>
        <a:bodyPr/>
        <a:lstStyle/>
        <a:p>
          <a:endParaRPr lang="fr-FR"/>
        </a:p>
      </dgm:t>
    </dgm:pt>
    <dgm:pt modelId="{E128D220-4BAA-2D4C-803E-A64915EBDDF8}" type="sibTrans" cxnId="{04D3A230-5A95-9544-B14F-37DC3EC9B75B}">
      <dgm:prSet/>
      <dgm:spPr/>
      <dgm:t>
        <a:bodyPr/>
        <a:lstStyle/>
        <a:p>
          <a:endParaRPr lang="fr-FR"/>
        </a:p>
      </dgm:t>
    </dgm:pt>
    <dgm:pt modelId="{140698BA-41CB-1040-A177-1C825158EAEB}">
      <dgm:prSet phldrT="[Texte]"/>
      <dgm:spPr/>
      <dgm:t>
        <a:bodyPr/>
        <a:lstStyle/>
        <a:p>
          <a:pPr rtl="1"/>
          <a:r>
            <a:rPr lang="ar-SA" dirty="0"/>
            <a:t>لا يتأثر بالبيئة</a:t>
          </a:r>
          <a:endParaRPr lang="fr-FR" dirty="0"/>
        </a:p>
      </dgm:t>
    </dgm:pt>
    <dgm:pt modelId="{7175C36A-FE90-4047-A965-E85C002647CD}" type="parTrans" cxnId="{3B57C1DF-DC33-154B-ABCC-39583671AD58}">
      <dgm:prSet/>
      <dgm:spPr/>
      <dgm:t>
        <a:bodyPr/>
        <a:lstStyle/>
        <a:p>
          <a:endParaRPr lang="fr-FR"/>
        </a:p>
      </dgm:t>
    </dgm:pt>
    <dgm:pt modelId="{7C1CCFE5-CC92-C247-B734-2C57B691F8CF}" type="sibTrans" cxnId="{3B57C1DF-DC33-154B-ABCC-39583671AD58}">
      <dgm:prSet/>
      <dgm:spPr/>
      <dgm:t>
        <a:bodyPr/>
        <a:lstStyle/>
        <a:p>
          <a:endParaRPr lang="fr-FR"/>
        </a:p>
      </dgm:t>
    </dgm:pt>
    <dgm:pt modelId="{1B594647-C9E9-184E-B887-00FD76233936}">
      <dgm:prSet phldrT="[Texte]"/>
      <dgm:spPr/>
      <dgm:t>
        <a:bodyPr/>
        <a:lstStyle/>
        <a:p>
          <a:pPr rtl="1"/>
          <a:r>
            <a:rPr lang="ar-SA" dirty="0"/>
            <a:t>العوامل الخاصة</a:t>
          </a:r>
          <a:endParaRPr lang="fr-FR" dirty="0"/>
        </a:p>
      </dgm:t>
    </dgm:pt>
    <dgm:pt modelId="{C3BFD297-7510-344A-A078-D6721520181E}" type="parTrans" cxnId="{A7F68774-CCF1-0541-8F3C-A4BE499BF893}">
      <dgm:prSet/>
      <dgm:spPr/>
      <dgm:t>
        <a:bodyPr/>
        <a:lstStyle/>
        <a:p>
          <a:endParaRPr lang="fr-FR"/>
        </a:p>
      </dgm:t>
    </dgm:pt>
    <dgm:pt modelId="{C3A0C957-7B05-9045-B29D-0B66A23A74C4}" type="sibTrans" cxnId="{A7F68774-CCF1-0541-8F3C-A4BE499BF893}">
      <dgm:prSet/>
      <dgm:spPr/>
      <dgm:t>
        <a:bodyPr/>
        <a:lstStyle/>
        <a:p>
          <a:endParaRPr lang="fr-FR"/>
        </a:p>
      </dgm:t>
    </dgm:pt>
    <dgm:pt modelId="{1A43ABA0-1296-7C4D-9F52-4994C9073138}">
      <dgm:prSet phldrT="[Texte]"/>
      <dgm:spPr/>
      <dgm:t>
        <a:bodyPr/>
        <a:lstStyle/>
        <a:p>
          <a:pPr rtl="1"/>
          <a:r>
            <a:rPr lang="ar-SA" dirty="0"/>
            <a:t>تنمية/ تدهور</a:t>
          </a:r>
          <a:endParaRPr lang="fr-FR" dirty="0"/>
        </a:p>
      </dgm:t>
    </dgm:pt>
    <dgm:pt modelId="{A63C6845-0EBE-6741-92F9-EF22C03FA4B3}" type="parTrans" cxnId="{79850A1B-3E72-A845-896B-48AD9DC0600F}">
      <dgm:prSet/>
      <dgm:spPr/>
      <dgm:t>
        <a:bodyPr/>
        <a:lstStyle/>
        <a:p>
          <a:endParaRPr lang="fr-FR"/>
        </a:p>
      </dgm:t>
    </dgm:pt>
    <dgm:pt modelId="{19C0E791-F806-804A-A784-0E1AA42D17AC}" type="sibTrans" cxnId="{79850A1B-3E72-A845-896B-48AD9DC0600F}">
      <dgm:prSet/>
      <dgm:spPr/>
      <dgm:t>
        <a:bodyPr/>
        <a:lstStyle/>
        <a:p>
          <a:endParaRPr lang="fr-FR"/>
        </a:p>
      </dgm:t>
    </dgm:pt>
    <dgm:pt modelId="{887FCBE1-A316-B94B-B146-3E4CCDB3A509}">
      <dgm:prSet phldrT="[Texte]"/>
      <dgm:spPr/>
      <dgm:t>
        <a:bodyPr/>
        <a:lstStyle/>
        <a:p>
          <a:pPr rtl="1"/>
          <a:r>
            <a:rPr lang="ar-SA" dirty="0"/>
            <a:t>أساس فطري </a:t>
          </a:r>
          <a:endParaRPr lang="fr-FR" dirty="0"/>
        </a:p>
      </dgm:t>
    </dgm:pt>
    <dgm:pt modelId="{34124CF4-CA67-134A-862C-6BF7A820BBE5}" type="parTrans" cxnId="{086F4B96-5810-2F40-866F-6F2C90697B78}">
      <dgm:prSet/>
      <dgm:spPr/>
      <dgm:t>
        <a:bodyPr/>
        <a:lstStyle/>
        <a:p>
          <a:endParaRPr lang="fr-FR"/>
        </a:p>
      </dgm:t>
    </dgm:pt>
    <dgm:pt modelId="{A9165CDB-982D-D64D-979E-B57B1BCEC24F}" type="sibTrans" cxnId="{086F4B96-5810-2F40-866F-6F2C90697B78}">
      <dgm:prSet/>
      <dgm:spPr/>
      <dgm:t>
        <a:bodyPr/>
        <a:lstStyle/>
        <a:p>
          <a:endParaRPr lang="fr-FR"/>
        </a:p>
      </dgm:t>
    </dgm:pt>
    <dgm:pt modelId="{34D255F4-7960-C747-9B44-6C44D56FD372}">
      <dgm:prSet phldrT="[Texte]"/>
      <dgm:spPr/>
      <dgm:t>
        <a:bodyPr/>
        <a:lstStyle/>
        <a:p>
          <a:pPr rtl="1"/>
          <a:r>
            <a:rPr lang="ar-SA" dirty="0"/>
            <a:t>الذكاء</a:t>
          </a:r>
          <a:endParaRPr lang="fr-FR" dirty="0"/>
        </a:p>
      </dgm:t>
    </dgm:pt>
    <dgm:pt modelId="{86094FDB-FD7C-9D47-9923-13366E296F81}" type="parTrans" cxnId="{97B344BF-DC9B-B54C-BD44-3FB40CC931BA}">
      <dgm:prSet/>
      <dgm:spPr/>
      <dgm:t>
        <a:bodyPr/>
        <a:lstStyle/>
        <a:p>
          <a:endParaRPr lang="fr-FR"/>
        </a:p>
      </dgm:t>
    </dgm:pt>
    <dgm:pt modelId="{C088DFC1-745A-064C-A0A9-C6B49F32E3DC}" type="sibTrans" cxnId="{97B344BF-DC9B-B54C-BD44-3FB40CC931BA}">
      <dgm:prSet/>
      <dgm:spPr/>
      <dgm:t>
        <a:bodyPr/>
        <a:lstStyle/>
        <a:p>
          <a:endParaRPr lang="fr-FR"/>
        </a:p>
      </dgm:t>
    </dgm:pt>
    <dgm:pt modelId="{2B2E0116-492D-A849-8D16-908C0A3619B9}">
      <dgm:prSet phldrT="[Texte]"/>
      <dgm:spPr/>
      <dgm:t>
        <a:bodyPr/>
        <a:lstStyle/>
        <a:p>
          <a:pPr rtl="1"/>
          <a:r>
            <a:rPr lang="ar-SA" dirty="0">
              <a:noFill/>
            </a:rPr>
            <a:t>باب</a:t>
          </a:r>
          <a:endParaRPr lang="fr-FR" dirty="0">
            <a:noFill/>
          </a:endParaRPr>
        </a:p>
      </dgm:t>
    </dgm:pt>
    <dgm:pt modelId="{E2A30111-76D0-8D4A-AFF9-52DF0A669D13}" type="sibTrans" cxnId="{1C11CA05-C648-AB4C-B4D8-EB706DC94295}">
      <dgm:prSet/>
      <dgm:spPr/>
      <dgm:t>
        <a:bodyPr/>
        <a:lstStyle/>
        <a:p>
          <a:endParaRPr lang="fr-FR"/>
        </a:p>
      </dgm:t>
    </dgm:pt>
    <dgm:pt modelId="{27A2517E-F001-E746-B9ED-800546D272E6}" type="parTrans" cxnId="{1C11CA05-C648-AB4C-B4D8-EB706DC94295}">
      <dgm:prSet/>
      <dgm:spPr/>
      <dgm:t>
        <a:bodyPr/>
        <a:lstStyle/>
        <a:p>
          <a:endParaRPr lang="fr-FR"/>
        </a:p>
      </dgm:t>
    </dgm:pt>
    <dgm:pt modelId="{1D81109D-4B69-5E45-8D1A-D8739226F160}" type="pres">
      <dgm:prSet presAssocID="{9ABE44D5-EEE6-7A4E-8DCF-2815195A1016}" presName="Name0" presStyleCnt="0">
        <dgm:presLayoutVars>
          <dgm:chMax val="3"/>
          <dgm:chPref val="3"/>
          <dgm:bulletEnabled val="1"/>
          <dgm:dir/>
          <dgm:animLvl val="lvl"/>
        </dgm:presLayoutVars>
      </dgm:prSet>
      <dgm:spPr/>
    </dgm:pt>
    <dgm:pt modelId="{74024E1F-581F-4F40-A1B5-67C73B6CFF09}" type="pres">
      <dgm:prSet presAssocID="{9ABE44D5-EEE6-7A4E-8DCF-2815195A1016}" presName="arc1" presStyleLbl="node1" presStyleIdx="0" presStyleCnt="4"/>
      <dgm:spPr/>
    </dgm:pt>
    <dgm:pt modelId="{98038CCA-4A13-BB41-AEDE-D901F09E5CD8}" type="pres">
      <dgm:prSet presAssocID="{9ABE44D5-EEE6-7A4E-8DCF-2815195A1016}" presName="arc3" presStyleLbl="node1" presStyleIdx="1" presStyleCnt="4"/>
      <dgm:spPr/>
    </dgm:pt>
    <dgm:pt modelId="{B3474B4D-9F45-0442-8E79-AFE642D468DA}" type="pres">
      <dgm:prSet presAssocID="{9ABE44D5-EEE6-7A4E-8DCF-2815195A1016}" presName="parentText2" presStyleLbl="revTx" presStyleIdx="0" presStyleCnt="3">
        <dgm:presLayoutVars>
          <dgm:chMax val="4"/>
          <dgm:chPref val="3"/>
          <dgm:bulletEnabled val="1"/>
        </dgm:presLayoutVars>
      </dgm:prSet>
      <dgm:spPr/>
    </dgm:pt>
    <dgm:pt modelId="{404B03F0-1156-4149-8B60-EED94E8DCD06}" type="pres">
      <dgm:prSet presAssocID="{9ABE44D5-EEE6-7A4E-8DCF-2815195A1016}" presName="arc2" presStyleLbl="node1" presStyleIdx="2" presStyleCnt="4"/>
      <dgm:spPr/>
    </dgm:pt>
    <dgm:pt modelId="{5A269259-0623-E74E-A776-0D533D7BF2A5}" type="pres">
      <dgm:prSet presAssocID="{9ABE44D5-EEE6-7A4E-8DCF-2815195A1016}" presName="arc4" presStyleLbl="node1" presStyleIdx="3" presStyleCnt="4"/>
      <dgm:spPr/>
    </dgm:pt>
    <dgm:pt modelId="{725EF0EE-9FEA-654B-BB78-4181D914861F}" type="pres">
      <dgm:prSet presAssocID="{9ABE44D5-EEE6-7A4E-8DCF-2815195A1016}" presName="parentText3" presStyleLbl="revTx" presStyleIdx="1" presStyleCnt="3">
        <dgm:presLayoutVars>
          <dgm:chMax val="1"/>
          <dgm:chPref val="1"/>
          <dgm:bulletEnabled val="1"/>
        </dgm:presLayoutVars>
      </dgm:prSet>
      <dgm:spPr/>
    </dgm:pt>
    <dgm:pt modelId="{00C75BF9-1523-E947-A6D9-3396AED59D40}" type="pres">
      <dgm:prSet presAssocID="{9ABE44D5-EEE6-7A4E-8DCF-2815195A1016}" presName="middleComposite" presStyleCnt="0"/>
      <dgm:spPr/>
    </dgm:pt>
    <dgm:pt modelId="{A475C0E8-2DEA-2D42-BE0E-37F5B8BC2F5B}" type="pres">
      <dgm:prSet presAssocID="{1A43ABA0-1296-7C4D-9F52-4994C9073138}" presName="circ1" presStyleLbl="vennNode1" presStyleIdx="0" presStyleCnt="8"/>
      <dgm:spPr/>
    </dgm:pt>
    <dgm:pt modelId="{3864A959-3A3B-D74B-BF8E-DF88C2AACD45}" type="pres">
      <dgm:prSet presAssocID="{1A43ABA0-1296-7C4D-9F52-4994C9073138}" presName="circ1Tx" presStyleLbl="revTx" presStyleIdx="1" presStyleCnt="3">
        <dgm:presLayoutVars>
          <dgm:chMax val="0"/>
          <dgm:chPref val="0"/>
        </dgm:presLayoutVars>
      </dgm:prSet>
      <dgm:spPr/>
    </dgm:pt>
    <dgm:pt modelId="{330704A0-48ED-B449-8D63-912B3CD7FD94}" type="pres">
      <dgm:prSet presAssocID="{887FCBE1-A316-B94B-B146-3E4CCDB3A509}" presName="circ2" presStyleLbl="vennNode1" presStyleIdx="1" presStyleCnt="8"/>
      <dgm:spPr/>
    </dgm:pt>
    <dgm:pt modelId="{5749FB55-9552-EA48-BEAC-8A0307311B0E}" type="pres">
      <dgm:prSet presAssocID="{887FCBE1-A316-B94B-B146-3E4CCDB3A509}" presName="circ2Tx" presStyleLbl="revTx" presStyleIdx="1" presStyleCnt="3">
        <dgm:presLayoutVars>
          <dgm:chMax val="0"/>
          <dgm:chPref val="0"/>
        </dgm:presLayoutVars>
      </dgm:prSet>
      <dgm:spPr/>
    </dgm:pt>
    <dgm:pt modelId="{92CC3670-6627-FA49-AEC7-D522FE1D05FF}" type="pres">
      <dgm:prSet presAssocID="{9ABE44D5-EEE6-7A4E-8DCF-2815195A1016}" presName="leftComposite" presStyleCnt="0"/>
      <dgm:spPr/>
    </dgm:pt>
    <dgm:pt modelId="{41B2C279-D8B2-5C45-89EE-30F5EE2E6631}" type="pres">
      <dgm:prSet presAssocID="{0C59E793-7813-F34B-9C35-B435C200D99B}" presName="childText1_1" presStyleLbl="vennNode1" presStyleIdx="2" presStyleCnt="8">
        <dgm:presLayoutVars>
          <dgm:chMax val="0"/>
          <dgm:chPref val="0"/>
        </dgm:presLayoutVars>
      </dgm:prSet>
      <dgm:spPr/>
    </dgm:pt>
    <dgm:pt modelId="{113D7B91-7952-FC41-9758-9F630A65C386}" type="pres">
      <dgm:prSet presAssocID="{0C59E793-7813-F34B-9C35-B435C200D99B}" presName="ellipse1" presStyleLbl="vennNode1" presStyleIdx="3" presStyleCnt="8"/>
      <dgm:spPr/>
    </dgm:pt>
    <dgm:pt modelId="{CB06DA11-87F0-3045-A3BF-C07ABC3934C7}" type="pres">
      <dgm:prSet presAssocID="{0C59E793-7813-F34B-9C35-B435C200D99B}" presName="ellipse2" presStyleLbl="vennNode1" presStyleIdx="4" presStyleCnt="8"/>
      <dgm:spPr/>
    </dgm:pt>
    <dgm:pt modelId="{3577D621-6199-074F-9161-650E6E408C41}" type="pres">
      <dgm:prSet presAssocID="{F9DC9051-3C83-054E-A8BF-9A9C156AA935}" presName="childText1_2" presStyleLbl="vennNode1" presStyleIdx="5" presStyleCnt="8">
        <dgm:presLayoutVars>
          <dgm:chMax val="0"/>
          <dgm:chPref val="0"/>
        </dgm:presLayoutVars>
      </dgm:prSet>
      <dgm:spPr/>
    </dgm:pt>
    <dgm:pt modelId="{4993F3E1-768A-6940-B880-1D2FD5A1DB95}" type="pres">
      <dgm:prSet presAssocID="{F9DC9051-3C83-054E-A8BF-9A9C156AA935}" presName="ellipse3" presStyleLbl="vennNode1" presStyleIdx="6" presStyleCnt="8"/>
      <dgm:spPr/>
    </dgm:pt>
    <dgm:pt modelId="{C9AF3347-B8B9-EA4B-BCB5-8CF2B3ADD549}" type="pres">
      <dgm:prSet presAssocID="{140698BA-41CB-1040-A177-1C825158EAEB}" presName="childText1_3" presStyleLbl="vennNode1" presStyleIdx="7" presStyleCnt="8">
        <dgm:presLayoutVars>
          <dgm:chMax val="0"/>
          <dgm:chPref val="0"/>
        </dgm:presLayoutVars>
      </dgm:prSet>
      <dgm:spPr/>
    </dgm:pt>
    <dgm:pt modelId="{7A57E1C2-0EE6-924E-8A56-FEE8318F4065}" type="pres">
      <dgm:prSet presAssocID="{9ABE44D5-EEE6-7A4E-8DCF-2815195A1016}" presName="rightChild" presStyleLbl="node2" presStyleIdx="0" presStyleCnt="1">
        <dgm:presLayoutVars>
          <dgm:chMax val="0"/>
          <dgm:chPref val="0"/>
        </dgm:presLayoutVars>
      </dgm:prSet>
      <dgm:spPr/>
    </dgm:pt>
    <dgm:pt modelId="{54D9B962-4DC5-784F-A75B-710E2CD8DE3D}" type="pres">
      <dgm:prSet presAssocID="{9ABE44D5-EEE6-7A4E-8DCF-2815195A1016}" presName="parentText1" presStyleLbl="revTx" presStyleIdx="2" presStyleCnt="3">
        <dgm:presLayoutVars>
          <dgm:chMax val="4"/>
          <dgm:chPref val="3"/>
          <dgm:bulletEnabled val="1"/>
        </dgm:presLayoutVars>
      </dgm:prSet>
      <dgm:spPr/>
    </dgm:pt>
  </dgm:ptLst>
  <dgm:cxnLst>
    <dgm:cxn modelId="{21CB4805-0C31-5D4E-B0DF-E3276B053325}" type="presOf" srcId="{2B2E0116-492D-A849-8D16-908C0A3619B9}" destId="{725EF0EE-9FEA-654B-BB78-4181D914861F}" srcOrd="0" destOrd="0" presId="urn:microsoft.com/office/officeart/2009/3/layout/PhasedProcess"/>
    <dgm:cxn modelId="{1C11CA05-C648-AB4C-B4D8-EB706DC94295}" srcId="{9ABE44D5-EEE6-7A4E-8DCF-2815195A1016}" destId="{2B2E0116-492D-A849-8D16-908C0A3619B9}" srcOrd="2" destOrd="0" parTransId="{27A2517E-F001-E746-B9ED-800546D272E6}" sibTransId="{E2A30111-76D0-8D4A-AFF9-52DF0A669D13}"/>
    <dgm:cxn modelId="{F5A3B910-C84B-C841-8E0C-5A0F44A089FF}" srcId="{9ABE44D5-EEE6-7A4E-8DCF-2815195A1016}" destId="{AAC16833-6DA4-E745-BC7B-78363C7A8D5E}" srcOrd="0" destOrd="0" parTransId="{E47A103E-3927-0142-A2EF-9D4729A987A8}" sibTransId="{753A2D46-455A-6D4A-A56E-B1695C710E21}"/>
    <dgm:cxn modelId="{79850A1B-3E72-A845-896B-48AD9DC0600F}" srcId="{1B594647-C9E9-184E-B887-00FD76233936}" destId="{1A43ABA0-1296-7C4D-9F52-4994C9073138}" srcOrd="0" destOrd="0" parTransId="{A63C6845-0EBE-6741-92F9-EF22C03FA4B3}" sibTransId="{19C0E791-F806-804A-A784-0E1AA42D17AC}"/>
    <dgm:cxn modelId="{04D3A230-5A95-9544-B14F-37DC3EC9B75B}" srcId="{AAC16833-6DA4-E745-BC7B-78363C7A8D5E}" destId="{F9DC9051-3C83-054E-A8BF-9A9C156AA935}" srcOrd="1" destOrd="0" parTransId="{1EEC7830-A74E-6D4C-B05A-A2349825828A}" sibTransId="{E128D220-4BAA-2D4C-803E-A64915EBDDF8}"/>
    <dgm:cxn modelId="{19DB773F-6BDE-5F47-BE46-29233939DA79}" type="presOf" srcId="{887FCBE1-A316-B94B-B146-3E4CCDB3A509}" destId="{330704A0-48ED-B449-8D63-912B3CD7FD94}" srcOrd="0" destOrd="0" presId="urn:microsoft.com/office/officeart/2009/3/layout/PhasedProcess"/>
    <dgm:cxn modelId="{2CB03F4B-B51A-784B-8F4E-2BEB641EF03D}" srcId="{AAC16833-6DA4-E745-BC7B-78363C7A8D5E}" destId="{0C59E793-7813-F34B-9C35-B435C200D99B}" srcOrd="0" destOrd="0" parTransId="{1B05D463-328F-9240-A4E8-A1CA3E409F38}" sibTransId="{2C4EEE9E-A965-824C-ABB4-B4F81D70C69A}"/>
    <dgm:cxn modelId="{15F15554-7D27-654B-8C07-6B1820E6340F}" type="presOf" srcId="{887FCBE1-A316-B94B-B146-3E4CCDB3A509}" destId="{5749FB55-9552-EA48-BEAC-8A0307311B0E}" srcOrd="1" destOrd="0" presId="urn:microsoft.com/office/officeart/2009/3/layout/PhasedProcess"/>
    <dgm:cxn modelId="{6795A758-69BD-5046-A7B1-0E043DD02AF2}" type="presOf" srcId="{1A43ABA0-1296-7C4D-9F52-4994C9073138}" destId="{A475C0E8-2DEA-2D42-BE0E-37F5B8BC2F5B}" srcOrd="0" destOrd="0" presId="urn:microsoft.com/office/officeart/2009/3/layout/PhasedProcess"/>
    <dgm:cxn modelId="{A438675A-CE63-004D-B380-E082361CFD6F}" type="presOf" srcId="{9ABE44D5-EEE6-7A4E-8DCF-2815195A1016}" destId="{1D81109D-4B69-5E45-8D1A-D8739226F160}" srcOrd="0" destOrd="0" presId="urn:microsoft.com/office/officeart/2009/3/layout/PhasedProcess"/>
    <dgm:cxn modelId="{EFA60C6B-0E55-054C-A168-61AAAA57ADBD}" type="presOf" srcId="{1B594647-C9E9-184E-B887-00FD76233936}" destId="{B3474B4D-9F45-0442-8E79-AFE642D468DA}" srcOrd="0" destOrd="0" presId="urn:microsoft.com/office/officeart/2009/3/layout/PhasedProcess"/>
    <dgm:cxn modelId="{F4EB1674-6015-504E-9EF8-81B67017FD3F}" type="presOf" srcId="{AAC16833-6DA4-E745-BC7B-78363C7A8D5E}" destId="{54D9B962-4DC5-784F-A75B-710E2CD8DE3D}" srcOrd="0" destOrd="0" presId="urn:microsoft.com/office/officeart/2009/3/layout/PhasedProcess"/>
    <dgm:cxn modelId="{A7F68774-CCF1-0541-8F3C-A4BE499BF893}" srcId="{9ABE44D5-EEE6-7A4E-8DCF-2815195A1016}" destId="{1B594647-C9E9-184E-B887-00FD76233936}" srcOrd="1" destOrd="0" parTransId="{C3BFD297-7510-344A-A078-D6721520181E}" sibTransId="{C3A0C957-7B05-9045-B29D-0B66A23A74C4}"/>
    <dgm:cxn modelId="{086F4B96-5810-2F40-866F-6F2C90697B78}" srcId="{1B594647-C9E9-184E-B887-00FD76233936}" destId="{887FCBE1-A316-B94B-B146-3E4CCDB3A509}" srcOrd="1" destOrd="0" parTransId="{34124CF4-CA67-134A-862C-6BF7A820BBE5}" sibTransId="{A9165CDB-982D-D64D-979E-B57B1BCEC24F}"/>
    <dgm:cxn modelId="{60A65AAA-69E3-F545-BEDB-B79FB376EDBA}" type="presOf" srcId="{140698BA-41CB-1040-A177-1C825158EAEB}" destId="{C9AF3347-B8B9-EA4B-BCB5-8CF2B3ADD549}" srcOrd="0" destOrd="0" presId="urn:microsoft.com/office/officeart/2009/3/layout/PhasedProcess"/>
    <dgm:cxn modelId="{97B344BF-DC9B-B54C-BD44-3FB40CC931BA}" srcId="{2B2E0116-492D-A849-8D16-908C0A3619B9}" destId="{34D255F4-7960-C747-9B44-6C44D56FD372}" srcOrd="0" destOrd="0" parTransId="{86094FDB-FD7C-9D47-9923-13366E296F81}" sibTransId="{C088DFC1-745A-064C-A0A9-C6B49F32E3DC}"/>
    <dgm:cxn modelId="{6403A0D5-4611-FB48-9E03-9760FA83DA63}" type="presOf" srcId="{1A43ABA0-1296-7C4D-9F52-4994C9073138}" destId="{3864A959-3A3B-D74B-BF8E-DF88C2AACD45}" srcOrd="1" destOrd="0" presId="urn:microsoft.com/office/officeart/2009/3/layout/PhasedProcess"/>
    <dgm:cxn modelId="{3B57C1DF-DC33-154B-ABCC-39583671AD58}" srcId="{AAC16833-6DA4-E745-BC7B-78363C7A8D5E}" destId="{140698BA-41CB-1040-A177-1C825158EAEB}" srcOrd="2" destOrd="0" parTransId="{7175C36A-FE90-4047-A965-E85C002647CD}" sibTransId="{7C1CCFE5-CC92-C247-B734-2C57B691F8CF}"/>
    <dgm:cxn modelId="{D2F4A7E5-90C2-7B47-B071-88E676C209F5}" type="presOf" srcId="{F9DC9051-3C83-054E-A8BF-9A9C156AA935}" destId="{3577D621-6199-074F-9161-650E6E408C41}" srcOrd="0" destOrd="0" presId="urn:microsoft.com/office/officeart/2009/3/layout/PhasedProcess"/>
    <dgm:cxn modelId="{E5189DF0-B29E-0E49-AE13-0DE36B49CBF4}" type="presOf" srcId="{0C59E793-7813-F34B-9C35-B435C200D99B}" destId="{41B2C279-D8B2-5C45-89EE-30F5EE2E6631}" srcOrd="0" destOrd="0" presId="urn:microsoft.com/office/officeart/2009/3/layout/PhasedProcess"/>
    <dgm:cxn modelId="{EE4C68F6-A7AD-AB41-AC5E-6A340E221F3B}" type="presOf" srcId="{34D255F4-7960-C747-9B44-6C44D56FD372}" destId="{7A57E1C2-0EE6-924E-8A56-FEE8318F4065}" srcOrd="0" destOrd="0" presId="urn:microsoft.com/office/officeart/2009/3/layout/PhasedProcess"/>
    <dgm:cxn modelId="{CCAA34EC-9362-D744-B340-DCCDB26EB71B}" type="presParOf" srcId="{1D81109D-4B69-5E45-8D1A-D8739226F160}" destId="{74024E1F-581F-4F40-A1B5-67C73B6CFF09}" srcOrd="0" destOrd="0" presId="urn:microsoft.com/office/officeart/2009/3/layout/PhasedProcess"/>
    <dgm:cxn modelId="{9DB267D9-2F99-9446-81F7-202266745D71}" type="presParOf" srcId="{1D81109D-4B69-5E45-8D1A-D8739226F160}" destId="{98038CCA-4A13-BB41-AEDE-D901F09E5CD8}" srcOrd="1" destOrd="0" presId="urn:microsoft.com/office/officeart/2009/3/layout/PhasedProcess"/>
    <dgm:cxn modelId="{87CC7782-B1B4-5A41-9F22-058E41EBF36F}" type="presParOf" srcId="{1D81109D-4B69-5E45-8D1A-D8739226F160}" destId="{B3474B4D-9F45-0442-8E79-AFE642D468DA}" srcOrd="2" destOrd="0" presId="urn:microsoft.com/office/officeart/2009/3/layout/PhasedProcess"/>
    <dgm:cxn modelId="{A850E7E6-9C2F-7146-88BC-8A79A591EFD6}" type="presParOf" srcId="{1D81109D-4B69-5E45-8D1A-D8739226F160}" destId="{404B03F0-1156-4149-8B60-EED94E8DCD06}" srcOrd="3" destOrd="0" presId="urn:microsoft.com/office/officeart/2009/3/layout/PhasedProcess"/>
    <dgm:cxn modelId="{423394EA-84A9-744F-8BFC-196AFE89F44B}" type="presParOf" srcId="{1D81109D-4B69-5E45-8D1A-D8739226F160}" destId="{5A269259-0623-E74E-A776-0D533D7BF2A5}" srcOrd="4" destOrd="0" presId="urn:microsoft.com/office/officeart/2009/3/layout/PhasedProcess"/>
    <dgm:cxn modelId="{9FBD971D-8B3B-BC42-94A5-641C635603D1}" type="presParOf" srcId="{1D81109D-4B69-5E45-8D1A-D8739226F160}" destId="{725EF0EE-9FEA-654B-BB78-4181D914861F}" srcOrd="5" destOrd="0" presId="urn:microsoft.com/office/officeart/2009/3/layout/PhasedProcess"/>
    <dgm:cxn modelId="{23874DA1-4B62-1147-9F91-825A1A9A9609}" type="presParOf" srcId="{1D81109D-4B69-5E45-8D1A-D8739226F160}" destId="{00C75BF9-1523-E947-A6D9-3396AED59D40}" srcOrd="6" destOrd="0" presId="urn:microsoft.com/office/officeart/2009/3/layout/PhasedProcess"/>
    <dgm:cxn modelId="{B13B10C9-EDF9-FD49-BCBE-3041DFBF21C6}" type="presParOf" srcId="{00C75BF9-1523-E947-A6D9-3396AED59D40}" destId="{A475C0E8-2DEA-2D42-BE0E-37F5B8BC2F5B}" srcOrd="0" destOrd="0" presId="urn:microsoft.com/office/officeart/2009/3/layout/PhasedProcess"/>
    <dgm:cxn modelId="{C1D39992-94BD-1949-8398-7004658ACB16}" type="presParOf" srcId="{00C75BF9-1523-E947-A6D9-3396AED59D40}" destId="{3864A959-3A3B-D74B-BF8E-DF88C2AACD45}" srcOrd="1" destOrd="0" presId="urn:microsoft.com/office/officeart/2009/3/layout/PhasedProcess"/>
    <dgm:cxn modelId="{5C3DE7E1-F303-DD46-8979-04D80C5508D9}" type="presParOf" srcId="{00C75BF9-1523-E947-A6D9-3396AED59D40}" destId="{330704A0-48ED-B449-8D63-912B3CD7FD94}" srcOrd="2" destOrd="0" presId="urn:microsoft.com/office/officeart/2009/3/layout/PhasedProcess"/>
    <dgm:cxn modelId="{31B0DD73-49B6-5647-AD41-F3B4AF065225}" type="presParOf" srcId="{00C75BF9-1523-E947-A6D9-3396AED59D40}" destId="{5749FB55-9552-EA48-BEAC-8A0307311B0E}" srcOrd="3" destOrd="0" presId="urn:microsoft.com/office/officeart/2009/3/layout/PhasedProcess"/>
    <dgm:cxn modelId="{8AE00F62-B529-ED48-888A-95830C1AEDCD}" type="presParOf" srcId="{1D81109D-4B69-5E45-8D1A-D8739226F160}" destId="{92CC3670-6627-FA49-AEC7-D522FE1D05FF}" srcOrd="7" destOrd="0" presId="urn:microsoft.com/office/officeart/2009/3/layout/PhasedProcess"/>
    <dgm:cxn modelId="{BF689FCF-8B36-8345-871F-BF4EB96F19C7}" type="presParOf" srcId="{92CC3670-6627-FA49-AEC7-D522FE1D05FF}" destId="{41B2C279-D8B2-5C45-89EE-30F5EE2E6631}" srcOrd="0" destOrd="0" presId="urn:microsoft.com/office/officeart/2009/3/layout/PhasedProcess"/>
    <dgm:cxn modelId="{E13A38A1-CD8E-F449-A35E-083983A51C06}" type="presParOf" srcId="{92CC3670-6627-FA49-AEC7-D522FE1D05FF}" destId="{113D7B91-7952-FC41-9758-9F630A65C386}" srcOrd="1" destOrd="0" presId="urn:microsoft.com/office/officeart/2009/3/layout/PhasedProcess"/>
    <dgm:cxn modelId="{26244672-B087-4F48-BDC3-F64F474E1BA4}" type="presParOf" srcId="{92CC3670-6627-FA49-AEC7-D522FE1D05FF}" destId="{CB06DA11-87F0-3045-A3BF-C07ABC3934C7}" srcOrd="2" destOrd="0" presId="urn:microsoft.com/office/officeart/2009/3/layout/PhasedProcess"/>
    <dgm:cxn modelId="{DA965616-379F-9B42-BBF2-A3F84CD1D2F0}" type="presParOf" srcId="{92CC3670-6627-FA49-AEC7-D522FE1D05FF}" destId="{3577D621-6199-074F-9161-650E6E408C41}" srcOrd="3" destOrd="0" presId="urn:microsoft.com/office/officeart/2009/3/layout/PhasedProcess"/>
    <dgm:cxn modelId="{F117260D-674B-A04B-91F5-B8AE5C251501}" type="presParOf" srcId="{92CC3670-6627-FA49-AEC7-D522FE1D05FF}" destId="{4993F3E1-768A-6940-B880-1D2FD5A1DB95}" srcOrd="4" destOrd="0" presId="urn:microsoft.com/office/officeart/2009/3/layout/PhasedProcess"/>
    <dgm:cxn modelId="{53AC15EC-C7D5-3946-8ACA-74BB77E45950}" type="presParOf" srcId="{92CC3670-6627-FA49-AEC7-D522FE1D05FF}" destId="{C9AF3347-B8B9-EA4B-BCB5-8CF2B3ADD549}" srcOrd="5" destOrd="0" presId="urn:microsoft.com/office/officeart/2009/3/layout/PhasedProcess"/>
    <dgm:cxn modelId="{9D0B30AF-87B8-1A4C-BB36-045771A14573}" type="presParOf" srcId="{1D81109D-4B69-5E45-8D1A-D8739226F160}" destId="{7A57E1C2-0EE6-924E-8A56-FEE8318F4065}" srcOrd="8" destOrd="0" presId="urn:microsoft.com/office/officeart/2009/3/layout/PhasedProcess"/>
    <dgm:cxn modelId="{BB291452-FC9B-6C4A-869E-EC9612A63F6A}" type="presParOf" srcId="{1D81109D-4B69-5E45-8D1A-D8739226F160}" destId="{54D9B962-4DC5-784F-A75B-710E2CD8DE3D}" srcOrd="9" destOrd="0" presId="urn:microsoft.com/office/officeart/2009/3/layout/Phased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63EE16-E699-E146-9193-4BA930A69EFC}" type="doc">
      <dgm:prSet loTypeId="urn:microsoft.com/office/officeart/2008/layout/RadialCluster" loCatId="" qsTypeId="urn:microsoft.com/office/officeart/2005/8/quickstyle/3d2" qsCatId="3D" csTypeId="urn:microsoft.com/office/officeart/2005/8/colors/colorful3" csCatId="colorful" phldr="1"/>
      <dgm:spPr/>
      <dgm:t>
        <a:bodyPr/>
        <a:lstStyle/>
        <a:p>
          <a:endParaRPr lang="fr-FR"/>
        </a:p>
      </dgm:t>
    </dgm:pt>
    <dgm:pt modelId="{62B1BFA9-97AD-C447-A95E-D2AA7736A0B5}">
      <dgm:prSet phldrT="[Texte]"/>
      <dgm:spPr/>
      <dgm:t>
        <a:bodyPr/>
        <a:lstStyle/>
        <a:p>
          <a:pPr rtl="1"/>
          <a:r>
            <a:rPr lang="ar-SA" dirty="0"/>
            <a:t>طبيعة الذكاء</a:t>
          </a:r>
          <a:endParaRPr lang="fr-FR" dirty="0"/>
        </a:p>
      </dgm:t>
    </dgm:pt>
    <dgm:pt modelId="{DEE9AEAE-8288-054F-8399-20B5C3F8E53F}" type="parTrans" cxnId="{9A641C24-B08B-7642-B0FA-462C040959B5}">
      <dgm:prSet/>
      <dgm:spPr/>
      <dgm:t>
        <a:bodyPr/>
        <a:lstStyle/>
        <a:p>
          <a:endParaRPr lang="fr-FR"/>
        </a:p>
      </dgm:t>
    </dgm:pt>
    <dgm:pt modelId="{57AE6B5C-F2CB-854F-BC77-C68A6974ABCE}" type="sibTrans" cxnId="{9A641C24-B08B-7642-B0FA-462C040959B5}">
      <dgm:prSet/>
      <dgm:spPr/>
      <dgm:t>
        <a:bodyPr/>
        <a:lstStyle/>
        <a:p>
          <a:endParaRPr lang="fr-FR"/>
        </a:p>
      </dgm:t>
    </dgm:pt>
    <dgm:pt modelId="{B46F2455-D910-484E-B319-09C658324B7B}">
      <dgm:prSet phldrT="[Texte]"/>
      <dgm:spPr/>
      <dgm:t>
        <a:bodyPr/>
        <a:lstStyle/>
        <a:p>
          <a:pPr rtl="1"/>
          <a:r>
            <a:rPr lang="ar-SA" dirty="0"/>
            <a:t>الفهم</a:t>
          </a:r>
          <a:endParaRPr lang="fr-FR" dirty="0"/>
        </a:p>
      </dgm:t>
    </dgm:pt>
    <dgm:pt modelId="{362626BA-7B33-2542-A559-1EB4F208BB8D}" type="parTrans" cxnId="{BEC41D70-16F2-E741-88DE-C70904098FCB}">
      <dgm:prSet/>
      <dgm:spPr/>
      <dgm:t>
        <a:bodyPr/>
        <a:lstStyle/>
        <a:p>
          <a:endParaRPr lang="fr-FR"/>
        </a:p>
      </dgm:t>
    </dgm:pt>
    <dgm:pt modelId="{F86C5491-708B-8046-8028-95D3EB113E02}" type="sibTrans" cxnId="{BEC41D70-16F2-E741-88DE-C70904098FCB}">
      <dgm:prSet/>
      <dgm:spPr/>
      <dgm:t>
        <a:bodyPr/>
        <a:lstStyle/>
        <a:p>
          <a:endParaRPr lang="fr-FR"/>
        </a:p>
      </dgm:t>
    </dgm:pt>
    <dgm:pt modelId="{C0E0A7B0-B1B0-7743-AE3A-50C5DA7A11F5}">
      <dgm:prSet phldrT="[Texte]"/>
      <dgm:spPr/>
      <dgm:t>
        <a:bodyPr/>
        <a:lstStyle/>
        <a:p>
          <a:pPr rtl="1"/>
          <a:r>
            <a:rPr lang="ar-SA" dirty="0"/>
            <a:t>العلاقات</a:t>
          </a:r>
          <a:endParaRPr lang="fr-FR" dirty="0"/>
        </a:p>
      </dgm:t>
    </dgm:pt>
    <dgm:pt modelId="{90F42436-F3FC-D34D-8109-EA42EC0C740D}" type="parTrans" cxnId="{9100FF0B-8E96-F94B-9F6E-64A9AB60F319}">
      <dgm:prSet/>
      <dgm:spPr/>
      <dgm:t>
        <a:bodyPr/>
        <a:lstStyle/>
        <a:p>
          <a:endParaRPr lang="fr-FR"/>
        </a:p>
      </dgm:t>
    </dgm:pt>
    <dgm:pt modelId="{45702D77-0FCD-264F-8CDA-5860F27ECE01}" type="sibTrans" cxnId="{9100FF0B-8E96-F94B-9F6E-64A9AB60F319}">
      <dgm:prSet/>
      <dgm:spPr/>
      <dgm:t>
        <a:bodyPr/>
        <a:lstStyle/>
        <a:p>
          <a:endParaRPr lang="fr-FR"/>
        </a:p>
      </dgm:t>
    </dgm:pt>
    <dgm:pt modelId="{79785CB4-60FB-1B43-870F-F30CB735CD26}">
      <dgm:prSet phldrT="[Texte]"/>
      <dgm:spPr/>
      <dgm:t>
        <a:bodyPr/>
        <a:lstStyle/>
        <a:p>
          <a:pPr rtl="1"/>
          <a:r>
            <a:rPr lang="ar-SA" dirty="0"/>
            <a:t>المتعلقات </a:t>
          </a:r>
          <a:endParaRPr lang="fr-FR" dirty="0"/>
        </a:p>
      </dgm:t>
    </dgm:pt>
    <dgm:pt modelId="{06D89A27-6042-0D48-A97A-CDD6F2763F61}" type="parTrans" cxnId="{538A3AC5-2C51-3643-9BF3-8383BA85809D}">
      <dgm:prSet/>
      <dgm:spPr/>
      <dgm:t>
        <a:bodyPr/>
        <a:lstStyle/>
        <a:p>
          <a:endParaRPr lang="fr-FR"/>
        </a:p>
      </dgm:t>
    </dgm:pt>
    <dgm:pt modelId="{F544B280-7F2D-684F-8A7A-0AC1FFCD52A3}" type="sibTrans" cxnId="{538A3AC5-2C51-3643-9BF3-8383BA85809D}">
      <dgm:prSet/>
      <dgm:spPr/>
      <dgm:t>
        <a:bodyPr/>
        <a:lstStyle/>
        <a:p>
          <a:endParaRPr lang="fr-FR"/>
        </a:p>
      </dgm:t>
    </dgm:pt>
    <dgm:pt modelId="{C25372C4-91E3-EF4D-8321-84460ADB3B9A}" type="pres">
      <dgm:prSet presAssocID="{EA63EE16-E699-E146-9193-4BA930A69EFC}" presName="Name0" presStyleCnt="0">
        <dgm:presLayoutVars>
          <dgm:chMax val="1"/>
          <dgm:chPref val="1"/>
          <dgm:dir/>
          <dgm:animOne val="branch"/>
          <dgm:animLvl val="lvl"/>
        </dgm:presLayoutVars>
      </dgm:prSet>
      <dgm:spPr/>
    </dgm:pt>
    <dgm:pt modelId="{3F82CE94-48D9-DA42-9D49-4EDC7D338CBC}" type="pres">
      <dgm:prSet presAssocID="{62B1BFA9-97AD-C447-A95E-D2AA7736A0B5}" presName="singleCycle" presStyleCnt="0"/>
      <dgm:spPr/>
    </dgm:pt>
    <dgm:pt modelId="{4E6B092E-5A69-9F4F-9E2C-60B237D45D49}" type="pres">
      <dgm:prSet presAssocID="{62B1BFA9-97AD-C447-A95E-D2AA7736A0B5}" presName="singleCenter" presStyleLbl="node1" presStyleIdx="0" presStyleCnt="4">
        <dgm:presLayoutVars>
          <dgm:chMax val="7"/>
          <dgm:chPref val="7"/>
        </dgm:presLayoutVars>
      </dgm:prSet>
      <dgm:spPr/>
    </dgm:pt>
    <dgm:pt modelId="{8D4E78AC-EF32-5340-893A-CEA8B7412D3B}" type="pres">
      <dgm:prSet presAssocID="{362626BA-7B33-2542-A559-1EB4F208BB8D}" presName="Name56" presStyleLbl="parChTrans1D2" presStyleIdx="0" presStyleCnt="3"/>
      <dgm:spPr/>
    </dgm:pt>
    <dgm:pt modelId="{9FC639C6-1581-B34F-9B11-4D77F5494DE5}" type="pres">
      <dgm:prSet presAssocID="{B46F2455-D910-484E-B319-09C658324B7B}" presName="text0" presStyleLbl="node1" presStyleIdx="1" presStyleCnt="4">
        <dgm:presLayoutVars>
          <dgm:bulletEnabled val="1"/>
        </dgm:presLayoutVars>
      </dgm:prSet>
      <dgm:spPr/>
    </dgm:pt>
    <dgm:pt modelId="{3FF471FA-73ED-A94C-A61F-10931901B96D}" type="pres">
      <dgm:prSet presAssocID="{90F42436-F3FC-D34D-8109-EA42EC0C740D}" presName="Name56" presStyleLbl="parChTrans1D2" presStyleIdx="1" presStyleCnt="3"/>
      <dgm:spPr/>
    </dgm:pt>
    <dgm:pt modelId="{E649C05D-6E8C-D649-8243-9259E978742D}" type="pres">
      <dgm:prSet presAssocID="{C0E0A7B0-B1B0-7743-AE3A-50C5DA7A11F5}" presName="text0" presStyleLbl="node1" presStyleIdx="2" presStyleCnt="4">
        <dgm:presLayoutVars>
          <dgm:bulletEnabled val="1"/>
        </dgm:presLayoutVars>
      </dgm:prSet>
      <dgm:spPr/>
    </dgm:pt>
    <dgm:pt modelId="{82EE325D-BC8F-6041-8A03-B26FAE873500}" type="pres">
      <dgm:prSet presAssocID="{06D89A27-6042-0D48-A97A-CDD6F2763F61}" presName="Name56" presStyleLbl="parChTrans1D2" presStyleIdx="2" presStyleCnt="3"/>
      <dgm:spPr/>
    </dgm:pt>
    <dgm:pt modelId="{31D05EB7-2775-F746-80EB-C1150441502B}" type="pres">
      <dgm:prSet presAssocID="{79785CB4-60FB-1B43-870F-F30CB735CD26}" presName="text0" presStyleLbl="node1" presStyleIdx="3" presStyleCnt="4">
        <dgm:presLayoutVars>
          <dgm:bulletEnabled val="1"/>
        </dgm:presLayoutVars>
      </dgm:prSet>
      <dgm:spPr/>
    </dgm:pt>
  </dgm:ptLst>
  <dgm:cxnLst>
    <dgm:cxn modelId="{9100FF0B-8E96-F94B-9F6E-64A9AB60F319}" srcId="{62B1BFA9-97AD-C447-A95E-D2AA7736A0B5}" destId="{C0E0A7B0-B1B0-7743-AE3A-50C5DA7A11F5}" srcOrd="1" destOrd="0" parTransId="{90F42436-F3FC-D34D-8109-EA42EC0C740D}" sibTransId="{45702D77-0FCD-264F-8CDA-5860F27ECE01}"/>
    <dgm:cxn modelId="{9A641C24-B08B-7642-B0FA-462C040959B5}" srcId="{EA63EE16-E699-E146-9193-4BA930A69EFC}" destId="{62B1BFA9-97AD-C447-A95E-D2AA7736A0B5}" srcOrd="0" destOrd="0" parTransId="{DEE9AEAE-8288-054F-8399-20B5C3F8E53F}" sibTransId="{57AE6B5C-F2CB-854F-BC77-C68A6974ABCE}"/>
    <dgm:cxn modelId="{6D6D1B26-9464-5743-B725-8F3BC66211E6}" type="presOf" srcId="{362626BA-7B33-2542-A559-1EB4F208BB8D}" destId="{8D4E78AC-EF32-5340-893A-CEA8B7412D3B}" srcOrd="0" destOrd="0" presId="urn:microsoft.com/office/officeart/2008/layout/RadialCluster"/>
    <dgm:cxn modelId="{6C0D5A2A-AF9B-E043-820E-545A319253F6}" type="presOf" srcId="{62B1BFA9-97AD-C447-A95E-D2AA7736A0B5}" destId="{4E6B092E-5A69-9F4F-9E2C-60B237D45D49}" srcOrd="0" destOrd="0" presId="urn:microsoft.com/office/officeart/2008/layout/RadialCluster"/>
    <dgm:cxn modelId="{313D0E30-FA5B-8148-974E-34CC6D555303}" type="presOf" srcId="{90F42436-F3FC-D34D-8109-EA42EC0C740D}" destId="{3FF471FA-73ED-A94C-A61F-10931901B96D}" srcOrd="0" destOrd="0" presId="urn:microsoft.com/office/officeart/2008/layout/RadialCluster"/>
    <dgm:cxn modelId="{BEC41D70-16F2-E741-88DE-C70904098FCB}" srcId="{62B1BFA9-97AD-C447-A95E-D2AA7736A0B5}" destId="{B46F2455-D910-484E-B319-09C658324B7B}" srcOrd="0" destOrd="0" parTransId="{362626BA-7B33-2542-A559-1EB4F208BB8D}" sibTransId="{F86C5491-708B-8046-8028-95D3EB113E02}"/>
    <dgm:cxn modelId="{E0CDB375-2C2C-7D4F-8C8B-8BC13C956D21}" type="presOf" srcId="{C0E0A7B0-B1B0-7743-AE3A-50C5DA7A11F5}" destId="{E649C05D-6E8C-D649-8243-9259E978742D}" srcOrd="0" destOrd="0" presId="urn:microsoft.com/office/officeart/2008/layout/RadialCluster"/>
    <dgm:cxn modelId="{F1A25094-03DB-F743-9969-CAC4CFF85779}" type="presOf" srcId="{B46F2455-D910-484E-B319-09C658324B7B}" destId="{9FC639C6-1581-B34F-9B11-4D77F5494DE5}" srcOrd="0" destOrd="0" presId="urn:microsoft.com/office/officeart/2008/layout/RadialCluster"/>
    <dgm:cxn modelId="{AFB2DCA1-5F05-184C-B45B-80146015B5D3}" type="presOf" srcId="{79785CB4-60FB-1B43-870F-F30CB735CD26}" destId="{31D05EB7-2775-F746-80EB-C1150441502B}" srcOrd="0" destOrd="0" presId="urn:microsoft.com/office/officeart/2008/layout/RadialCluster"/>
    <dgm:cxn modelId="{A0019EC3-CED0-3042-9B4E-998BFF32F0B7}" type="presOf" srcId="{EA63EE16-E699-E146-9193-4BA930A69EFC}" destId="{C25372C4-91E3-EF4D-8321-84460ADB3B9A}" srcOrd="0" destOrd="0" presId="urn:microsoft.com/office/officeart/2008/layout/RadialCluster"/>
    <dgm:cxn modelId="{538A3AC5-2C51-3643-9BF3-8383BA85809D}" srcId="{62B1BFA9-97AD-C447-A95E-D2AA7736A0B5}" destId="{79785CB4-60FB-1B43-870F-F30CB735CD26}" srcOrd="2" destOrd="0" parTransId="{06D89A27-6042-0D48-A97A-CDD6F2763F61}" sibTransId="{F544B280-7F2D-684F-8A7A-0AC1FFCD52A3}"/>
    <dgm:cxn modelId="{1681A8CD-B0E6-5543-9F10-3AD79CC3A27D}" type="presOf" srcId="{06D89A27-6042-0D48-A97A-CDD6F2763F61}" destId="{82EE325D-BC8F-6041-8A03-B26FAE873500}" srcOrd="0" destOrd="0" presId="urn:microsoft.com/office/officeart/2008/layout/RadialCluster"/>
    <dgm:cxn modelId="{801EC19F-A8B8-F043-B4F3-3FAD9A4AA357}" type="presParOf" srcId="{C25372C4-91E3-EF4D-8321-84460ADB3B9A}" destId="{3F82CE94-48D9-DA42-9D49-4EDC7D338CBC}" srcOrd="0" destOrd="0" presId="urn:microsoft.com/office/officeart/2008/layout/RadialCluster"/>
    <dgm:cxn modelId="{42BCDF01-CCE5-3E49-997A-6E0A05578165}" type="presParOf" srcId="{3F82CE94-48D9-DA42-9D49-4EDC7D338CBC}" destId="{4E6B092E-5A69-9F4F-9E2C-60B237D45D49}" srcOrd="0" destOrd="0" presId="urn:microsoft.com/office/officeart/2008/layout/RadialCluster"/>
    <dgm:cxn modelId="{A7393BF7-4B95-5B40-BB14-FCC6B614077D}" type="presParOf" srcId="{3F82CE94-48D9-DA42-9D49-4EDC7D338CBC}" destId="{8D4E78AC-EF32-5340-893A-CEA8B7412D3B}" srcOrd="1" destOrd="0" presId="urn:microsoft.com/office/officeart/2008/layout/RadialCluster"/>
    <dgm:cxn modelId="{AED5191A-A5C7-A649-9F37-0F8656B860FF}" type="presParOf" srcId="{3F82CE94-48D9-DA42-9D49-4EDC7D338CBC}" destId="{9FC639C6-1581-B34F-9B11-4D77F5494DE5}" srcOrd="2" destOrd="0" presId="urn:microsoft.com/office/officeart/2008/layout/RadialCluster"/>
    <dgm:cxn modelId="{6FD1775E-D941-6748-9616-AFDC5CE388DC}" type="presParOf" srcId="{3F82CE94-48D9-DA42-9D49-4EDC7D338CBC}" destId="{3FF471FA-73ED-A94C-A61F-10931901B96D}" srcOrd="3" destOrd="0" presId="urn:microsoft.com/office/officeart/2008/layout/RadialCluster"/>
    <dgm:cxn modelId="{C21D418B-AE9E-7848-A535-9740B84150B4}" type="presParOf" srcId="{3F82CE94-48D9-DA42-9D49-4EDC7D338CBC}" destId="{E649C05D-6E8C-D649-8243-9259E978742D}" srcOrd="4" destOrd="0" presId="urn:microsoft.com/office/officeart/2008/layout/RadialCluster"/>
    <dgm:cxn modelId="{B428AFAA-EE70-3741-BC66-0C7B68DCD3C0}" type="presParOf" srcId="{3F82CE94-48D9-DA42-9D49-4EDC7D338CBC}" destId="{82EE325D-BC8F-6041-8A03-B26FAE873500}" srcOrd="5" destOrd="0" presId="urn:microsoft.com/office/officeart/2008/layout/RadialCluster"/>
    <dgm:cxn modelId="{D61E3DF1-6084-0641-8D29-FD8127332FAD}" type="presParOf" srcId="{3F82CE94-48D9-DA42-9D49-4EDC7D338CBC}" destId="{31D05EB7-2775-F746-80EB-C1150441502B}"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D48E30-6C8A-E740-B61E-FF1B42A95669}" type="doc">
      <dgm:prSet loTypeId="urn:microsoft.com/office/officeart/2005/8/layout/pyramid2" loCatId="" qsTypeId="urn:microsoft.com/office/officeart/2005/8/quickstyle/simple1" qsCatId="simple" csTypeId="urn:microsoft.com/office/officeart/2005/8/colors/accent5_3" csCatId="accent5" phldr="1"/>
      <dgm:spPr/>
    </dgm:pt>
    <dgm:pt modelId="{8B044AF7-D930-8B45-8526-F9E2B11A2DD0}">
      <dgm:prSet phldrT="[Texte]"/>
      <dgm:spPr/>
      <dgm:t>
        <a:bodyPr/>
        <a:lstStyle/>
        <a:p>
          <a:pPr rtl="1"/>
          <a:r>
            <a:rPr lang="ar-SA" dirty="0"/>
            <a:t>العامل العام </a:t>
          </a:r>
          <a:endParaRPr lang="fr-FR" dirty="0"/>
        </a:p>
      </dgm:t>
    </dgm:pt>
    <dgm:pt modelId="{2C85EF50-6E0C-8440-BBC5-067AE3D6908B}" type="parTrans" cxnId="{5A486031-2EF6-8140-B5FD-B1C696125F4A}">
      <dgm:prSet/>
      <dgm:spPr/>
      <dgm:t>
        <a:bodyPr/>
        <a:lstStyle/>
        <a:p>
          <a:endParaRPr lang="fr-FR"/>
        </a:p>
      </dgm:t>
    </dgm:pt>
    <dgm:pt modelId="{6F3458F8-CDE1-7049-BED7-8593EB977E2D}" type="sibTrans" cxnId="{5A486031-2EF6-8140-B5FD-B1C696125F4A}">
      <dgm:prSet/>
      <dgm:spPr/>
      <dgm:t>
        <a:bodyPr/>
        <a:lstStyle/>
        <a:p>
          <a:endParaRPr lang="fr-FR"/>
        </a:p>
      </dgm:t>
    </dgm:pt>
    <dgm:pt modelId="{E41217B8-4C8B-1847-B8A9-8BEC0317E888}">
      <dgm:prSet phldrT="[Texte]"/>
      <dgm:spPr/>
      <dgm:t>
        <a:bodyPr/>
        <a:lstStyle/>
        <a:p>
          <a:pPr rtl="1"/>
          <a:r>
            <a:rPr lang="ar-SA" dirty="0"/>
            <a:t>القدرات الرئيسية</a:t>
          </a:r>
          <a:endParaRPr lang="fr-FR" dirty="0"/>
        </a:p>
      </dgm:t>
    </dgm:pt>
    <dgm:pt modelId="{D353A1C7-7C14-F344-AC8B-9C36B7C6E7E0}" type="parTrans" cxnId="{DA339FE2-9361-5446-9EC8-B474760C5178}">
      <dgm:prSet/>
      <dgm:spPr/>
      <dgm:t>
        <a:bodyPr/>
        <a:lstStyle/>
        <a:p>
          <a:endParaRPr lang="fr-FR"/>
        </a:p>
      </dgm:t>
    </dgm:pt>
    <dgm:pt modelId="{4082EA54-A1AE-F44E-B266-A8A480853DC2}" type="sibTrans" cxnId="{DA339FE2-9361-5446-9EC8-B474760C5178}">
      <dgm:prSet/>
      <dgm:spPr/>
      <dgm:t>
        <a:bodyPr/>
        <a:lstStyle/>
        <a:p>
          <a:endParaRPr lang="fr-FR"/>
        </a:p>
      </dgm:t>
    </dgm:pt>
    <dgm:pt modelId="{839EEA9B-F44F-FB46-BDF9-057B53325593}">
      <dgm:prSet phldrT="[Texte]"/>
      <dgm:spPr/>
      <dgm:t>
        <a:bodyPr/>
        <a:lstStyle/>
        <a:p>
          <a:pPr rtl="1"/>
          <a:r>
            <a:rPr lang="ar-SA" dirty="0"/>
            <a:t>القدرات الفرعية</a:t>
          </a:r>
          <a:endParaRPr lang="fr-FR" dirty="0"/>
        </a:p>
      </dgm:t>
    </dgm:pt>
    <dgm:pt modelId="{D973B34C-1C2D-0D4D-B54C-6D6F7399A540}" type="parTrans" cxnId="{25D1E076-AE96-EB4A-9CAD-87B0DCC12AE9}">
      <dgm:prSet/>
      <dgm:spPr/>
      <dgm:t>
        <a:bodyPr/>
        <a:lstStyle/>
        <a:p>
          <a:endParaRPr lang="fr-FR"/>
        </a:p>
      </dgm:t>
    </dgm:pt>
    <dgm:pt modelId="{D6C589BC-4E3D-554A-9420-8A6C7E80080F}" type="sibTrans" cxnId="{25D1E076-AE96-EB4A-9CAD-87B0DCC12AE9}">
      <dgm:prSet/>
      <dgm:spPr/>
      <dgm:t>
        <a:bodyPr/>
        <a:lstStyle/>
        <a:p>
          <a:endParaRPr lang="fr-FR"/>
        </a:p>
      </dgm:t>
    </dgm:pt>
    <dgm:pt modelId="{1A79B3C2-3DAE-D042-9388-8102B6EB690E}" type="pres">
      <dgm:prSet presAssocID="{8CD48E30-6C8A-E740-B61E-FF1B42A95669}" presName="compositeShape" presStyleCnt="0">
        <dgm:presLayoutVars>
          <dgm:dir/>
          <dgm:resizeHandles/>
        </dgm:presLayoutVars>
      </dgm:prSet>
      <dgm:spPr/>
    </dgm:pt>
    <dgm:pt modelId="{F845B7B2-50B1-5D4B-99D5-E25BF8AE44FE}" type="pres">
      <dgm:prSet presAssocID="{8CD48E30-6C8A-E740-B61E-FF1B42A95669}" presName="pyramid" presStyleLbl="node1" presStyleIdx="0" presStyleCnt="1"/>
      <dgm:spPr/>
    </dgm:pt>
    <dgm:pt modelId="{7D939C9A-78E8-2949-B5EE-40C1FA400B4E}" type="pres">
      <dgm:prSet presAssocID="{8CD48E30-6C8A-E740-B61E-FF1B42A95669}" presName="theList" presStyleCnt="0"/>
      <dgm:spPr/>
    </dgm:pt>
    <dgm:pt modelId="{2677A893-B7C3-5747-8CB8-5CDA2E1CB7AA}" type="pres">
      <dgm:prSet presAssocID="{8B044AF7-D930-8B45-8526-F9E2B11A2DD0}" presName="aNode" presStyleLbl="fgAcc1" presStyleIdx="0" presStyleCnt="3">
        <dgm:presLayoutVars>
          <dgm:bulletEnabled val="1"/>
        </dgm:presLayoutVars>
      </dgm:prSet>
      <dgm:spPr/>
    </dgm:pt>
    <dgm:pt modelId="{95308F9B-D9E6-5145-8E2B-A958A9D52B4C}" type="pres">
      <dgm:prSet presAssocID="{8B044AF7-D930-8B45-8526-F9E2B11A2DD0}" presName="aSpace" presStyleCnt="0"/>
      <dgm:spPr/>
    </dgm:pt>
    <dgm:pt modelId="{D27383F1-F73F-0B47-ACEE-1552EBBBB57C}" type="pres">
      <dgm:prSet presAssocID="{E41217B8-4C8B-1847-B8A9-8BEC0317E888}" presName="aNode" presStyleLbl="fgAcc1" presStyleIdx="1" presStyleCnt="3">
        <dgm:presLayoutVars>
          <dgm:bulletEnabled val="1"/>
        </dgm:presLayoutVars>
      </dgm:prSet>
      <dgm:spPr/>
    </dgm:pt>
    <dgm:pt modelId="{C0C35507-FCFB-D14F-86A9-96C691AC8B3B}" type="pres">
      <dgm:prSet presAssocID="{E41217B8-4C8B-1847-B8A9-8BEC0317E888}" presName="aSpace" presStyleCnt="0"/>
      <dgm:spPr/>
    </dgm:pt>
    <dgm:pt modelId="{1B02E678-0795-F24B-991E-3F2D5705E002}" type="pres">
      <dgm:prSet presAssocID="{839EEA9B-F44F-FB46-BDF9-057B53325593}" presName="aNode" presStyleLbl="fgAcc1" presStyleIdx="2" presStyleCnt="3">
        <dgm:presLayoutVars>
          <dgm:bulletEnabled val="1"/>
        </dgm:presLayoutVars>
      </dgm:prSet>
      <dgm:spPr/>
    </dgm:pt>
    <dgm:pt modelId="{ADC9C34A-7127-8C4E-90A4-398F6E29FE74}" type="pres">
      <dgm:prSet presAssocID="{839EEA9B-F44F-FB46-BDF9-057B53325593}" presName="aSpace" presStyleCnt="0"/>
      <dgm:spPr/>
    </dgm:pt>
  </dgm:ptLst>
  <dgm:cxnLst>
    <dgm:cxn modelId="{5A486031-2EF6-8140-B5FD-B1C696125F4A}" srcId="{8CD48E30-6C8A-E740-B61E-FF1B42A95669}" destId="{8B044AF7-D930-8B45-8526-F9E2B11A2DD0}" srcOrd="0" destOrd="0" parTransId="{2C85EF50-6E0C-8440-BBC5-067AE3D6908B}" sibTransId="{6F3458F8-CDE1-7049-BED7-8593EB977E2D}"/>
    <dgm:cxn modelId="{FFDEC961-C69C-C541-B669-A43E4B488CB6}" type="presOf" srcId="{839EEA9B-F44F-FB46-BDF9-057B53325593}" destId="{1B02E678-0795-F24B-991E-3F2D5705E002}" srcOrd="0" destOrd="0" presId="urn:microsoft.com/office/officeart/2005/8/layout/pyramid2"/>
    <dgm:cxn modelId="{25D1E076-AE96-EB4A-9CAD-87B0DCC12AE9}" srcId="{8CD48E30-6C8A-E740-B61E-FF1B42A95669}" destId="{839EEA9B-F44F-FB46-BDF9-057B53325593}" srcOrd="2" destOrd="0" parTransId="{D973B34C-1C2D-0D4D-B54C-6D6F7399A540}" sibTransId="{D6C589BC-4E3D-554A-9420-8A6C7E80080F}"/>
    <dgm:cxn modelId="{E1352C95-D135-BE47-869B-C85C4ADA1DB1}" type="presOf" srcId="{8CD48E30-6C8A-E740-B61E-FF1B42A95669}" destId="{1A79B3C2-3DAE-D042-9388-8102B6EB690E}" srcOrd="0" destOrd="0" presId="urn:microsoft.com/office/officeart/2005/8/layout/pyramid2"/>
    <dgm:cxn modelId="{D21D33B0-F2EB-774E-AD35-79AA92DAE57C}" type="presOf" srcId="{E41217B8-4C8B-1847-B8A9-8BEC0317E888}" destId="{D27383F1-F73F-0B47-ACEE-1552EBBBB57C}" srcOrd="0" destOrd="0" presId="urn:microsoft.com/office/officeart/2005/8/layout/pyramid2"/>
    <dgm:cxn modelId="{D49EA0D9-E2A1-4444-ACBD-230803A2B97A}" type="presOf" srcId="{8B044AF7-D930-8B45-8526-F9E2B11A2DD0}" destId="{2677A893-B7C3-5747-8CB8-5CDA2E1CB7AA}" srcOrd="0" destOrd="0" presId="urn:microsoft.com/office/officeart/2005/8/layout/pyramid2"/>
    <dgm:cxn modelId="{DA339FE2-9361-5446-9EC8-B474760C5178}" srcId="{8CD48E30-6C8A-E740-B61E-FF1B42A95669}" destId="{E41217B8-4C8B-1847-B8A9-8BEC0317E888}" srcOrd="1" destOrd="0" parTransId="{D353A1C7-7C14-F344-AC8B-9C36B7C6E7E0}" sibTransId="{4082EA54-A1AE-F44E-B266-A8A480853DC2}"/>
    <dgm:cxn modelId="{A43F1DC7-D434-024C-940F-DBBEA4F092D4}" type="presParOf" srcId="{1A79B3C2-3DAE-D042-9388-8102B6EB690E}" destId="{F845B7B2-50B1-5D4B-99D5-E25BF8AE44FE}" srcOrd="0" destOrd="0" presId="urn:microsoft.com/office/officeart/2005/8/layout/pyramid2"/>
    <dgm:cxn modelId="{6AB8489A-A23B-5D49-99CA-3F977A6A5CE2}" type="presParOf" srcId="{1A79B3C2-3DAE-D042-9388-8102B6EB690E}" destId="{7D939C9A-78E8-2949-B5EE-40C1FA400B4E}" srcOrd="1" destOrd="0" presId="urn:microsoft.com/office/officeart/2005/8/layout/pyramid2"/>
    <dgm:cxn modelId="{D07C665A-561E-3246-88C1-327D6C806781}" type="presParOf" srcId="{7D939C9A-78E8-2949-B5EE-40C1FA400B4E}" destId="{2677A893-B7C3-5747-8CB8-5CDA2E1CB7AA}" srcOrd="0" destOrd="0" presId="urn:microsoft.com/office/officeart/2005/8/layout/pyramid2"/>
    <dgm:cxn modelId="{459C5948-C1C8-EF4A-B83A-76469E39B461}" type="presParOf" srcId="{7D939C9A-78E8-2949-B5EE-40C1FA400B4E}" destId="{95308F9B-D9E6-5145-8E2B-A958A9D52B4C}" srcOrd="1" destOrd="0" presId="urn:microsoft.com/office/officeart/2005/8/layout/pyramid2"/>
    <dgm:cxn modelId="{5676F19E-0159-9048-AC7F-052480F6AE51}" type="presParOf" srcId="{7D939C9A-78E8-2949-B5EE-40C1FA400B4E}" destId="{D27383F1-F73F-0B47-ACEE-1552EBBBB57C}" srcOrd="2" destOrd="0" presId="urn:microsoft.com/office/officeart/2005/8/layout/pyramid2"/>
    <dgm:cxn modelId="{F7FEBECF-B8FE-6B45-9CC7-DB3ED70FF00D}" type="presParOf" srcId="{7D939C9A-78E8-2949-B5EE-40C1FA400B4E}" destId="{C0C35507-FCFB-D14F-86A9-96C691AC8B3B}" srcOrd="3" destOrd="0" presId="urn:microsoft.com/office/officeart/2005/8/layout/pyramid2"/>
    <dgm:cxn modelId="{333FF7F1-2E32-FB42-AAE3-272B17BEECC9}" type="presParOf" srcId="{7D939C9A-78E8-2949-B5EE-40C1FA400B4E}" destId="{1B02E678-0795-F24B-991E-3F2D5705E002}" srcOrd="4" destOrd="0" presId="urn:microsoft.com/office/officeart/2005/8/layout/pyramid2"/>
    <dgm:cxn modelId="{C2D9652E-8D01-EA44-B5F6-30081147EF2A}" type="presParOf" srcId="{7D939C9A-78E8-2949-B5EE-40C1FA400B4E}" destId="{ADC9C34A-7127-8C4E-90A4-398F6E29FE7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4B5B5-6854-4D49-BCE5-4C22E01B9A41}">
      <dsp:nvSpPr>
        <dsp:cNvPr id="0" name=""/>
        <dsp:cNvSpPr/>
      </dsp:nvSpPr>
      <dsp:spPr>
        <a:xfrm rot="5400000">
          <a:off x="-162777" y="166793"/>
          <a:ext cx="1085186" cy="759630"/>
        </a:xfrm>
        <a:prstGeom prst="chevron">
          <a:avLst/>
        </a:prstGeom>
        <a:solidFill>
          <a:schemeClr val="accent2">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err="1"/>
            <a:t>تيرمان</a:t>
          </a:r>
          <a:endParaRPr lang="fr-FR" sz="2800" b="1" kern="1200" dirty="0"/>
        </a:p>
      </dsp:txBody>
      <dsp:txXfrm rot="-5400000">
        <a:off x="1" y="383830"/>
        <a:ext cx="759630" cy="325556"/>
      </dsp:txXfrm>
    </dsp:sp>
    <dsp:sp modelId="{5F26F397-95B9-884E-A97C-5802685A7999}">
      <dsp:nvSpPr>
        <dsp:cNvPr id="0" name=""/>
        <dsp:cNvSpPr/>
      </dsp:nvSpPr>
      <dsp:spPr>
        <a:xfrm rot="5400000">
          <a:off x="4535444" y="-3771798"/>
          <a:ext cx="705741" cy="825736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a:t>الذكاء هو القدرة على القيام بعمليات المجردة</a:t>
          </a:r>
          <a:endParaRPr lang="fr-FR" sz="2200" kern="1200" dirty="0"/>
        </a:p>
      </dsp:txBody>
      <dsp:txXfrm rot="-5400000">
        <a:off x="759631" y="38466"/>
        <a:ext cx="8222918" cy="636839"/>
      </dsp:txXfrm>
    </dsp:sp>
    <dsp:sp modelId="{7BE8DB9A-AA76-C047-B5FB-0234732A8E48}">
      <dsp:nvSpPr>
        <dsp:cNvPr id="0" name=""/>
        <dsp:cNvSpPr/>
      </dsp:nvSpPr>
      <dsp:spPr>
        <a:xfrm rot="5400000">
          <a:off x="-162777" y="1134914"/>
          <a:ext cx="1085186" cy="759630"/>
        </a:xfrm>
        <a:prstGeom prst="chevron">
          <a:avLst/>
        </a:prstGeom>
        <a:solidFill>
          <a:schemeClr val="accent3">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err="1"/>
            <a:t>كولفن</a:t>
          </a:r>
          <a:endParaRPr lang="fr-FR" sz="2800" b="1" kern="1200" dirty="0"/>
        </a:p>
      </dsp:txBody>
      <dsp:txXfrm rot="-5400000">
        <a:off x="1" y="1351951"/>
        <a:ext cx="759630" cy="325556"/>
      </dsp:txXfrm>
    </dsp:sp>
    <dsp:sp modelId="{E4FE5CDC-F446-BA4D-96AE-89B7DA5B3848}">
      <dsp:nvSpPr>
        <dsp:cNvPr id="0" name=""/>
        <dsp:cNvSpPr/>
      </dsp:nvSpPr>
      <dsp:spPr>
        <a:xfrm rot="5400000">
          <a:off x="4535629" y="-2803862"/>
          <a:ext cx="705370" cy="825736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a:t>هو وصول الفرد الى مرحلة القدرة على عملية التعلم</a:t>
          </a:r>
          <a:endParaRPr lang="fr-FR" sz="2200" kern="1200" dirty="0"/>
        </a:p>
      </dsp:txBody>
      <dsp:txXfrm rot="-5400000">
        <a:off x="759630" y="1006570"/>
        <a:ext cx="8222936" cy="636504"/>
      </dsp:txXfrm>
    </dsp:sp>
    <dsp:sp modelId="{EB533472-AB8F-A34B-911E-BFDFDA8430B4}">
      <dsp:nvSpPr>
        <dsp:cNvPr id="0" name=""/>
        <dsp:cNvSpPr/>
      </dsp:nvSpPr>
      <dsp:spPr>
        <a:xfrm rot="5400000">
          <a:off x="-162777" y="2081070"/>
          <a:ext cx="1085186" cy="759630"/>
        </a:xfrm>
        <a:prstGeom prst="chevron">
          <a:avLst/>
        </a:prstGeom>
        <a:solidFill>
          <a:schemeClr val="accent4">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t>شترن</a:t>
          </a:r>
          <a:endParaRPr lang="fr-FR" sz="2800" b="1" kern="1200" dirty="0"/>
        </a:p>
      </dsp:txBody>
      <dsp:txXfrm rot="-5400000">
        <a:off x="1" y="2298107"/>
        <a:ext cx="759630" cy="325556"/>
      </dsp:txXfrm>
    </dsp:sp>
    <dsp:sp modelId="{6C60CC98-24A7-AC49-BB7A-CA26CA4EAA7F}">
      <dsp:nvSpPr>
        <dsp:cNvPr id="0" name=""/>
        <dsp:cNvSpPr/>
      </dsp:nvSpPr>
      <dsp:spPr>
        <a:xfrm rot="5400000">
          <a:off x="4535629" y="-1835742"/>
          <a:ext cx="705370" cy="825736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a:t>القدرة العامة للفرد على التكيف العقلي مع المواقف و المشاكل الحياتية الجديدة </a:t>
          </a:r>
          <a:endParaRPr lang="fr-FR" sz="2200" kern="1200" dirty="0"/>
        </a:p>
      </dsp:txBody>
      <dsp:txXfrm rot="-5400000">
        <a:off x="759630" y="1974690"/>
        <a:ext cx="8222936" cy="636504"/>
      </dsp:txXfrm>
    </dsp:sp>
    <dsp:sp modelId="{C455E311-FC26-D843-8AEB-E26C4866DB15}">
      <dsp:nvSpPr>
        <dsp:cNvPr id="0" name=""/>
        <dsp:cNvSpPr/>
      </dsp:nvSpPr>
      <dsp:spPr>
        <a:xfrm rot="5400000">
          <a:off x="-162777" y="3071155"/>
          <a:ext cx="1085186" cy="759630"/>
        </a:xfrm>
        <a:prstGeom prst="chevron">
          <a:avLst/>
        </a:prstGeom>
        <a:solidFill>
          <a:schemeClr val="accent5">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err="1"/>
            <a:t>جورداد</a:t>
          </a:r>
          <a:endParaRPr lang="fr-FR" sz="1600" b="1" kern="1200" dirty="0"/>
        </a:p>
      </dsp:txBody>
      <dsp:txXfrm rot="-5400000">
        <a:off x="1" y="3288192"/>
        <a:ext cx="759630" cy="325556"/>
      </dsp:txXfrm>
    </dsp:sp>
    <dsp:sp modelId="{88B08D47-F288-8940-87EA-2269D89BADDC}">
      <dsp:nvSpPr>
        <dsp:cNvPr id="0" name=""/>
        <dsp:cNvSpPr/>
      </dsp:nvSpPr>
      <dsp:spPr>
        <a:xfrm rot="5400000">
          <a:off x="4535629" y="-867621"/>
          <a:ext cx="705370" cy="825736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a:t>القدرة على توظيف الخبرات السابقة و الاستفادة منها في حل المشكلات الحاضرة</a:t>
          </a:r>
          <a:endParaRPr lang="fr-FR" sz="2200" kern="1200" dirty="0"/>
        </a:p>
      </dsp:txBody>
      <dsp:txXfrm rot="-5400000">
        <a:off x="759630" y="2942811"/>
        <a:ext cx="8222936" cy="636504"/>
      </dsp:txXfrm>
    </dsp:sp>
    <dsp:sp modelId="{895A0B9A-C77E-D945-8F8F-9B5D2BF8E72E}">
      <dsp:nvSpPr>
        <dsp:cNvPr id="0" name=""/>
        <dsp:cNvSpPr/>
      </dsp:nvSpPr>
      <dsp:spPr>
        <a:xfrm rot="5400000">
          <a:off x="-162777" y="4039275"/>
          <a:ext cx="1085186" cy="759630"/>
        </a:xfrm>
        <a:prstGeom prst="chevron">
          <a:avLst/>
        </a:prstGeom>
        <a:solidFill>
          <a:schemeClr val="accent6">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err="1"/>
            <a:t>جاردنر</a:t>
          </a:r>
          <a:endParaRPr lang="fr-FR" sz="2400" b="1" kern="1200" dirty="0"/>
        </a:p>
      </dsp:txBody>
      <dsp:txXfrm rot="-5400000">
        <a:off x="1" y="4256312"/>
        <a:ext cx="759630" cy="325556"/>
      </dsp:txXfrm>
    </dsp:sp>
    <dsp:sp modelId="{6E39DF1C-63F2-3240-9B7E-FD54CDA772E0}">
      <dsp:nvSpPr>
        <dsp:cNvPr id="0" name=""/>
        <dsp:cNvSpPr/>
      </dsp:nvSpPr>
      <dsp:spPr>
        <a:xfrm rot="5400000">
          <a:off x="4535629" y="100498"/>
          <a:ext cx="705370" cy="825736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a:t>هو مستوى كفاءة الفرد الفكرية و المتشكلة من مجموعة من المهارات التي تمكن الفرد من استخدامها </a:t>
          </a:r>
          <a:endParaRPr lang="fr-FR" sz="2200" kern="1200" dirty="0"/>
        </a:p>
      </dsp:txBody>
      <dsp:txXfrm rot="-5400000">
        <a:off x="759630" y="3910931"/>
        <a:ext cx="8222936" cy="636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FEBD2-72C0-6842-A09B-C5C79FB59EC4}">
      <dsp:nvSpPr>
        <dsp:cNvPr id="0" name=""/>
        <dsp:cNvSpPr/>
      </dsp:nvSpPr>
      <dsp:spPr>
        <a:xfrm rot="5400000">
          <a:off x="6958354" y="-2927828"/>
          <a:ext cx="883728" cy="6964911"/>
        </a:xfrm>
        <a:prstGeom prst="round2SameRect">
          <a:avLst/>
        </a:prstGeom>
        <a:solidFill>
          <a:schemeClr val="accent3">
            <a:tint val="40000"/>
            <a:alpha val="90000"/>
            <a:hueOff val="0"/>
            <a:satOff val="0"/>
            <a:lumOff val="0"/>
            <a:alphaOff val="0"/>
          </a:schemeClr>
        </a:solidFill>
        <a:ln w="2222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0" rIns="182880" bIns="91440" numCol="1" spcCol="1270" anchor="ctr" anchorCtr="0">
          <a:noAutofit/>
        </a:bodyPr>
        <a:lstStyle/>
        <a:p>
          <a:pPr marL="228600" lvl="1" indent="-228600" algn="r" defTabSz="889000" rtl="1">
            <a:lnSpc>
              <a:spcPct val="90000"/>
            </a:lnSpc>
            <a:spcBef>
              <a:spcPct val="0"/>
            </a:spcBef>
            <a:spcAft>
              <a:spcPct val="15000"/>
            </a:spcAft>
            <a:buFont typeface="Arial" panose="020B0604020202020204" pitchFamily="34" charset="0"/>
            <a:buChar char="•"/>
          </a:pPr>
          <a:r>
            <a:rPr lang="ar-SA" sz="2000" kern="1200" dirty="0"/>
            <a:t>الفهم		النقد</a:t>
          </a:r>
          <a:endParaRPr lang="fr-FR" sz="2000" kern="1200" dirty="0"/>
        </a:p>
        <a:p>
          <a:pPr marL="228600" lvl="1" indent="-228600" algn="r" defTabSz="889000" rtl="1">
            <a:lnSpc>
              <a:spcPct val="90000"/>
            </a:lnSpc>
            <a:spcBef>
              <a:spcPct val="0"/>
            </a:spcBef>
            <a:spcAft>
              <a:spcPct val="15000"/>
            </a:spcAft>
            <a:buChar char="•"/>
          </a:pPr>
          <a:r>
            <a:rPr lang="ar-SA" sz="2000" kern="1200" dirty="0"/>
            <a:t>الابتكار		القدرة توجيه عمليات التفكير</a:t>
          </a:r>
          <a:endParaRPr lang="fr-FR" sz="2000" kern="1200" dirty="0"/>
        </a:p>
      </dsp:txBody>
      <dsp:txXfrm rot="-5400000">
        <a:off x="3917763" y="155903"/>
        <a:ext cx="6921771" cy="797448"/>
      </dsp:txXfrm>
    </dsp:sp>
    <dsp:sp modelId="{0FD88F65-15C9-F348-811B-5BAF97123ECA}">
      <dsp:nvSpPr>
        <dsp:cNvPr id="0" name=""/>
        <dsp:cNvSpPr/>
      </dsp:nvSpPr>
      <dsp:spPr>
        <a:xfrm>
          <a:off x="0" y="2296"/>
          <a:ext cx="3917762" cy="110466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rtl="1">
            <a:lnSpc>
              <a:spcPct val="90000"/>
            </a:lnSpc>
            <a:spcBef>
              <a:spcPct val="0"/>
            </a:spcBef>
            <a:spcAft>
              <a:spcPct val="35000"/>
            </a:spcAft>
            <a:buNone/>
          </a:pPr>
          <a:r>
            <a:rPr lang="ar-SA" sz="4800" kern="1200" dirty="0"/>
            <a:t>بينيه</a:t>
          </a:r>
          <a:endParaRPr lang="fr-FR" sz="4800" kern="1200" dirty="0"/>
        </a:p>
      </dsp:txBody>
      <dsp:txXfrm>
        <a:off x="53925" y="56221"/>
        <a:ext cx="3809912" cy="996810"/>
      </dsp:txXfrm>
    </dsp:sp>
    <dsp:sp modelId="{175C9A22-EEEE-5440-9E4F-89BF2B7ACF98}">
      <dsp:nvSpPr>
        <dsp:cNvPr id="0" name=""/>
        <dsp:cNvSpPr/>
      </dsp:nvSpPr>
      <dsp:spPr>
        <a:xfrm rot="5400000">
          <a:off x="6958354" y="-1767935"/>
          <a:ext cx="883728" cy="6964911"/>
        </a:xfrm>
        <a:prstGeom prst="round2SameRect">
          <a:avLst/>
        </a:prstGeom>
        <a:solidFill>
          <a:schemeClr val="accent3">
            <a:tint val="40000"/>
            <a:alpha val="90000"/>
            <a:hueOff val="-4349020"/>
            <a:satOff val="-11620"/>
            <a:lumOff val="1219"/>
            <a:alphaOff val="0"/>
          </a:schemeClr>
        </a:solidFill>
        <a:ln w="22225" cap="rnd" cmpd="sng" algn="ctr">
          <a:solidFill>
            <a:schemeClr val="accent3">
              <a:tint val="40000"/>
              <a:alpha val="90000"/>
              <a:hueOff val="-4349020"/>
              <a:satOff val="-11620"/>
              <a:lumOff val="12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r" defTabSz="933450" rtl="1">
            <a:lnSpc>
              <a:spcPct val="90000"/>
            </a:lnSpc>
            <a:spcBef>
              <a:spcPct val="0"/>
            </a:spcBef>
            <a:spcAft>
              <a:spcPct val="15000"/>
            </a:spcAft>
            <a:buChar char="•"/>
          </a:pPr>
          <a:r>
            <a:rPr lang="ar-SA" sz="2100" kern="1200" dirty="0"/>
            <a:t>القدرة او العامل او الاستعداد الفطري العام الذي يؤثر في الية عمل النشاط العقلي  بجميع اشكاله </a:t>
          </a:r>
          <a:r>
            <a:rPr lang="ar-SA" sz="2100" kern="1200"/>
            <a:t>و مواضيعه</a:t>
          </a:r>
          <a:endParaRPr lang="fr-FR" sz="2100" kern="1200" dirty="0"/>
        </a:p>
      </dsp:txBody>
      <dsp:txXfrm rot="-5400000">
        <a:off x="3917763" y="1315796"/>
        <a:ext cx="6921771" cy="797448"/>
      </dsp:txXfrm>
    </dsp:sp>
    <dsp:sp modelId="{5CB63504-4017-2A44-B26F-52436D2D11D0}">
      <dsp:nvSpPr>
        <dsp:cNvPr id="0" name=""/>
        <dsp:cNvSpPr/>
      </dsp:nvSpPr>
      <dsp:spPr>
        <a:xfrm>
          <a:off x="0" y="1162189"/>
          <a:ext cx="3917762" cy="1104660"/>
        </a:xfrm>
        <a:prstGeom prst="roundRect">
          <a:avLst/>
        </a:prstGeom>
        <a:solidFill>
          <a:schemeClr val="accent3">
            <a:hueOff val="-2800861"/>
            <a:satOff val="-15777"/>
            <a:lumOff val="581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rtl="1">
            <a:lnSpc>
              <a:spcPct val="90000"/>
            </a:lnSpc>
            <a:spcBef>
              <a:spcPct val="0"/>
            </a:spcBef>
            <a:spcAft>
              <a:spcPct val="35000"/>
            </a:spcAft>
            <a:buNone/>
          </a:pPr>
          <a:r>
            <a:rPr lang="ar-SA" sz="4800" kern="1200" dirty="0" err="1"/>
            <a:t>سبيرمان</a:t>
          </a:r>
          <a:endParaRPr lang="fr-FR" sz="4800" kern="1200" dirty="0"/>
        </a:p>
      </dsp:txBody>
      <dsp:txXfrm>
        <a:off x="53925" y="1216114"/>
        <a:ext cx="3809912" cy="996810"/>
      </dsp:txXfrm>
    </dsp:sp>
    <dsp:sp modelId="{E6163763-B2E7-124B-BFEB-E32F65C28977}">
      <dsp:nvSpPr>
        <dsp:cNvPr id="0" name=""/>
        <dsp:cNvSpPr/>
      </dsp:nvSpPr>
      <dsp:spPr>
        <a:xfrm>
          <a:off x="0" y="2322083"/>
          <a:ext cx="3917762" cy="1104660"/>
        </a:xfrm>
        <a:prstGeom prst="roundRect">
          <a:avLst/>
        </a:prstGeom>
        <a:solidFill>
          <a:schemeClr val="accent3">
            <a:hueOff val="-5601721"/>
            <a:satOff val="-31553"/>
            <a:lumOff val="1163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rtl="1">
            <a:lnSpc>
              <a:spcPct val="90000"/>
            </a:lnSpc>
            <a:spcBef>
              <a:spcPct val="0"/>
            </a:spcBef>
            <a:spcAft>
              <a:spcPct val="35000"/>
            </a:spcAft>
            <a:buNone/>
          </a:pPr>
          <a:r>
            <a:rPr lang="ar-SA" sz="4800" kern="1200" dirty="0" err="1"/>
            <a:t>ترنديك</a:t>
          </a:r>
          <a:endParaRPr lang="fr-FR" sz="4800" kern="1200" dirty="0"/>
        </a:p>
      </dsp:txBody>
      <dsp:txXfrm>
        <a:off x="53925" y="2376008"/>
        <a:ext cx="3809912" cy="996810"/>
      </dsp:txXfrm>
    </dsp:sp>
    <dsp:sp modelId="{05456F65-8B5F-C644-B21F-E0345CF91918}">
      <dsp:nvSpPr>
        <dsp:cNvPr id="0" name=""/>
        <dsp:cNvSpPr/>
      </dsp:nvSpPr>
      <dsp:spPr>
        <a:xfrm rot="5400000">
          <a:off x="6958354" y="551850"/>
          <a:ext cx="883728" cy="6964911"/>
        </a:xfrm>
        <a:prstGeom prst="round2SameRect">
          <a:avLst/>
        </a:prstGeom>
        <a:solidFill>
          <a:schemeClr val="accent3">
            <a:tint val="40000"/>
            <a:alpha val="90000"/>
            <a:hueOff val="-8698040"/>
            <a:satOff val="-23241"/>
            <a:lumOff val="2439"/>
            <a:alphaOff val="0"/>
          </a:schemeClr>
        </a:solidFill>
        <a:ln w="22225" cap="rnd" cmpd="sng" algn="ctr">
          <a:solidFill>
            <a:schemeClr val="accent3">
              <a:tint val="40000"/>
              <a:alpha val="90000"/>
              <a:hueOff val="-8698040"/>
              <a:satOff val="-23241"/>
              <a:lumOff val="24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r" defTabSz="933450" rtl="1">
            <a:lnSpc>
              <a:spcPct val="90000"/>
            </a:lnSpc>
            <a:spcBef>
              <a:spcPct val="0"/>
            </a:spcBef>
            <a:spcAft>
              <a:spcPct val="15000"/>
            </a:spcAft>
            <a:buChar char="•"/>
          </a:pPr>
          <a:r>
            <a:rPr lang="ar-SA" sz="2100" kern="1200" dirty="0"/>
            <a:t>القدرات الفطرية المعرفية العامة</a:t>
          </a:r>
          <a:endParaRPr lang="fr-FR" sz="2100" kern="1200" dirty="0"/>
        </a:p>
      </dsp:txBody>
      <dsp:txXfrm rot="-5400000">
        <a:off x="3917763" y="3635581"/>
        <a:ext cx="6921771" cy="797448"/>
      </dsp:txXfrm>
    </dsp:sp>
    <dsp:sp modelId="{8ED33899-E85B-FC43-9F0C-F983741B90C3}">
      <dsp:nvSpPr>
        <dsp:cNvPr id="0" name=""/>
        <dsp:cNvSpPr/>
      </dsp:nvSpPr>
      <dsp:spPr>
        <a:xfrm>
          <a:off x="0" y="3481976"/>
          <a:ext cx="3917762" cy="1104660"/>
        </a:xfrm>
        <a:prstGeom prst="roundRect">
          <a:avLst/>
        </a:prstGeom>
        <a:solidFill>
          <a:schemeClr val="accent3">
            <a:hueOff val="-8402582"/>
            <a:satOff val="-47330"/>
            <a:lumOff val="174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rtl="1">
            <a:lnSpc>
              <a:spcPct val="90000"/>
            </a:lnSpc>
            <a:spcBef>
              <a:spcPct val="0"/>
            </a:spcBef>
            <a:spcAft>
              <a:spcPct val="35000"/>
            </a:spcAft>
            <a:buNone/>
          </a:pPr>
          <a:r>
            <a:rPr lang="ar-SA" sz="4800" kern="1200" dirty="0" err="1"/>
            <a:t>بييرت</a:t>
          </a:r>
          <a:endParaRPr lang="fr-FR" sz="4800" kern="1200" dirty="0"/>
        </a:p>
      </dsp:txBody>
      <dsp:txXfrm>
        <a:off x="53925" y="3535901"/>
        <a:ext cx="3809912" cy="996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22FCE-B3E3-F84E-9345-F961155A9E55}">
      <dsp:nvSpPr>
        <dsp:cNvPr id="0" name=""/>
        <dsp:cNvSpPr/>
      </dsp:nvSpPr>
      <dsp:spPr>
        <a:xfrm>
          <a:off x="3802558" y="1799927"/>
          <a:ext cx="1284882" cy="128488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SA" sz="3800" kern="1200" dirty="0"/>
            <a:t>الذكاء</a:t>
          </a:r>
          <a:endParaRPr lang="fr-FR" sz="3800" kern="1200" dirty="0"/>
        </a:p>
      </dsp:txBody>
      <dsp:txXfrm>
        <a:off x="3990725" y="1988094"/>
        <a:ext cx="908548" cy="908548"/>
      </dsp:txXfrm>
    </dsp:sp>
    <dsp:sp modelId="{D54BD0AC-7D58-2D42-959C-948B9FB4514A}">
      <dsp:nvSpPr>
        <dsp:cNvPr id="0" name=""/>
        <dsp:cNvSpPr/>
      </dsp:nvSpPr>
      <dsp:spPr>
        <a:xfrm rot="16200000">
          <a:off x="4309255" y="1333059"/>
          <a:ext cx="271488" cy="43686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fr-FR" sz="1900" kern="1200"/>
        </a:p>
      </dsp:txBody>
      <dsp:txXfrm>
        <a:off x="4349978" y="1461154"/>
        <a:ext cx="190042" cy="262116"/>
      </dsp:txXfrm>
    </dsp:sp>
    <dsp:sp modelId="{4DCA3001-1C7B-0E46-98B5-2EADFCB9D0A4}">
      <dsp:nvSpPr>
        <dsp:cNvPr id="0" name=""/>
        <dsp:cNvSpPr/>
      </dsp:nvSpPr>
      <dsp:spPr>
        <a:xfrm>
          <a:off x="3802558" y="2801"/>
          <a:ext cx="1284882" cy="1284882"/>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تكيفي</a:t>
          </a:r>
          <a:endParaRPr lang="fr-FR" sz="1900" kern="1200" dirty="0"/>
        </a:p>
      </dsp:txBody>
      <dsp:txXfrm>
        <a:off x="3990725" y="190968"/>
        <a:ext cx="908548" cy="908548"/>
      </dsp:txXfrm>
    </dsp:sp>
    <dsp:sp modelId="{468CEBB4-9A36-1C43-86C4-ED949CD91523}">
      <dsp:nvSpPr>
        <dsp:cNvPr id="0" name=""/>
        <dsp:cNvSpPr/>
      </dsp:nvSpPr>
      <dsp:spPr>
        <a:xfrm rot="19800000">
          <a:off x="5080779" y="1778498"/>
          <a:ext cx="271488" cy="43686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fr-FR" sz="1900" kern="1200"/>
        </a:p>
      </dsp:txBody>
      <dsp:txXfrm>
        <a:off x="5086235" y="1886232"/>
        <a:ext cx="190042" cy="262116"/>
      </dsp:txXfrm>
    </dsp:sp>
    <dsp:sp modelId="{55AEBEBE-DA36-4642-B7F6-14FACC491A65}">
      <dsp:nvSpPr>
        <dsp:cNvPr id="0" name=""/>
        <dsp:cNvSpPr/>
      </dsp:nvSpPr>
      <dsp:spPr>
        <a:xfrm>
          <a:off x="5358914" y="901364"/>
          <a:ext cx="1284882" cy="1284882"/>
        </a:xfrm>
        <a:prstGeom prst="ellipse">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تفاعلي</a:t>
          </a:r>
        </a:p>
      </dsp:txBody>
      <dsp:txXfrm>
        <a:off x="5547081" y="1089531"/>
        <a:ext cx="908548" cy="908548"/>
      </dsp:txXfrm>
    </dsp:sp>
    <dsp:sp modelId="{9563F136-5D6A-584D-9DBB-FAF11884C5AC}">
      <dsp:nvSpPr>
        <dsp:cNvPr id="0" name=""/>
        <dsp:cNvSpPr/>
      </dsp:nvSpPr>
      <dsp:spPr>
        <a:xfrm rot="1800000">
          <a:off x="5080779" y="2669377"/>
          <a:ext cx="271488" cy="43686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fr-FR" sz="1900" kern="1200"/>
        </a:p>
      </dsp:txBody>
      <dsp:txXfrm>
        <a:off x="5086235" y="2736388"/>
        <a:ext cx="190042" cy="262116"/>
      </dsp:txXfrm>
    </dsp:sp>
    <dsp:sp modelId="{E04F6AA3-9A3D-9A45-8999-259E37732536}">
      <dsp:nvSpPr>
        <dsp:cNvPr id="0" name=""/>
        <dsp:cNvSpPr/>
      </dsp:nvSpPr>
      <dsp:spPr>
        <a:xfrm>
          <a:off x="5358914" y="2698489"/>
          <a:ext cx="1284882" cy="1284882"/>
        </a:xfrm>
        <a:prstGeom prst="ellipse">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يبنى/معرفة سابقة</a:t>
          </a:r>
        </a:p>
      </dsp:txBody>
      <dsp:txXfrm>
        <a:off x="5547081" y="2886656"/>
        <a:ext cx="908548" cy="908548"/>
      </dsp:txXfrm>
    </dsp:sp>
    <dsp:sp modelId="{3DCDE214-219E-D848-9120-A23785EACCAA}">
      <dsp:nvSpPr>
        <dsp:cNvPr id="0" name=""/>
        <dsp:cNvSpPr/>
      </dsp:nvSpPr>
      <dsp:spPr>
        <a:xfrm rot="5400000">
          <a:off x="4309255" y="3114817"/>
          <a:ext cx="271488" cy="43686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fr-FR" sz="1900" kern="1200"/>
        </a:p>
      </dsp:txBody>
      <dsp:txXfrm>
        <a:off x="4349978" y="3161466"/>
        <a:ext cx="190042" cy="262116"/>
      </dsp:txXfrm>
    </dsp:sp>
    <dsp:sp modelId="{4192EBAB-7D96-2D46-8CD4-9C6EE8772701}">
      <dsp:nvSpPr>
        <dsp:cNvPr id="0" name=""/>
        <dsp:cNvSpPr/>
      </dsp:nvSpPr>
      <dsp:spPr>
        <a:xfrm>
          <a:off x="3802558" y="3597052"/>
          <a:ext cx="1284882" cy="1284882"/>
        </a:xfrm>
        <a:prstGeom prst="ellipse">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متعدد المجالات</a:t>
          </a:r>
          <a:endParaRPr lang="fr-FR" sz="1900" kern="1200" dirty="0"/>
        </a:p>
      </dsp:txBody>
      <dsp:txXfrm>
        <a:off x="3990725" y="3785219"/>
        <a:ext cx="908548" cy="908548"/>
      </dsp:txXfrm>
    </dsp:sp>
    <dsp:sp modelId="{80E1059B-36C5-604D-BEC4-738692B3C5B9}">
      <dsp:nvSpPr>
        <dsp:cNvPr id="0" name=""/>
        <dsp:cNvSpPr/>
      </dsp:nvSpPr>
      <dsp:spPr>
        <a:xfrm rot="9000000">
          <a:off x="3537731" y="2669377"/>
          <a:ext cx="271488" cy="436860"/>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fr-FR" sz="1900" kern="1200"/>
        </a:p>
      </dsp:txBody>
      <dsp:txXfrm rot="10800000">
        <a:off x="3613721" y="2736388"/>
        <a:ext cx="190042" cy="262116"/>
      </dsp:txXfrm>
    </dsp:sp>
    <dsp:sp modelId="{522C45DC-1EF7-3241-93DC-BA2B18E44979}">
      <dsp:nvSpPr>
        <dsp:cNvPr id="0" name=""/>
        <dsp:cNvSpPr/>
      </dsp:nvSpPr>
      <dsp:spPr>
        <a:xfrm>
          <a:off x="2246202" y="2698489"/>
          <a:ext cx="1284882" cy="1284882"/>
        </a:xfrm>
        <a:prstGeom prst="ellipse">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يرتبط/ قدرة على التعلم</a:t>
          </a:r>
          <a:endParaRPr lang="fr-FR" sz="1900" kern="1200" dirty="0"/>
        </a:p>
      </dsp:txBody>
      <dsp:txXfrm>
        <a:off x="2434369" y="2886656"/>
        <a:ext cx="908548" cy="908548"/>
      </dsp:txXfrm>
    </dsp:sp>
    <dsp:sp modelId="{A634DB50-61AC-2347-A193-F3004E6C0266}">
      <dsp:nvSpPr>
        <dsp:cNvPr id="0" name=""/>
        <dsp:cNvSpPr/>
      </dsp:nvSpPr>
      <dsp:spPr>
        <a:xfrm rot="12600000">
          <a:off x="3537731" y="1778498"/>
          <a:ext cx="271488" cy="43686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fr-FR" sz="1900" kern="1200"/>
        </a:p>
      </dsp:txBody>
      <dsp:txXfrm rot="10800000">
        <a:off x="3613721" y="1886232"/>
        <a:ext cx="190042" cy="262116"/>
      </dsp:txXfrm>
    </dsp:sp>
    <dsp:sp modelId="{9C9AB085-B531-BE45-A2E1-3401114157D3}">
      <dsp:nvSpPr>
        <dsp:cNvPr id="0" name=""/>
        <dsp:cNvSpPr/>
      </dsp:nvSpPr>
      <dsp:spPr>
        <a:xfrm>
          <a:off x="2246202" y="901364"/>
          <a:ext cx="1284882" cy="1284882"/>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يتحدد بالثقافة</a:t>
          </a:r>
          <a:endParaRPr lang="fr-FR" sz="1900" kern="1200" dirty="0"/>
        </a:p>
      </dsp:txBody>
      <dsp:txXfrm>
        <a:off x="2434369" y="1089531"/>
        <a:ext cx="908548" cy="9085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ECC46-C7E7-9949-BFFA-C4CD005C05BC}">
      <dsp:nvSpPr>
        <dsp:cNvPr id="0" name=""/>
        <dsp:cNvSpPr/>
      </dsp:nvSpPr>
      <dsp:spPr>
        <a:xfrm>
          <a:off x="3442890" y="1864712"/>
          <a:ext cx="1242218" cy="1242218"/>
        </a:xfrm>
        <a:prstGeom prst="ellipse">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rtl="1">
            <a:lnSpc>
              <a:spcPct val="90000"/>
            </a:lnSpc>
            <a:spcBef>
              <a:spcPct val="0"/>
            </a:spcBef>
            <a:spcAft>
              <a:spcPct val="35000"/>
            </a:spcAft>
            <a:buNone/>
          </a:pPr>
          <a:r>
            <a:rPr lang="ar-SA" sz="3900" kern="1200" dirty="0"/>
            <a:t>الذكاء</a:t>
          </a:r>
          <a:endParaRPr lang="fr-FR" sz="3900" kern="1200" dirty="0"/>
        </a:p>
      </dsp:txBody>
      <dsp:txXfrm>
        <a:off x="3624809" y="2046631"/>
        <a:ext cx="878380" cy="878380"/>
      </dsp:txXfrm>
    </dsp:sp>
    <dsp:sp modelId="{55F7351B-E1A3-F541-881A-9F950EDC5E25}">
      <dsp:nvSpPr>
        <dsp:cNvPr id="0" name=""/>
        <dsp:cNvSpPr/>
      </dsp:nvSpPr>
      <dsp:spPr>
        <a:xfrm rot="16200000">
          <a:off x="3753855" y="1540813"/>
          <a:ext cx="620288" cy="27509"/>
        </a:xfrm>
        <a:custGeom>
          <a:avLst/>
          <a:gdLst/>
          <a:ahLst/>
          <a:cxnLst/>
          <a:rect l="0" t="0" r="0" b="0"/>
          <a:pathLst>
            <a:path>
              <a:moveTo>
                <a:pt x="0" y="13754"/>
              </a:moveTo>
              <a:lnTo>
                <a:pt x="620288" y="13754"/>
              </a:lnTo>
            </a:path>
          </a:pathLst>
        </a:custGeom>
        <a:noFill/>
        <a:ln w="2222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048492" y="1539060"/>
        <a:ext cx="31014" cy="31014"/>
      </dsp:txXfrm>
    </dsp:sp>
    <dsp:sp modelId="{EBDD8A28-02F2-FC47-A440-673112D121C0}">
      <dsp:nvSpPr>
        <dsp:cNvPr id="0" name=""/>
        <dsp:cNvSpPr/>
      </dsp:nvSpPr>
      <dsp:spPr>
        <a:xfrm>
          <a:off x="3442890" y="2205"/>
          <a:ext cx="1242218" cy="1242218"/>
        </a:xfrm>
        <a:prstGeom prst="ellipse">
          <a:avLst/>
        </a:prstGeom>
        <a:solidFill>
          <a:schemeClr val="accent3">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مكانية</a:t>
          </a:r>
          <a:endParaRPr lang="fr-FR" sz="2300" kern="1200" dirty="0"/>
        </a:p>
      </dsp:txBody>
      <dsp:txXfrm>
        <a:off x="3624809" y="184124"/>
        <a:ext cx="878380" cy="878380"/>
      </dsp:txXfrm>
    </dsp:sp>
    <dsp:sp modelId="{0412EC91-4096-614F-9D0D-841419940A1E}">
      <dsp:nvSpPr>
        <dsp:cNvPr id="0" name=""/>
        <dsp:cNvSpPr/>
      </dsp:nvSpPr>
      <dsp:spPr>
        <a:xfrm rot="19285714">
          <a:off x="4481939" y="1891439"/>
          <a:ext cx="620288" cy="27509"/>
        </a:xfrm>
        <a:custGeom>
          <a:avLst/>
          <a:gdLst/>
          <a:ahLst/>
          <a:cxnLst/>
          <a:rect l="0" t="0" r="0" b="0"/>
          <a:pathLst>
            <a:path>
              <a:moveTo>
                <a:pt x="0" y="13754"/>
              </a:moveTo>
              <a:lnTo>
                <a:pt x="620288" y="13754"/>
              </a:lnTo>
            </a:path>
          </a:pathLst>
        </a:custGeom>
        <a:noFill/>
        <a:ln w="2222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776576" y="1889687"/>
        <a:ext cx="31014" cy="31014"/>
      </dsp:txXfrm>
    </dsp:sp>
    <dsp:sp modelId="{F5ACDE5F-B585-304B-A5F3-ECCE22C39E65}">
      <dsp:nvSpPr>
        <dsp:cNvPr id="0" name=""/>
        <dsp:cNvSpPr/>
      </dsp:nvSpPr>
      <dsp:spPr>
        <a:xfrm>
          <a:off x="4899057" y="703458"/>
          <a:ext cx="1242218" cy="1242218"/>
        </a:xfrm>
        <a:prstGeom prst="ellipse">
          <a:avLst/>
        </a:prstGeom>
        <a:solidFill>
          <a:schemeClr val="accent3">
            <a:hueOff val="-1400430"/>
            <a:satOff val="-7888"/>
            <a:lumOff val="2909"/>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حركية/ جسدية</a:t>
          </a:r>
          <a:endParaRPr lang="fr-FR" sz="2300" kern="1200" dirty="0"/>
        </a:p>
      </dsp:txBody>
      <dsp:txXfrm>
        <a:off x="5080976" y="885377"/>
        <a:ext cx="878380" cy="878380"/>
      </dsp:txXfrm>
    </dsp:sp>
    <dsp:sp modelId="{36D7506F-F225-B148-8E34-C6071922105C}">
      <dsp:nvSpPr>
        <dsp:cNvPr id="0" name=""/>
        <dsp:cNvSpPr/>
      </dsp:nvSpPr>
      <dsp:spPr>
        <a:xfrm rot="771429">
          <a:off x="4661760" y="2679290"/>
          <a:ext cx="620288" cy="27509"/>
        </a:xfrm>
        <a:custGeom>
          <a:avLst/>
          <a:gdLst/>
          <a:ahLst/>
          <a:cxnLst/>
          <a:rect l="0" t="0" r="0" b="0"/>
          <a:pathLst>
            <a:path>
              <a:moveTo>
                <a:pt x="0" y="13754"/>
              </a:moveTo>
              <a:lnTo>
                <a:pt x="620288" y="13754"/>
              </a:lnTo>
            </a:path>
          </a:pathLst>
        </a:custGeom>
        <a:noFill/>
        <a:ln w="2222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956397" y="2677537"/>
        <a:ext cx="31014" cy="31014"/>
      </dsp:txXfrm>
    </dsp:sp>
    <dsp:sp modelId="{68B70452-2F59-FE44-B9F2-687C9B524069}">
      <dsp:nvSpPr>
        <dsp:cNvPr id="0" name=""/>
        <dsp:cNvSpPr/>
      </dsp:nvSpPr>
      <dsp:spPr>
        <a:xfrm>
          <a:off x="5258700" y="2279158"/>
          <a:ext cx="1242218" cy="1242218"/>
        </a:xfrm>
        <a:prstGeom prst="ellipse">
          <a:avLst/>
        </a:prstGeom>
        <a:solidFill>
          <a:schemeClr val="accent3">
            <a:hueOff val="-2800861"/>
            <a:satOff val="-15777"/>
            <a:lumOff val="5817"/>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موسيقية</a:t>
          </a:r>
          <a:endParaRPr lang="fr-FR" sz="2300" kern="1200" dirty="0"/>
        </a:p>
      </dsp:txBody>
      <dsp:txXfrm>
        <a:off x="5440619" y="2461077"/>
        <a:ext cx="878380" cy="878380"/>
      </dsp:txXfrm>
    </dsp:sp>
    <dsp:sp modelId="{2858F49F-5C52-9D47-AA28-112C8ADB0727}">
      <dsp:nvSpPr>
        <dsp:cNvPr id="0" name=""/>
        <dsp:cNvSpPr/>
      </dsp:nvSpPr>
      <dsp:spPr>
        <a:xfrm rot="3857143">
          <a:off x="4157911" y="3311097"/>
          <a:ext cx="620288" cy="27509"/>
        </a:xfrm>
        <a:custGeom>
          <a:avLst/>
          <a:gdLst/>
          <a:ahLst/>
          <a:cxnLst/>
          <a:rect l="0" t="0" r="0" b="0"/>
          <a:pathLst>
            <a:path>
              <a:moveTo>
                <a:pt x="0" y="13754"/>
              </a:moveTo>
              <a:lnTo>
                <a:pt x="620288" y="13754"/>
              </a:lnTo>
            </a:path>
          </a:pathLst>
        </a:custGeom>
        <a:noFill/>
        <a:ln w="2222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452548" y="3309344"/>
        <a:ext cx="31014" cy="31014"/>
      </dsp:txXfrm>
    </dsp:sp>
    <dsp:sp modelId="{B684D0B4-3EF9-DF47-B30C-8243DB29225C}">
      <dsp:nvSpPr>
        <dsp:cNvPr id="0" name=""/>
        <dsp:cNvSpPr/>
      </dsp:nvSpPr>
      <dsp:spPr>
        <a:xfrm>
          <a:off x="4251002" y="3542772"/>
          <a:ext cx="1242218" cy="1242218"/>
        </a:xfrm>
        <a:prstGeom prst="ellipse">
          <a:avLst/>
        </a:prstGeom>
        <a:solidFill>
          <a:schemeClr val="accent3">
            <a:hueOff val="-4201291"/>
            <a:satOff val="-23665"/>
            <a:lumOff val="8726"/>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داخل الشخصية</a:t>
          </a:r>
          <a:endParaRPr lang="fr-FR" sz="2300" kern="1200" dirty="0"/>
        </a:p>
      </dsp:txBody>
      <dsp:txXfrm>
        <a:off x="4432921" y="3724691"/>
        <a:ext cx="878380" cy="878380"/>
      </dsp:txXfrm>
    </dsp:sp>
    <dsp:sp modelId="{2F382792-9954-7348-9E23-2BA38B904DE9}">
      <dsp:nvSpPr>
        <dsp:cNvPr id="0" name=""/>
        <dsp:cNvSpPr/>
      </dsp:nvSpPr>
      <dsp:spPr>
        <a:xfrm rot="6942857">
          <a:off x="3349800" y="3311097"/>
          <a:ext cx="620288" cy="27509"/>
        </a:xfrm>
        <a:custGeom>
          <a:avLst/>
          <a:gdLst/>
          <a:ahLst/>
          <a:cxnLst/>
          <a:rect l="0" t="0" r="0" b="0"/>
          <a:pathLst>
            <a:path>
              <a:moveTo>
                <a:pt x="0" y="13754"/>
              </a:moveTo>
              <a:lnTo>
                <a:pt x="620288" y="13754"/>
              </a:lnTo>
            </a:path>
          </a:pathLst>
        </a:custGeom>
        <a:noFill/>
        <a:ln w="2222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rot="10800000">
        <a:off x="3644437" y="3309344"/>
        <a:ext cx="31014" cy="31014"/>
      </dsp:txXfrm>
    </dsp:sp>
    <dsp:sp modelId="{34D0B038-A5FB-A64C-B81F-395373E7AF23}">
      <dsp:nvSpPr>
        <dsp:cNvPr id="0" name=""/>
        <dsp:cNvSpPr/>
      </dsp:nvSpPr>
      <dsp:spPr>
        <a:xfrm>
          <a:off x="2634779" y="3542772"/>
          <a:ext cx="1242218" cy="1242218"/>
        </a:xfrm>
        <a:prstGeom prst="ellipse">
          <a:avLst/>
        </a:prstGeom>
        <a:solidFill>
          <a:schemeClr val="accent3">
            <a:hueOff val="-5601721"/>
            <a:satOff val="-31553"/>
            <a:lumOff val="11634"/>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لغوية</a:t>
          </a:r>
          <a:endParaRPr lang="fr-FR" sz="2300" kern="1200" dirty="0"/>
        </a:p>
      </dsp:txBody>
      <dsp:txXfrm>
        <a:off x="2816698" y="3724691"/>
        <a:ext cx="878380" cy="878380"/>
      </dsp:txXfrm>
    </dsp:sp>
    <dsp:sp modelId="{12BE81AF-29E2-7947-AFAD-2CCE2422FCCB}">
      <dsp:nvSpPr>
        <dsp:cNvPr id="0" name=""/>
        <dsp:cNvSpPr/>
      </dsp:nvSpPr>
      <dsp:spPr>
        <a:xfrm rot="10028571">
          <a:off x="2845950" y="2679290"/>
          <a:ext cx="620288" cy="27509"/>
        </a:xfrm>
        <a:custGeom>
          <a:avLst/>
          <a:gdLst/>
          <a:ahLst/>
          <a:cxnLst/>
          <a:rect l="0" t="0" r="0" b="0"/>
          <a:pathLst>
            <a:path>
              <a:moveTo>
                <a:pt x="0" y="13754"/>
              </a:moveTo>
              <a:lnTo>
                <a:pt x="620288" y="13754"/>
              </a:lnTo>
            </a:path>
          </a:pathLst>
        </a:custGeom>
        <a:noFill/>
        <a:ln w="2222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rot="10800000">
        <a:off x="3140587" y="2677537"/>
        <a:ext cx="31014" cy="31014"/>
      </dsp:txXfrm>
    </dsp:sp>
    <dsp:sp modelId="{AC01B052-DF7E-B24E-8B7A-1664D7D6B080}">
      <dsp:nvSpPr>
        <dsp:cNvPr id="0" name=""/>
        <dsp:cNvSpPr/>
      </dsp:nvSpPr>
      <dsp:spPr>
        <a:xfrm>
          <a:off x="1627080" y="2279158"/>
          <a:ext cx="1242218" cy="1242218"/>
        </a:xfrm>
        <a:prstGeom prst="ellipse">
          <a:avLst/>
        </a:prstGeom>
        <a:solidFill>
          <a:schemeClr val="accent3">
            <a:hueOff val="-7002151"/>
            <a:satOff val="-39442"/>
            <a:lumOff val="14542"/>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منطقية/ رياضية</a:t>
          </a:r>
          <a:endParaRPr lang="fr-FR" sz="2300" kern="1200" dirty="0"/>
        </a:p>
      </dsp:txBody>
      <dsp:txXfrm>
        <a:off x="1808999" y="2461077"/>
        <a:ext cx="878380" cy="878380"/>
      </dsp:txXfrm>
    </dsp:sp>
    <dsp:sp modelId="{C64728C3-814F-A94A-B783-4E0BE593C9AE}">
      <dsp:nvSpPr>
        <dsp:cNvPr id="0" name=""/>
        <dsp:cNvSpPr/>
      </dsp:nvSpPr>
      <dsp:spPr>
        <a:xfrm rot="13114286">
          <a:off x="3025772" y="1891439"/>
          <a:ext cx="620288" cy="27509"/>
        </a:xfrm>
        <a:custGeom>
          <a:avLst/>
          <a:gdLst/>
          <a:ahLst/>
          <a:cxnLst/>
          <a:rect l="0" t="0" r="0" b="0"/>
          <a:pathLst>
            <a:path>
              <a:moveTo>
                <a:pt x="0" y="13754"/>
              </a:moveTo>
              <a:lnTo>
                <a:pt x="620288" y="13754"/>
              </a:lnTo>
            </a:path>
          </a:pathLst>
        </a:custGeom>
        <a:noFill/>
        <a:ln w="2222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rot="10800000">
        <a:off x="3320409" y="1889687"/>
        <a:ext cx="31014" cy="31014"/>
      </dsp:txXfrm>
    </dsp:sp>
    <dsp:sp modelId="{4D77683D-D3C2-0445-90E9-294096C3E3C7}">
      <dsp:nvSpPr>
        <dsp:cNvPr id="0" name=""/>
        <dsp:cNvSpPr/>
      </dsp:nvSpPr>
      <dsp:spPr>
        <a:xfrm>
          <a:off x="1986724" y="703458"/>
          <a:ext cx="1242218" cy="1242218"/>
        </a:xfrm>
        <a:prstGeom prst="ellipse">
          <a:avLst/>
        </a:prstGeom>
        <a:solidFill>
          <a:schemeClr val="accent3">
            <a:hueOff val="-8402582"/>
            <a:satOff val="-47330"/>
            <a:lumOff val="17451"/>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طبيعية</a:t>
          </a:r>
          <a:endParaRPr lang="fr-FR" sz="2300" kern="1200" dirty="0"/>
        </a:p>
      </dsp:txBody>
      <dsp:txXfrm>
        <a:off x="2168643" y="885377"/>
        <a:ext cx="878380" cy="8783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58B4DE-6C30-1047-9F1A-34F8A75237EE}">
      <dsp:nvSpPr>
        <dsp:cNvPr id="0" name=""/>
        <dsp:cNvSpPr/>
      </dsp:nvSpPr>
      <dsp:spPr>
        <a:xfrm>
          <a:off x="2893218" y="1183"/>
          <a:ext cx="2341562" cy="1170781"/>
        </a:xfrm>
        <a:prstGeom prst="roundRect">
          <a:avLst>
            <a:gd name="adj" fmla="val 10000"/>
          </a:avLst>
        </a:prstGeom>
        <a:gradFill rotWithShape="0">
          <a:gsLst>
            <a:gs pos="0">
              <a:schemeClr val="accent2">
                <a:hueOff val="0"/>
                <a:satOff val="0"/>
                <a:lumOff val="0"/>
                <a:alphaOff val="0"/>
                <a:tint val="68000"/>
                <a:alpha val="90000"/>
                <a:lumMod val="100000"/>
              </a:schemeClr>
            </a:gs>
            <a:gs pos="100000">
              <a:schemeClr val="accent2">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1">
            <a:lnSpc>
              <a:spcPct val="90000"/>
            </a:lnSpc>
            <a:spcBef>
              <a:spcPct val="0"/>
            </a:spcBef>
            <a:spcAft>
              <a:spcPct val="35000"/>
            </a:spcAft>
            <a:buNone/>
          </a:pPr>
          <a:r>
            <a:rPr lang="ar-SA" sz="4400" kern="1200" dirty="0"/>
            <a:t>التحليلي</a:t>
          </a:r>
          <a:endParaRPr lang="fr-FR" sz="4400" kern="1200" dirty="0"/>
        </a:p>
      </dsp:txBody>
      <dsp:txXfrm>
        <a:off x="2927509" y="35474"/>
        <a:ext cx="2272980" cy="1102199"/>
      </dsp:txXfrm>
    </dsp:sp>
    <dsp:sp modelId="{1F976D14-E310-7F43-A2ED-5F569EE62A98}">
      <dsp:nvSpPr>
        <dsp:cNvPr id="0" name=""/>
        <dsp:cNvSpPr/>
      </dsp:nvSpPr>
      <dsp:spPr>
        <a:xfrm rot="3600000">
          <a:off x="4407186" y="2055713"/>
          <a:ext cx="1246625" cy="409773"/>
        </a:xfrm>
        <a:prstGeom prst="leftRightArrow">
          <a:avLst>
            <a:gd name="adj1" fmla="val 60000"/>
            <a:gd name="adj2" fmla="val 50000"/>
          </a:avLst>
        </a:prstGeom>
        <a:gradFill rotWithShape="0">
          <a:gsLst>
            <a:gs pos="0">
              <a:schemeClr val="accent2">
                <a:hueOff val="0"/>
                <a:satOff val="0"/>
                <a:lumOff val="0"/>
                <a:alphaOff val="0"/>
                <a:tint val="68000"/>
                <a:alpha val="90000"/>
                <a:lumMod val="100000"/>
              </a:schemeClr>
            </a:gs>
            <a:gs pos="100000">
              <a:schemeClr val="accent2">
                <a:hueOff val="0"/>
                <a:satOff val="0"/>
                <a:lumOff val="0"/>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a:off x="4530118" y="2137668"/>
        <a:ext cx="1000761" cy="245863"/>
      </dsp:txXfrm>
    </dsp:sp>
    <dsp:sp modelId="{4E634D5D-9630-B14C-B325-299BA8012A26}">
      <dsp:nvSpPr>
        <dsp:cNvPr id="0" name=""/>
        <dsp:cNvSpPr/>
      </dsp:nvSpPr>
      <dsp:spPr>
        <a:xfrm>
          <a:off x="4826217" y="3349235"/>
          <a:ext cx="2341562" cy="1170781"/>
        </a:xfrm>
        <a:prstGeom prst="roundRect">
          <a:avLst>
            <a:gd name="adj" fmla="val 10000"/>
          </a:avLst>
        </a:prstGeom>
        <a:gradFill rotWithShape="0">
          <a:gsLst>
            <a:gs pos="0">
              <a:schemeClr val="accent3">
                <a:hueOff val="0"/>
                <a:satOff val="0"/>
                <a:lumOff val="0"/>
                <a:alphaOff val="0"/>
                <a:tint val="68000"/>
                <a:alpha val="90000"/>
                <a:lumMod val="100000"/>
              </a:schemeClr>
            </a:gs>
            <a:gs pos="100000">
              <a:schemeClr val="accent3">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1">
            <a:lnSpc>
              <a:spcPct val="90000"/>
            </a:lnSpc>
            <a:spcBef>
              <a:spcPct val="0"/>
            </a:spcBef>
            <a:spcAft>
              <a:spcPct val="35000"/>
            </a:spcAft>
            <a:buNone/>
          </a:pPr>
          <a:r>
            <a:rPr lang="ar-SA" sz="4400" kern="1200" dirty="0"/>
            <a:t>الابداعي</a:t>
          </a:r>
          <a:endParaRPr lang="fr-FR" sz="4400" kern="1200" dirty="0"/>
        </a:p>
      </dsp:txBody>
      <dsp:txXfrm>
        <a:off x="4860508" y="3383526"/>
        <a:ext cx="2272980" cy="1102199"/>
      </dsp:txXfrm>
    </dsp:sp>
    <dsp:sp modelId="{F2360710-EB92-F84F-8452-66E14AC2035C}">
      <dsp:nvSpPr>
        <dsp:cNvPr id="0" name=""/>
        <dsp:cNvSpPr/>
      </dsp:nvSpPr>
      <dsp:spPr>
        <a:xfrm rot="10798957">
          <a:off x="3423763" y="3730330"/>
          <a:ext cx="1246625" cy="409773"/>
        </a:xfrm>
        <a:prstGeom prst="leftRightArrow">
          <a:avLst>
            <a:gd name="adj1" fmla="val 60000"/>
            <a:gd name="adj2" fmla="val 50000"/>
          </a:avLst>
        </a:prstGeom>
        <a:gradFill rotWithShape="0">
          <a:gsLst>
            <a:gs pos="0">
              <a:schemeClr val="accent3">
                <a:hueOff val="0"/>
                <a:satOff val="0"/>
                <a:lumOff val="0"/>
                <a:alphaOff val="0"/>
                <a:tint val="68000"/>
                <a:alpha val="90000"/>
                <a:lumMod val="100000"/>
              </a:schemeClr>
            </a:gs>
            <a:gs pos="100000">
              <a:schemeClr val="accent3">
                <a:hueOff val="0"/>
                <a:satOff val="0"/>
                <a:lumOff val="0"/>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rot="10800000">
        <a:off x="3546695" y="3812285"/>
        <a:ext cx="1000761" cy="245863"/>
      </dsp:txXfrm>
    </dsp:sp>
    <dsp:sp modelId="{589271B5-494D-114C-A83E-79FF7F316634}">
      <dsp:nvSpPr>
        <dsp:cNvPr id="0" name=""/>
        <dsp:cNvSpPr/>
      </dsp:nvSpPr>
      <dsp:spPr>
        <a:xfrm>
          <a:off x="926372" y="3350418"/>
          <a:ext cx="2341562" cy="1170781"/>
        </a:xfrm>
        <a:prstGeom prst="roundRect">
          <a:avLst>
            <a:gd name="adj" fmla="val 10000"/>
          </a:avLst>
        </a:prstGeom>
        <a:gradFill rotWithShape="0">
          <a:gsLst>
            <a:gs pos="0">
              <a:schemeClr val="accent4">
                <a:hueOff val="0"/>
                <a:satOff val="0"/>
                <a:lumOff val="0"/>
                <a:alphaOff val="0"/>
                <a:tint val="68000"/>
                <a:alpha val="90000"/>
                <a:lumMod val="100000"/>
              </a:schemeClr>
            </a:gs>
            <a:gs pos="100000">
              <a:schemeClr val="accent4">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1">
            <a:lnSpc>
              <a:spcPct val="90000"/>
            </a:lnSpc>
            <a:spcBef>
              <a:spcPct val="0"/>
            </a:spcBef>
            <a:spcAft>
              <a:spcPct val="35000"/>
            </a:spcAft>
            <a:buNone/>
          </a:pPr>
          <a:r>
            <a:rPr lang="ar-SA" sz="4400" kern="1200" dirty="0"/>
            <a:t>العملي</a:t>
          </a:r>
          <a:endParaRPr lang="fr-FR" sz="4400" kern="1200" dirty="0"/>
        </a:p>
      </dsp:txBody>
      <dsp:txXfrm>
        <a:off x="960663" y="3384709"/>
        <a:ext cx="2272980" cy="1102199"/>
      </dsp:txXfrm>
    </dsp:sp>
    <dsp:sp modelId="{E61F05F7-19FC-EE4D-84FC-3419519515C9}">
      <dsp:nvSpPr>
        <dsp:cNvPr id="0" name=""/>
        <dsp:cNvSpPr/>
      </dsp:nvSpPr>
      <dsp:spPr>
        <a:xfrm rot="18025421">
          <a:off x="2457264" y="2056305"/>
          <a:ext cx="1246625" cy="409773"/>
        </a:xfrm>
        <a:prstGeom prst="leftRightArrow">
          <a:avLst>
            <a:gd name="adj1" fmla="val 60000"/>
            <a:gd name="adj2" fmla="val 50000"/>
          </a:avLst>
        </a:prstGeom>
        <a:gradFill rotWithShape="0">
          <a:gsLst>
            <a:gs pos="0">
              <a:schemeClr val="accent4">
                <a:hueOff val="0"/>
                <a:satOff val="0"/>
                <a:lumOff val="0"/>
                <a:alphaOff val="0"/>
                <a:tint val="68000"/>
                <a:alpha val="90000"/>
                <a:lumMod val="100000"/>
              </a:schemeClr>
            </a:gs>
            <a:gs pos="100000">
              <a:schemeClr val="accent4">
                <a:hueOff val="0"/>
                <a:satOff val="0"/>
                <a:lumOff val="0"/>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a:off x="2580196" y="2138260"/>
        <a:ext cx="1000761" cy="2458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24E1F-581F-4F40-A1B5-67C73B6CFF09}">
      <dsp:nvSpPr>
        <dsp:cNvPr id="0" name=""/>
        <dsp:cNvSpPr/>
      </dsp:nvSpPr>
      <dsp:spPr>
        <a:xfrm rot="5400000">
          <a:off x="309" y="1140377"/>
          <a:ext cx="4028836" cy="4029456"/>
        </a:xfrm>
        <a:prstGeom prst="blockArc">
          <a:avLst>
            <a:gd name="adj1" fmla="val 13500000"/>
            <a:gd name="adj2" fmla="val 18900000"/>
            <a:gd name="adj3" fmla="val 496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038CCA-4A13-BB41-AEDE-D901F09E5CD8}">
      <dsp:nvSpPr>
        <dsp:cNvPr id="0" name=""/>
        <dsp:cNvSpPr/>
      </dsp:nvSpPr>
      <dsp:spPr>
        <a:xfrm rot="16200000">
          <a:off x="4146808" y="1140377"/>
          <a:ext cx="4028836" cy="4029456"/>
        </a:xfrm>
        <a:prstGeom prst="blockArc">
          <a:avLst>
            <a:gd name="adj1" fmla="val 13500000"/>
            <a:gd name="adj2" fmla="val 18900000"/>
            <a:gd name="adj3" fmla="val 496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474B4D-9F45-0442-8E79-AFE642D468DA}">
      <dsp:nvSpPr>
        <dsp:cNvPr id="0" name=""/>
        <dsp:cNvSpPr/>
      </dsp:nvSpPr>
      <dsp:spPr>
        <a:xfrm>
          <a:off x="4623206" y="4640354"/>
          <a:ext cx="3058972" cy="80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kern="1200" dirty="0"/>
            <a:t>العوامل الخاصة</a:t>
          </a:r>
          <a:endParaRPr lang="fr-FR" sz="3200" kern="1200" dirty="0"/>
        </a:p>
      </dsp:txBody>
      <dsp:txXfrm>
        <a:off x="4623206" y="4640354"/>
        <a:ext cx="3058972" cy="806025"/>
      </dsp:txXfrm>
    </dsp:sp>
    <dsp:sp modelId="{404B03F0-1156-4149-8B60-EED94E8DCD06}">
      <dsp:nvSpPr>
        <dsp:cNvPr id="0" name=""/>
        <dsp:cNvSpPr/>
      </dsp:nvSpPr>
      <dsp:spPr>
        <a:xfrm rot="5400000">
          <a:off x="4017573" y="1140377"/>
          <a:ext cx="4028836" cy="4029456"/>
        </a:xfrm>
        <a:prstGeom prst="blockArc">
          <a:avLst>
            <a:gd name="adj1" fmla="val 13500000"/>
            <a:gd name="adj2" fmla="val 18900000"/>
            <a:gd name="adj3" fmla="val 496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269259-0623-E74E-A776-0D533D7BF2A5}">
      <dsp:nvSpPr>
        <dsp:cNvPr id="0" name=""/>
        <dsp:cNvSpPr/>
      </dsp:nvSpPr>
      <dsp:spPr>
        <a:xfrm rot="16200000">
          <a:off x="8162853" y="1140377"/>
          <a:ext cx="4028836" cy="4029456"/>
        </a:xfrm>
        <a:prstGeom prst="blockArc">
          <a:avLst>
            <a:gd name="adj1" fmla="val 13500000"/>
            <a:gd name="adj2" fmla="val 18900000"/>
            <a:gd name="adj3" fmla="val 4960"/>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5EF0EE-9FEA-654B-BB78-4181D914861F}">
      <dsp:nvSpPr>
        <dsp:cNvPr id="0" name=""/>
        <dsp:cNvSpPr/>
      </dsp:nvSpPr>
      <dsp:spPr>
        <a:xfrm>
          <a:off x="8345424" y="4640354"/>
          <a:ext cx="3058972" cy="80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kern="1200" dirty="0">
              <a:noFill/>
            </a:rPr>
            <a:t>باب</a:t>
          </a:r>
          <a:endParaRPr lang="fr-FR" sz="3200" kern="1200" dirty="0">
            <a:noFill/>
          </a:endParaRPr>
        </a:p>
      </dsp:txBody>
      <dsp:txXfrm>
        <a:off x="8345424" y="4640354"/>
        <a:ext cx="3058972" cy="806025"/>
      </dsp:txXfrm>
    </dsp:sp>
    <dsp:sp modelId="{A475C0E8-2DEA-2D42-BE0E-37F5B8BC2F5B}">
      <dsp:nvSpPr>
        <dsp:cNvPr id="0" name=""/>
        <dsp:cNvSpPr/>
      </dsp:nvSpPr>
      <dsp:spPr>
        <a:xfrm>
          <a:off x="4524914" y="2296732"/>
          <a:ext cx="1845917" cy="1845917"/>
        </a:xfrm>
        <a:prstGeom prst="ellipse">
          <a:avLst/>
        </a:prstGeom>
        <a:solidFill>
          <a:schemeClr val="accent2">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rtl="1">
            <a:lnSpc>
              <a:spcPct val="90000"/>
            </a:lnSpc>
            <a:spcBef>
              <a:spcPct val="0"/>
            </a:spcBef>
            <a:spcAft>
              <a:spcPct val="35000"/>
            </a:spcAft>
            <a:buNone/>
          </a:pPr>
          <a:r>
            <a:rPr lang="ar-SA" sz="3200" kern="1200" dirty="0"/>
            <a:t>تنمية/ تدهور</a:t>
          </a:r>
          <a:endParaRPr lang="fr-FR" sz="3200" kern="1200" dirty="0"/>
        </a:p>
      </dsp:txBody>
      <dsp:txXfrm>
        <a:off x="4782677" y="2514405"/>
        <a:ext cx="1064312" cy="1410570"/>
      </dsp:txXfrm>
    </dsp:sp>
    <dsp:sp modelId="{330704A0-48ED-B449-8D63-912B3CD7FD94}">
      <dsp:nvSpPr>
        <dsp:cNvPr id="0" name=""/>
        <dsp:cNvSpPr/>
      </dsp:nvSpPr>
      <dsp:spPr>
        <a:xfrm>
          <a:off x="5855305" y="2296732"/>
          <a:ext cx="1845917" cy="1845917"/>
        </a:xfrm>
        <a:prstGeom prst="ellipse">
          <a:avLst/>
        </a:prstGeom>
        <a:solidFill>
          <a:schemeClr val="accent3">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rtl="1">
            <a:lnSpc>
              <a:spcPct val="90000"/>
            </a:lnSpc>
            <a:spcBef>
              <a:spcPct val="0"/>
            </a:spcBef>
            <a:spcAft>
              <a:spcPct val="35000"/>
            </a:spcAft>
            <a:buNone/>
          </a:pPr>
          <a:r>
            <a:rPr lang="ar-SA" sz="3200" kern="1200" dirty="0"/>
            <a:t>أساس فطري </a:t>
          </a:r>
          <a:endParaRPr lang="fr-FR" sz="3200" kern="1200" dirty="0"/>
        </a:p>
      </dsp:txBody>
      <dsp:txXfrm>
        <a:off x="6379147" y="2514405"/>
        <a:ext cx="1064312" cy="1410570"/>
      </dsp:txXfrm>
    </dsp:sp>
    <dsp:sp modelId="{41B2C279-D8B2-5C45-89EE-30F5EE2E6631}">
      <dsp:nvSpPr>
        <dsp:cNvPr id="0" name=""/>
        <dsp:cNvSpPr/>
      </dsp:nvSpPr>
      <dsp:spPr>
        <a:xfrm>
          <a:off x="1162106" y="1752289"/>
          <a:ext cx="1276572" cy="1276602"/>
        </a:xfrm>
        <a:prstGeom prst="ellipse">
          <a:avLst/>
        </a:prstGeom>
        <a:solidFill>
          <a:schemeClr val="accent4">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SA" sz="2200" kern="1200" dirty="0"/>
            <a:t>وراثي</a:t>
          </a:r>
          <a:endParaRPr lang="fr-FR" sz="2200" kern="1200" dirty="0"/>
        </a:p>
      </dsp:txBody>
      <dsp:txXfrm>
        <a:off x="1349056" y="1939243"/>
        <a:ext cx="902672" cy="902694"/>
      </dsp:txXfrm>
    </dsp:sp>
    <dsp:sp modelId="{113D7B91-7952-FC41-9758-9F630A65C386}">
      <dsp:nvSpPr>
        <dsp:cNvPr id="0" name=""/>
        <dsp:cNvSpPr/>
      </dsp:nvSpPr>
      <dsp:spPr>
        <a:xfrm>
          <a:off x="691286" y="2819586"/>
          <a:ext cx="627061" cy="626811"/>
        </a:xfrm>
        <a:prstGeom prst="ellipse">
          <a:avLst/>
        </a:prstGeom>
        <a:solidFill>
          <a:schemeClr val="accent5">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B06DA11-87F0-3045-A3BF-C07ABC3934C7}">
      <dsp:nvSpPr>
        <dsp:cNvPr id="0" name=""/>
        <dsp:cNvSpPr/>
      </dsp:nvSpPr>
      <dsp:spPr>
        <a:xfrm>
          <a:off x="2543438" y="2003402"/>
          <a:ext cx="364863" cy="364624"/>
        </a:xfrm>
        <a:prstGeom prst="ellipse">
          <a:avLst/>
        </a:prstGeom>
        <a:solidFill>
          <a:schemeClr val="accent6">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577D621-6199-074F-9161-650E6E408C41}">
      <dsp:nvSpPr>
        <dsp:cNvPr id="0" name=""/>
        <dsp:cNvSpPr/>
      </dsp:nvSpPr>
      <dsp:spPr>
        <a:xfrm>
          <a:off x="2407849" y="2514762"/>
          <a:ext cx="1276572" cy="1276602"/>
        </a:xfrm>
        <a:prstGeom prst="ellipse">
          <a:avLst/>
        </a:prstGeom>
        <a:solidFill>
          <a:schemeClr val="accent2">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SA" sz="2200" kern="1200" dirty="0"/>
            <a:t>فطري</a:t>
          </a:r>
          <a:endParaRPr lang="fr-FR" sz="2200" kern="1200" dirty="0"/>
        </a:p>
      </dsp:txBody>
      <dsp:txXfrm>
        <a:off x="2594799" y="2701716"/>
        <a:ext cx="902672" cy="902694"/>
      </dsp:txXfrm>
    </dsp:sp>
    <dsp:sp modelId="{4993F3E1-768A-6940-B880-1D2FD5A1DB95}">
      <dsp:nvSpPr>
        <dsp:cNvPr id="0" name=""/>
        <dsp:cNvSpPr/>
      </dsp:nvSpPr>
      <dsp:spPr>
        <a:xfrm>
          <a:off x="2541343" y="3869440"/>
          <a:ext cx="364863" cy="364624"/>
        </a:xfrm>
        <a:prstGeom prst="ellipse">
          <a:avLst/>
        </a:prstGeom>
        <a:solidFill>
          <a:schemeClr val="accent3">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9AF3347-B8B9-EA4B-BCB5-8CF2B3ADD549}">
      <dsp:nvSpPr>
        <dsp:cNvPr id="0" name=""/>
        <dsp:cNvSpPr/>
      </dsp:nvSpPr>
      <dsp:spPr>
        <a:xfrm>
          <a:off x="1184854" y="3244289"/>
          <a:ext cx="1276572" cy="1276602"/>
        </a:xfrm>
        <a:prstGeom prst="ellipse">
          <a:avLst/>
        </a:prstGeom>
        <a:solidFill>
          <a:schemeClr val="accent4">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SA" sz="2200" kern="1200" dirty="0"/>
            <a:t>لا يتأثر بالبيئة</a:t>
          </a:r>
          <a:endParaRPr lang="fr-FR" sz="2200" kern="1200" dirty="0"/>
        </a:p>
      </dsp:txBody>
      <dsp:txXfrm>
        <a:off x="1371804" y="3431243"/>
        <a:ext cx="902672" cy="902694"/>
      </dsp:txXfrm>
    </dsp:sp>
    <dsp:sp modelId="{7A57E1C2-0EE6-924E-8A56-FEE8318F4065}">
      <dsp:nvSpPr>
        <dsp:cNvPr id="0" name=""/>
        <dsp:cNvSpPr/>
      </dsp:nvSpPr>
      <dsp:spPr>
        <a:xfrm>
          <a:off x="8692896" y="1973408"/>
          <a:ext cx="2353056" cy="2352630"/>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kern="1200" dirty="0"/>
            <a:t>الذكاء</a:t>
          </a:r>
          <a:endParaRPr lang="fr-FR" sz="3200" kern="1200" dirty="0"/>
        </a:p>
      </dsp:txBody>
      <dsp:txXfrm>
        <a:off x="9037493" y="2317943"/>
        <a:ext cx="1663862" cy="1663560"/>
      </dsp:txXfrm>
    </dsp:sp>
    <dsp:sp modelId="{54D9B962-4DC5-784F-A75B-710E2CD8DE3D}">
      <dsp:nvSpPr>
        <dsp:cNvPr id="0" name=""/>
        <dsp:cNvSpPr/>
      </dsp:nvSpPr>
      <dsp:spPr>
        <a:xfrm>
          <a:off x="757123" y="4640354"/>
          <a:ext cx="3058972" cy="80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kern="1200" dirty="0"/>
            <a:t>العامل العام</a:t>
          </a:r>
          <a:endParaRPr lang="fr-FR" sz="3200" kern="1200" dirty="0"/>
        </a:p>
      </dsp:txBody>
      <dsp:txXfrm>
        <a:off x="757123" y="4640354"/>
        <a:ext cx="3058972" cy="8060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B092E-5A69-9F4F-9E2C-60B237D45D49}">
      <dsp:nvSpPr>
        <dsp:cNvPr id="0" name=""/>
        <dsp:cNvSpPr/>
      </dsp:nvSpPr>
      <dsp:spPr>
        <a:xfrm>
          <a:off x="3251199" y="2520950"/>
          <a:ext cx="1625600" cy="1625600"/>
        </a:xfrm>
        <a:prstGeom prst="roundRect">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rtl="1">
            <a:lnSpc>
              <a:spcPct val="90000"/>
            </a:lnSpc>
            <a:spcBef>
              <a:spcPct val="0"/>
            </a:spcBef>
            <a:spcAft>
              <a:spcPct val="35000"/>
            </a:spcAft>
            <a:buNone/>
          </a:pPr>
          <a:r>
            <a:rPr lang="ar-SA" sz="3600" kern="1200" dirty="0"/>
            <a:t>طبيعة الذكاء</a:t>
          </a:r>
          <a:endParaRPr lang="fr-FR" sz="3600" kern="1200" dirty="0"/>
        </a:p>
      </dsp:txBody>
      <dsp:txXfrm>
        <a:off x="3330554" y="2600305"/>
        <a:ext cx="1466890" cy="1466890"/>
      </dsp:txXfrm>
    </dsp:sp>
    <dsp:sp modelId="{8D4E78AC-EF32-5340-893A-CEA8B7412D3B}">
      <dsp:nvSpPr>
        <dsp:cNvPr id="0" name=""/>
        <dsp:cNvSpPr/>
      </dsp:nvSpPr>
      <dsp:spPr>
        <a:xfrm rot="16200000">
          <a:off x="3493854" y="1950804"/>
          <a:ext cx="1140290" cy="0"/>
        </a:xfrm>
        <a:custGeom>
          <a:avLst/>
          <a:gdLst/>
          <a:ahLst/>
          <a:cxnLst/>
          <a:rect l="0" t="0" r="0" b="0"/>
          <a:pathLst>
            <a:path>
              <a:moveTo>
                <a:pt x="0" y="0"/>
              </a:moveTo>
              <a:lnTo>
                <a:pt x="1140290" y="0"/>
              </a:lnTo>
            </a:path>
          </a:pathLst>
        </a:custGeom>
        <a:noFill/>
        <a:ln w="2222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C639C6-1581-B34F-9B11-4D77F5494DE5}">
      <dsp:nvSpPr>
        <dsp:cNvPr id="0" name=""/>
        <dsp:cNvSpPr/>
      </dsp:nvSpPr>
      <dsp:spPr>
        <a:xfrm>
          <a:off x="3519423" y="291507"/>
          <a:ext cx="1089152" cy="1089152"/>
        </a:xfrm>
        <a:prstGeom prst="roundRect">
          <a:avLst/>
        </a:prstGeom>
        <a:gradFill rotWithShape="0">
          <a:gsLst>
            <a:gs pos="0">
              <a:schemeClr val="accent3">
                <a:hueOff val="-2800861"/>
                <a:satOff val="-15777"/>
                <a:lumOff val="5817"/>
                <a:alphaOff val="0"/>
                <a:tint val="98000"/>
                <a:lumMod val="110000"/>
              </a:schemeClr>
            </a:gs>
            <a:gs pos="84000">
              <a:schemeClr val="accent3">
                <a:hueOff val="-2800861"/>
                <a:satOff val="-15777"/>
                <a:lumOff val="5817"/>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rtl="1">
            <a:lnSpc>
              <a:spcPct val="90000"/>
            </a:lnSpc>
            <a:spcBef>
              <a:spcPct val="0"/>
            </a:spcBef>
            <a:spcAft>
              <a:spcPct val="35000"/>
            </a:spcAft>
            <a:buNone/>
          </a:pPr>
          <a:r>
            <a:rPr lang="ar-SA" sz="3600" kern="1200" dirty="0"/>
            <a:t>الفهم</a:t>
          </a:r>
          <a:endParaRPr lang="fr-FR" sz="3600" kern="1200" dirty="0"/>
        </a:p>
      </dsp:txBody>
      <dsp:txXfrm>
        <a:off x="3572591" y="344675"/>
        <a:ext cx="982816" cy="982816"/>
      </dsp:txXfrm>
    </dsp:sp>
    <dsp:sp modelId="{3FF471FA-73ED-A94C-A61F-10931901B96D}">
      <dsp:nvSpPr>
        <dsp:cNvPr id="0" name=""/>
        <dsp:cNvSpPr/>
      </dsp:nvSpPr>
      <dsp:spPr>
        <a:xfrm rot="1800000">
          <a:off x="4814481" y="4035596"/>
          <a:ext cx="930303" cy="0"/>
        </a:xfrm>
        <a:custGeom>
          <a:avLst/>
          <a:gdLst/>
          <a:ahLst/>
          <a:cxnLst/>
          <a:rect l="0" t="0" r="0" b="0"/>
          <a:pathLst>
            <a:path>
              <a:moveTo>
                <a:pt x="0" y="0"/>
              </a:moveTo>
              <a:lnTo>
                <a:pt x="930303" y="0"/>
              </a:lnTo>
            </a:path>
          </a:pathLst>
        </a:custGeom>
        <a:noFill/>
        <a:ln w="2222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649C05D-6E8C-D649-8243-9259E978742D}">
      <dsp:nvSpPr>
        <dsp:cNvPr id="0" name=""/>
        <dsp:cNvSpPr/>
      </dsp:nvSpPr>
      <dsp:spPr>
        <a:xfrm>
          <a:off x="5682466" y="4038007"/>
          <a:ext cx="1089152" cy="1089152"/>
        </a:xfrm>
        <a:prstGeom prst="roundRect">
          <a:avLst/>
        </a:prstGeom>
        <a:gradFill rotWithShape="0">
          <a:gsLst>
            <a:gs pos="0">
              <a:schemeClr val="accent3">
                <a:hueOff val="-5601721"/>
                <a:satOff val="-31553"/>
                <a:lumOff val="11634"/>
                <a:alphaOff val="0"/>
                <a:tint val="98000"/>
                <a:lumMod val="110000"/>
              </a:schemeClr>
            </a:gs>
            <a:gs pos="84000">
              <a:schemeClr val="accent3">
                <a:hueOff val="-5601721"/>
                <a:satOff val="-31553"/>
                <a:lumOff val="11634"/>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rtl="1">
            <a:lnSpc>
              <a:spcPct val="90000"/>
            </a:lnSpc>
            <a:spcBef>
              <a:spcPct val="0"/>
            </a:spcBef>
            <a:spcAft>
              <a:spcPct val="35000"/>
            </a:spcAft>
            <a:buNone/>
          </a:pPr>
          <a:r>
            <a:rPr lang="ar-SA" sz="2600" kern="1200" dirty="0"/>
            <a:t>العلاقات</a:t>
          </a:r>
          <a:endParaRPr lang="fr-FR" sz="2600" kern="1200" dirty="0"/>
        </a:p>
      </dsp:txBody>
      <dsp:txXfrm>
        <a:off x="5735634" y="4091175"/>
        <a:ext cx="982816" cy="982816"/>
      </dsp:txXfrm>
    </dsp:sp>
    <dsp:sp modelId="{82EE325D-BC8F-6041-8A03-B26FAE873500}">
      <dsp:nvSpPr>
        <dsp:cNvPr id="0" name=""/>
        <dsp:cNvSpPr/>
      </dsp:nvSpPr>
      <dsp:spPr>
        <a:xfrm rot="9000000">
          <a:off x="2383214" y="4035596"/>
          <a:ext cx="930303" cy="0"/>
        </a:xfrm>
        <a:custGeom>
          <a:avLst/>
          <a:gdLst/>
          <a:ahLst/>
          <a:cxnLst/>
          <a:rect l="0" t="0" r="0" b="0"/>
          <a:pathLst>
            <a:path>
              <a:moveTo>
                <a:pt x="0" y="0"/>
              </a:moveTo>
              <a:lnTo>
                <a:pt x="930303" y="0"/>
              </a:lnTo>
            </a:path>
          </a:pathLst>
        </a:custGeom>
        <a:noFill/>
        <a:ln w="2222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1D05EB7-2775-F746-80EB-C1150441502B}">
      <dsp:nvSpPr>
        <dsp:cNvPr id="0" name=""/>
        <dsp:cNvSpPr/>
      </dsp:nvSpPr>
      <dsp:spPr>
        <a:xfrm>
          <a:off x="1356381" y="4038007"/>
          <a:ext cx="1089152" cy="1089152"/>
        </a:xfrm>
        <a:prstGeom prst="roundRect">
          <a:avLst/>
        </a:prstGeom>
        <a:gradFill rotWithShape="0">
          <a:gsLst>
            <a:gs pos="0">
              <a:schemeClr val="accent3">
                <a:hueOff val="-8402582"/>
                <a:satOff val="-47330"/>
                <a:lumOff val="17451"/>
                <a:alphaOff val="0"/>
                <a:tint val="98000"/>
                <a:lumMod val="110000"/>
              </a:schemeClr>
            </a:gs>
            <a:gs pos="84000">
              <a:schemeClr val="accent3">
                <a:hueOff val="-8402582"/>
                <a:satOff val="-47330"/>
                <a:lumOff val="17451"/>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rtl="1">
            <a:lnSpc>
              <a:spcPct val="90000"/>
            </a:lnSpc>
            <a:spcBef>
              <a:spcPct val="0"/>
            </a:spcBef>
            <a:spcAft>
              <a:spcPct val="35000"/>
            </a:spcAft>
            <a:buNone/>
          </a:pPr>
          <a:r>
            <a:rPr lang="ar-SA" sz="2500" kern="1200" dirty="0"/>
            <a:t>المتعلقات </a:t>
          </a:r>
          <a:endParaRPr lang="fr-FR" sz="2500" kern="1200" dirty="0"/>
        </a:p>
      </dsp:txBody>
      <dsp:txXfrm>
        <a:off x="1409549" y="4091175"/>
        <a:ext cx="982816" cy="9828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5B7B2-50B1-5D4B-99D5-E25BF8AE44FE}">
      <dsp:nvSpPr>
        <dsp:cNvPr id="0" name=""/>
        <dsp:cNvSpPr/>
      </dsp:nvSpPr>
      <dsp:spPr>
        <a:xfrm>
          <a:off x="1141277" y="0"/>
          <a:ext cx="4030134" cy="4030134"/>
        </a:xfrm>
        <a:prstGeom prst="triangle">
          <a:avLst/>
        </a:prstGeom>
        <a:solidFill>
          <a:schemeClr val="accent5">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77A893-B7C3-5747-8CB8-5CDA2E1CB7AA}">
      <dsp:nvSpPr>
        <dsp:cNvPr id="0" name=""/>
        <dsp:cNvSpPr/>
      </dsp:nvSpPr>
      <dsp:spPr>
        <a:xfrm>
          <a:off x="3156344" y="405178"/>
          <a:ext cx="2619587" cy="954008"/>
        </a:xfrm>
        <a:prstGeom prst="roundRect">
          <a:avLst/>
        </a:prstGeom>
        <a:solidFill>
          <a:schemeClr val="lt1">
            <a:alpha val="90000"/>
            <a:hueOff val="0"/>
            <a:satOff val="0"/>
            <a:lumOff val="0"/>
            <a:alphaOff val="0"/>
          </a:schemeClr>
        </a:solidFill>
        <a:ln w="2222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ar-SA" sz="3500" kern="1200" dirty="0"/>
            <a:t>العامل العام </a:t>
          </a:r>
          <a:endParaRPr lang="fr-FR" sz="3500" kern="1200" dirty="0"/>
        </a:p>
      </dsp:txBody>
      <dsp:txXfrm>
        <a:off x="3202915" y="451749"/>
        <a:ext cx="2526445" cy="860866"/>
      </dsp:txXfrm>
    </dsp:sp>
    <dsp:sp modelId="{D27383F1-F73F-0B47-ACEE-1552EBBBB57C}">
      <dsp:nvSpPr>
        <dsp:cNvPr id="0" name=""/>
        <dsp:cNvSpPr/>
      </dsp:nvSpPr>
      <dsp:spPr>
        <a:xfrm>
          <a:off x="3156344" y="1478437"/>
          <a:ext cx="2619587" cy="954008"/>
        </a:xfrm>
        <a:prstGeom prst="roundRect">
          <a:avLst/>
        </a:prstGeom>
        <a:solidFill>
          <a:schemeClr val="lt1">
            <a:alpha val="90000"/>
            <a:hueOff val="0"/>
            <a:satOff val="0"/>
            <a:lumOff val="0"/>
            <a:alphaOff val="0"/>
          </a:schemeClr>
        </a:solidFill>
        <a:ln w="22225" cap="rnd" cmpd="sng" algn="ctr">
          <a:solidFill>
            <a:schemeClr val="accent5">
              <a:shade val="80000"/>
              <a:hueOff val="86214"/>
              <a:satOff val="2127"/>
              <a:lumOff val="110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ar-SA" sz="3500" kern="1200" dirty="0"/>
            <a:t>القدرات الرئيسية</a:t>
          </a:r>
          <a:endParaRPr lang="fr-FR" sz="3500" kern="1200" dirty="0"/>
        </a:p>
      </dsp:txBody>
      <dsp:txXfrm>
        <a:off x="3202915" y="1525008"/>
        <a:ext cx="2526445" cy="860866"/>
      </dsp:txXfrm>
    </dsp:sp>
    <dsp:sp modelId="{1B02E678-0795-F24B-991E-3F2D5705E002}">
      <dsp:nvSpPr>
        <dsp:cNvPr id="0" name=""/>
        <dsp:cNvSpPr/>
      </dsp:nvSpPr>
      <dsp:spPr>
        <a:xfrm>
          <a:off x="3156344" y="2551696"/>
          <a:ext cx="2619587" cy="954008"/>
        </a:xfrm>
        <a:prstGeom prst="roundRect">
          <a:avLst/>
        </a:prstGeom>
        <a:solidFill>
          <a:schemeClr val="lt1">
            <a:alpha val="90000"/>
            <a:hueOff val="0"/>
            <a:satOff val="0"/>
            <a:lumOff val="0"/>
            <a:alphaOff val="0"/>
          </a:schemeClr>
        </a:solidFill>
        <a:ln w="22225" cap="rnd" cmpd="sng" algn="ctr">
          <a:solidFill>
            <a:schemeClr val="accent5">
              <a:shade val="80000"/>
              <a:hueOff val="172429"/>
              <a:satOff val="4255"/>
              <a:lumOff val="220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ar-SA" sz="3500" kern="1200" dirty="0"/>
            <a:t>القدرات الفرعية</a:t>
          </a:r>
          <a:endParaRPr lang="fr-FR" sz="3500" kern="1200" dirty="0"/>
        </a:p>
      </dsp:txBody>
      <dsp:txXfrm>
        <a:off x="3202915" y="2598267"/>
        <a:ext cx="2526445" cy="86086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302AE7-273C-1549-B48A-EF64911B5205}" type="datetimeFigureOut">
              <a:rPr lang="fr-FR" smtClean="0"/>
              <a:t>27/12/2020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1D38D-8777-F643-AD8B-59A3EA864F85}" type="slidenum">
              <a:rPr lang="fr-FR" smtClean="0"/>
              <a:t>‹N°›</a:t>
            </a:fld>
            <a:endParaRPr lang="fr-FR"/>
          </a:p>
        </p:txBody>
      </p:sp>
    </p:spTree>
    <p:extLst>
      <p:ext uri="{BB962C8B-B14F-4D97-AF65-F5344CB8AC3E}">
        <p14:creationId xmlns:p14="http://schemas.microsoft.com/office/powerpoint/2010/main" val="2293805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043CD76-4F43-7747-80A8-992637F268DE}" type="datetime1">
              <a:rPr lang="fr-FR" smtClean="0"/>
              <a:t>27/12/2020</a:t>
            </a:fld>
            <a:endParaRPr lang="fr-F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ar"/>
              <a:t>رمز المورد: ل1 _ س1 _ وت أس 112_ ف 10/14   /جامعة وهران 2، نوفمبر2020                                                                   "الذكاء"</a:t>
            </a:r>
          </a:p>
          <a:p>
            <a:r>
              <a:rPr lang="ar"/>
              <a:t>
</a:t>
            </a:r>
            <a:endParaRPr lang="fr-F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912813F-2CB7-1146-AE08-B6348C917820}" type="slidenum">
              <a:rPr lang="fr-FR" smtClean="0"/>
              <a:t>‹N°›</a:t>
            </a:fld>
            <a:endParaRPr lang="fr-FR"/>
          </a:p>
        </p:txBody>
      </p:sp>
    </p:spTree>
    <p:extLst>
      <p:ext uri="{BB962C8B-B14F-4D97-AF65-F5344CB8AC3E}">
        <p14:creationId xmlns:p14="http://schemas.microsoft.com/office/powerpoint/2010/main" val="241523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FB9A92F-3407-EE46-96A3-1BC59F871806}" type="datetime1">
              <a:rPr lang="fr-FR" smtClean="0"/>
              <a:t>27/12/2020</a:t>
            </a:fld>
            <a:endParaRPr lang="fr-FR"/>
          </a:p>
        </p:txBody>
      </p:sp>
      <p:sp>
        <p:nvSpPr>
          <p:cNvPr id="5" name="Footer Placeholder 4"/>
          <p:cNvSpPr>
            <a:spLocks noGrp="1"/>
          </p:cNvSpPr>
          <p:nvPr>
            <p:ph type="ftr" sz="quarter" idx="11"/>
          </p:nvPr>
        </p:nvSpPr>
        <p:spPr/>
        <p:txBody>
          <a:bodyPr/>
          <a:lstStyle/>
          <a:p>
            <a:r>
              <a:rPr lang="ar"/>
              <a:t>رمز المورد: ل1 _ س1 _ وت أس 112_ ف 10/14   /جامعة وهران 2، نوفمبر2020                                                                   "الذكاء"</a:t>
            </a:r>
          </a:p>
          <a:p>
            <a:r>
              <a:rPr lang="ar"/>
              <a:t>
</a:t>
            </a:r>
            <a:endParaRPr lang="fr-FR"/>
          </a:p>
        </p:txBody>
      </p:sp>
      <p:sp>
        <p:nvSpPr>
          <p:cNvPr id="6" name="Slide Number Placeholder 5"/>
          <p:cNvSpPr>
            <a:spLocks noGrp="1"/>
          </p:cNvSpPr>
          <p:nvPr>
            <p:ph type="sldNum" sz="quarter" idx="12"/>
          </p:nvPr>
        </p:nvSpPr>
        <p:spPr/>
        <p:txBody>
          <a:bodyPr/>
          <a:lstStyle/>
          <a:p>
            <a:fld id="{4912813F-2CB7-1146-AE08-B6348C917820}" type="slidenum">
              <a:rPr lang="fr-FR" smtClean="0"/>
              <a:t>‹N°›</a:t>
            </a:fld>
            <a:endParaRPr lang="fr-FR"/>
          </a:p>
        </p:txBody>
      </p:sp>
    </p:spTree>
    <p:extLst>
      <p:ext uri="{BB962C8B-B14F-4D97-AF65-F5344CB8AC3E}">
        <p14:creationId xmlns:p14="http://schemas.microsoft.com/office/powerpoint/2010/main" val="127181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93EAD2F-8149-D04C-8846-68D32F4126FD}" type="datetime1">
              <a:rPr lang="fr-FR" smtClean="0"/>
              <a:t>27/12/2020</a:t>
            </a:fld>
            <a:endParaRPr lang="fr-FR"/>
          </a:p>
        </p:txBody>
      </p:sp>
      <p:sp>
        <p:nvSpPr>
          <p:cNvPr id="5" name="Footer Placeholder 4"/>
          <p:cNvSpPr>
            <a:spLocks noGrp="1"/>
          </p:cNvSpPr>
          <p:nvPr>
            <p:ph type="ftr" sz="quarter" idx="11"/>
          </p:nvPr>
        </p:nvSpPr>
        <p:spPr>
          <a:xfrm>
            <a:off x="774923" y="5951811"/>
            <a:ext cx="7896279" cy="365125"/>
          </a:xfrm>
        </p:spPr>
        <p:txBody>
          <a:bodyPr/>
          <a:lstStyle/>
          <a:p>
            <a:r>
              <a:rPr lang="ar"/>
              <a:t>رمز المورد: ل1 _ س1 _ وت أس 112_ ف 10/14   /جامعة وهران 2، نوفمبر2020                                                                   "الذكاء"</a:t>
            </a:r>
          </a:p>
          <a:p>
            <a:r>
              <a:rPr lang="ar"/>
              <a:t>
</a:t>
            </a:r>
            <a:endParaRPr lang="fr-F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912813F-2CB7-1146-AE08-B6348C917820}" type="slidenum">
              <a:rPr lang="fr-FR" smtClean="0"/>
              <a:t>‹N°›</a:t>
            </a:fld>
            <a:endParaRPr lang="fr-FR"/>
          </a:p>
        </p:txBody>
      </p:sp>
    </p:spTree>
    <p:extLst>
      <p:ext uri="{BB962C8B-B14F-4D97-AF65-F5344CB8AC3E}">
        <p14:creationId xmlns:p14="http://schemas.microsoft.com/office/powerpoint/2010/main" val="56381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7FA0C65-7FBC-674B-9104-6F67BB4A10DF}" type="datetime1">
              <a:rPr lang="fr-FR" smtClean="0"/>
              <a:t>27/12/2020</a:t>
            </a:fld>
            <a:endParaRPr lang="fr-FR"/>
          </a:p>
        </p:txBody>
      </p:sp>
      <p:sp>
        <p:nvSpPr>
          <p:cNvPr id="5" name="Footer Placeholder 4"/>
          <p:cNvSpPr>
            <a:spLocks noGrp="1"/>
          </p:cNvSpPr>
          <p:nvPr>
            <p:ph type="ftr" sz="quarter" idx="11"/>
          </p:nvPr>
        </p:nvSpPr>
        <p:spPr/>
        <p:txBody>
          <a:bodyPr/>
          <a:lstStyle/>
          <a:p>
            <a:r>
              <a:rPr lang="ar"/>
              <a:t>رمز المورد: ل1 _ س1 _ وت أس 112_ ف 10/14   /جامعة وهران 2، نوفمبر2020                                                                   "الذكاء"</a:t>
            </a:r>
          </a:p>
          <a:p>
            <a:r>
              <a:rPr lang="ar"/>
              <a:t>
</a:t>
            </a:r>
            <a:endParaRPr lang="fr-FR"/>
          </a:p>
        </p:txBody>
      </p:sp>
      <p:sp>
        <p:nvSpPr>
          <p:cNvPr id="6" name="Slide Number Placeholder 5"/>
          <p:cNvSpPr>
            <a:spLocks noGrp="1"/>
          </p:cNvSpPr>
          <p:nvPr>
            <p:ph type="sldNum" sz="quarter" idx="12"/>
          </p:nvPr>
        </p:nvSpPr>
        <p:spPr>
          <a:xfrm>
            <a:off x="10558300" y="5956137"/>
            <a:ext cx="1052508" cy="365125"/>
          </a:xfrm>
        </p:spPr>
        <p:txBody>
          <a:bodyPr/>
          <a:lstStyle/>
          <a:p>
            <a:fld id="{4912813F-2CB7-1146-AE08-B6348C917820}" type="slidenum">
              <a:rPr lang="fr-FR" smtClean="0"/>
              <a:t>‹N°›</a:t>
            </a:fld>
            <a:endParaRPr lang="fr-FR"/>
          </a:p>
        </p:txBody>
      </p:sp>
    </p:spTree>
    <p:extLst>
      <p:ext uri="{BB962C8B-B14F-4D97-AF65-F5344CB8AC3E}">
        <p14:creationId xmlns:p14="http://schemas.microsoft.com/office/powerpoint/2010/main" val="527954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31E308F-81B5-F346-833D-C3053F2B4027}" type="datetime1">
              <a:rPr lang="fr-FR" smtClean="0"/>
              <a:t>27/12/2020</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ar"/>
              <a:t>رمز المورد: ل1 _ س1 _ وت أس 112_ ف 10/14   /جامعة وهران 2، نوفمبر2020                                                                   "الذكاء"</a:t>
            </a:r>
          </a:p>
          <a:p>
            <a:r>
              <a:rPr lang="ar"/>
              <a:t>
</a:t>
            </a:r>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912813F-2CB7-1146-AE08-B6348C917820}" type="slidenum">
              <a:rPr lang="fr-FR" smtClean="0"/>
              <a:t>‹N°›</a:t>
            </a:fld>
            <a:endParaRPr lang="fr-FR"/>
          </a:p>
        </p:txBody>
      </p:sp>
    </p:spTree>
    <p:extLst>
      <p:ext uri="{BB962C8B-B14F-4D97-AF65-F5344CB8AC3E}">
        <p14:creationId xmlns:p14="http://schemas.microsoft.com/office/powerpoint/2010/main" val="353173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0BC2EB0-1237-9D43-A6F3-13DCCA4430D8}" type="datetime1">
              <a:rPr lang="fr-FR" smtClean="0"/>
              <a:t>27/12/2020</a:t>
            </a:fld>
            <a:endParaRPr lang="fr-FR"/>
          </a:p>
        </p:txBody>
      </p:sp>
      <p:sp>
        <p:nvSpPr>
          <p:cNvPr id="6" name="Footer Placeholder 5"/>
          <p:cNvSpPr>
            <a:spLocks noGrp="1"/>
          </p:cNvSpPr>
          <p:nvPr>
            <p:ph type="ftr" sz="quarter" idx="11"/>
          </p:nvPr>
        </p:nvSpPr>
        <p:spPr/>
        <p:txBody>
          <a:bodyPr/>
          <a:lstStyle/>
          <a:p>
            <a:r>
              <a:rPr lang="ar"/>
              <a:t>رمز المورد: ل1 _ س1 _ وت أس 112_ ف 10/14   /جامعة وهران 2، نوفمبر2020                                                                   "الذكاء"</a:t>
            </a:r>
          </a:p>
          <a:p>
            <a:r>
              <a:rPr lang="ar"/>
              <a:t>
</a:t>
            </a:r>
            <a:endParaRPr lang="fr-FR"/>
          </a:p>
        </p:txBody>
      </p:sp>
      <p:sp>
        <p:nvSpPr>
          <p:cNvPr id="7" name="Slide Number Placeholder 6"/>
          <p:cNvSpPr>
            <a:spLocks noGrp="1"/>
          </p:cNvSpPr>
          <p:nvPr>
            <p:ph type="sldNum" sz="quarter" idx="12"/>
          </p:nvPr>
        </p:nvSpPr>
        <p:spPr/>
        <p:txBody>
          <a:bodyPr/>
          <a:lstStyle/>
          <a:p>
            <a:fld id="{4912813F-2CB7-1146-AE08-B6348C917820}" type="slidenum">
              <a:rPr lang="fr-FR" smtClean="0"/>
              <a:t>‹N°›</a:t>
            </a:fld>
            <a:endParaRPr lang="fr-FR"/>
          </a:p>
        </p:txBody>
      </p:sp>
    </p:spTree>
    <p:extLst>
      <p:ext uri="{BB962C8B-B14F-4D97-AF65-F5344CB8AC3E}">
        <p14:creationId xmlns:p14="http://schemas.microsoft.com/office/powerpoint/2010/main" val="31032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2C3A6E6-2646-014C-80F2-15F31478FC8F}" type="datetime1">
              <a:rPr lang="fr-FR" smtClean="0"/>
              <a:t>27/12/2020</a:t>
            </a:fld>
            <a:endParaRPr lang="fr-FR"/>
          </a:p>
        </p:txBody>
      </p:sp>
      <p:sp>
        <p:nvSpPr>
          <p:cNvPr id="8" name="Footer Placeholder 7"/>
          <p:cNvSpPr>
            <a:spLocks noGrp="1"/>
          </p:cNvSpPr>
          <p:nvPr>
            <p:ph type="ftr" sz="quarter" idx="11"/>
          </p:nvPr>
        </p:nvSpPr>
        <p:spPr/>
        <p:txBody>
          <a:bodyPr/>
          <a:lstStyle/>
          <a:p>
            <a:r>
              <a:rPr lang="ar"/>
              <a:t>رمز المورد: ل1 _ س1 _ وت أس 112_ ف 10/14   /جامعة وهران 2، نوفمبر2020                                                                   "الذكاء"</a:t>
            </a:r>
          </a:p>
          <a:p>
            <a:r>
              <a:rPr lang="ar"/>
              <a:t>
</a:t>
            </a:r>
            <a:endParaRPr lang="fr-FR"/>
          </a:p>
        </p:txBody>
      </p:sp>
      <p:sp>
        <p:nvSpPr>
          <p:cNvPr id="9" name="Slide Number Placeholder 8"/>
          <p:cNvSpPr>
            <a:spLocks noGrp="1"/>
          </p:cNvSpPr>
          <p:nvPr>
            <p:ph type="sldNum" sz="quarter" idx="12"/>
          </p:nvPr>
        </p:nvSpPr>
        <p:spPr/>
        <p:txBody>
          <a:bodyPr/>
          <a:lstStyle/>
          <a:p>
            <a:fld id="{4912813F-2CB7-1146-AE08-B6348C917820}" type="slidenum">
              <a:rPr lang="fr-FR" smtClean="0"/>
              <a:t>‹N°›</a:t>
            </a:fld>
            <a:endParaRPr lang="fr-FR"/>
          </a:p>
        </p:txBody>
      </p:sp>
    </p:spTree>
    <p:extLst>
      <p:ext uri="{BB962C8B-B14F-4D97-AF65-F5344CB8AC3E}">
        <p14:creationId xmlns:p14="http://schemas.microsoft.com/office/powerpoint/2010/main" val="344582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657F671-B54B-CE4A-A536-9B25976DB26C}" type="datetime1">
              <a:rPr lang="fr-FR" smtClean="0"/>
              <a:t>27/12/2020</a:t>
            </a:fld>
            <a:endParaRPr lang="fr-FR"/>
          </a:p>
        </p:txBody>
      </p:sp>
      <p:sp>
        <p:nvSpPr>
          <p:cNvPr id="4" name="Footer Placeholder 3"/>
          <p:cNvSpPr>
            <a:spLocks noGrp="1"/>
          </p:cNvSpPr>
          <p:nvPr>
            <p:ph type="ftr" sz="quarter" idx="11"/>
          </p:nvPr>
        </p:nvSpPr>
        <p:spPr/>
        <p:txBody>
          <a:bodyPr/>
          <a:lstStyle/>
          <a:p>
            <a:r>
              <a:rPr lang="ar"/>
              <a:t>رمز المورد: ل1 _ س1 _ وت أس 112_ ف 10/14   /جامعة وهران 2، نوفمبر2020                                                                   "الذكاء"</a:t>
            </a:r>
          </a:p>
          <a:p>
            <a:r>
              <a:rPr lang="ar"/>
              <a:t>
</a:t>
            </a:r>
            <a:endParaRPr lang="fr-FR"/>
          </a:p>
        </p:txBody>
      </p:sp>
      <p:sp>
        <p:nvSpPr>
          <p:cNvPr id="5" name="Slide Number Placeholder 4"/>
          <p:cNvSpPr>
            <a:spLocks noGrp="1"/>
          </p:cNvSpPr>
          <p:nvPr>
            <p:ph type="sldNum" sz="quarter" idx="12"/>
          </p:nvPr>
        </p:nvSpPr>
        <p:spPr/>
        <p:txBody>
          <a:bodyPr/>
          <a:lstStyle/>
          <a:p>
            <a:fld id="{4912813F-2CB7-1146-AE08-B6348C917820}" type="slidenum">
              <a:rPr lang="fr-FR" smtClean="0"/>
              <a:t>‹N°›</a:t>
            </a:fld>
            <a:endParaRPr lang="fr-FR"/>
          </a:p>
        </p:txBody>
      </p:sp>
    </p:spTree>
    <p:extLst>
      <p:ext uri="{BB962C8B-B14F-4D97-AF65-F5344CB8AC3E}">
        <p14:creationId xmlns:p14="http://schemas.microsoft.com/office/powerpoint/2010/main" val="356255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09034-6488-A848-B96F-0B4DB0529C87}" type="datetime1">
              <a:rPr lang="fr-FR" smtClean="0"/>
              <a:t>27/12/2020</a:t>
            </a:fld>
            <a:endParaRPr lang="fr-FR"/>
          </a:p>
        </p:txBody>
      </p:sp>
      <p:sp>
        <p:nvSpPr>
          <p:cNvPr id="3" name="Footer Placeholder 2"/>
          <p:cNvSpPr>
            <a:spLocks noGrp="1"/>
          </p:cNvSpPr>
          <p:nvPr>
            <p:ph type="ftr" sz="quarter" idx="11"/>
          </p:nvPr>
        </p:nvSpPr>
        <p:spPr/>
        <p:txBody>
          <a:bodyPr/>
          <a:lstStyle/>
          <a:p>
            <a:r>
              <a:rPr lang="ar"/>
              <a:t>رمز المورد: ل1 _ س1 _ وت أس 112_ ف 10/14   /جامعة وهران 2، نوفمبر2020                                                                   "الذكاء"</a:t>
            </a:r>
          </a:p>
          <a:p>
            <a:r>
              <a:rPr lang="ar"/>
              <a:t>
</a:t>
            </a:r>
            <a:endParaRPr lang="fr-FR"/>
          </a:p>
        </p:txBody>
      </p:sp>
      <p:sp>
        <p:nvSpPr>
          <p:cNvPr id="4" name="Slide Number Placeholder 3"/>
          <p:cNvSpPr>
            <a:spLocks noGrp="1"/>
          </p:cNvSpPr>
          <p:nvPr>
            <p:ph type="sldNum" sz="quarter" idx="12"/>
          </p:nvPr>
        </p:nvSpPr>
        <p:spPr/>
        <p:txBody>
          <a:bodyPr/>
          <a:lstStyle/>
          <a:p>
            <a:fld id="{4912813F-2CB7-1146-AE08-B6348C917820}" type="slidenum">
              <a:rPr lang="fr-FR" smtClean="0"/>
              <a:t>‹N°›</a:t>
            </a:fld>
            <a:endParaRPr lang="fr-FR"/>
          </a:p>
        </p:txBody>
      </p:sp>
    </p:spTree>
    <p:extLst>
      <p:ext uri="{BB962C8B-B14F-4D97-AF65-F5344CB8AC3E}">
        <p14:creationId xmlns:p14="http://schemas.microsoft.com/office/powerpoint/2010/main" val="2480517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3AEBB18-AAD6-2A41-890C-3E66ED6016DA}" type="datetime1">
              <a:rPr lang="fr-FR" smtClean="0"/>
              <a:t>27/12/2020</a:t>
            </a:fld>
            <a:endParaRPr lang="fr-F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ar"/>
              <a:t>رمز المورد: ل1 _ س1 _ وت أس 112_ ف 10/14   /جامعة وهران 2، نوفمبر2020                                                                   "الذكاء"</a:t>
            </a:r>
          </a:p>
          <a:p>
            <a:r>
              <a:rPr lang="ar"/>
              <a:t>
</a:t>
            </a:r>
            <a:endParaRPr lang="fr-F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912813F-2CB7-1146-AE08-B6348C917820}" type="slidenum">
              <a:rPr lang="fr-FR" smtClean="0"/>
              <a:t>‹N°›</a:t>
            </a:fld>
            <a:endParaRPr lang="fr-FR"/>
          </a:p>
        </p:txBody>
      </p:sp>
    </p:spTree>
    <p:extLst>
      <p:ext uri="{BB962C8B-B14F-4D97-AF65-F5344CB8AC3E}">
        <p14:creationId xmlns:p14="http://schemas.microsoft.com/office/powerpoint/2010/main" val="280311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55FF445-D861-B645-AA61-067D2424AFC0}" type="datetime1">
              <a:rPr lang="fr-FR" smtClean="0"/>
              <a:t>27/12/2020</a:t>
            </a:fld>
            <a:endParaRPr lang="fr-FR"/>
          </a:p>
        </p:txBody>
      </p:sp>
      <p:sp>
        <p:nvSpPr>
          <p:cNvPr id="6" name="Footer Placeholder 5"/>
          <p:cNvSpPr>
            <a:spLocks noGrp="1"/>
          </p:cNvSpPr>
          <p:nvPr>
            <p:ph type="ftr" sz="quarter" idx="11"/>
          </p:nvPr>
        </p:nvSpPr>
        <p:spPr/>
        <p:txBody>
          <a:bodyPr/>
          <a:lstStyle/>
          <a:p>
            <a:r>
              <a:rPr lang="ar"/>
              <a:t>رمز المورد: ل1 _ س1 _ وت أس 112_ ف 10/14   /جامعة وهران 2، نوفمبر2020                                                                   "الذكاء"</a:t>
            </a:r>
          </a:p>
          <a:p>
            <a:r>
              <a:rPr lang="ar"/>
              <a:t>
</a:t>
            </a:r>
            <a:endParaRPr lang="fr-FR"/>
          </a:p>
        </p:txBody>
      </p:sp>
      <p:sp>
        <p:nvSpPr>
          <p:cNvPr id="7" name="Slide Number Placeholder 6"/>
          <p:cNvSpPr>
            <a:spLocks noGrp="1"/>
          </p:cNvSpPr>
          <p:nvPr>
            <p:ph type="sldNum" sz="quarter" idx="12"/>
          </p:nvPr>
        </p:nvSpPr>
        <p:spPr/>
        <p:txBody>
          <a:bodyPr/>
          <a:lstStyle/>
          <a:p>
            <a:fld id="{4912813F-2CB7-1146-AE08-B6348C917820}" type="slidenum">
              <a:rPr lang="fr-FR" smtClean="0"/>
              <a:t>‹N°›</a:t>
            </a:fld>
            <a:endParaRPr lang="fr-FR"/>
          </a:p>
        </p:txBody>
      </p:sp>
    </p:spTree>
    <p:extLst>
      <p:ext uri="{BB962C8B-B14F-4D97-AF65-F5344CB8AC3E}">
        <p14:creationId xmlns:p14="http://schemas.microsoft.com/office/powerpoint/2010/main" val="22218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65C18AF-E2B5-0644-80B3-2068DB554310}" type="datetime1">
              <a:rPr lang="fr-FR" smtClean="0"/>
              <a:t>27/12/2020</a:t>
            </a:fld>
            <a:endParaRPr lang="fr-F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ar"/>
              <a:t>رمز المورد: ل1 _ س1 _ وت أس 112_ ف 10/14   /جامعة وهران 2، نوفمبر2020                                                                   "الذكاء"</a:t>
            </a:r>
          </a:p>
          <a:p>
            <a:r>
              <a:rPr lang="ar"/>
              <a:t>
</a:t>
            </a:r>
            <a:endParaRPr lang="fr-F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912813F-2CB7-1146-AE08-B6348C917820}" type="slidenum">
              <a:rPr lang="fr-FR" smtClean="0"/>
              <a:t>‹N°›</a:t>
            </a:fld>
            <a:endParaRPr lang="fr-F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18584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B75375-8A62-B045-835F-37C191E5841D}"/>
              </a:ext>
            </a:extLst>
          </p:cNvPr>
          <p:cNvSpPr>
            <a:spLocks noGrp="1"/>
          </p:cNvSpPr>
          <p:nvPr>
            <p:ph type="ctrTitle"/>
          </p:nvPr>
        </p:nvSpPr>
        <p:spPr>
          <a:xfrm>
            <a:off x="599225" y="385431"/>
            <a:ext cx="10993549" cy="1475013"/>
          </a:xfrm>
        </p:spPr>
        <p:txBody>
          <a:bodyPr>
            <a:normAutofit/>
          </a:bodyPr>
          <a:lstStyle/>
          <a:p>
            <a:pPr algn="ctr" rtl="1"/>
            <a:r>
              <a:rPr lang="ar-DZ" sz="2000" b="1" dirty="0">
                <a:solidFill>
                  <a:schemeClr val="tx2">
                    <a:lumMod val="50000"/>
                  </a:schemeClr>
                </a:solidFill>
              </a:rPr>
              <a:t>الجمهورية الجزائرية الديمقراطية الشعبية</a:t>
            </a:r>
            <a:br>
              <a:rPr lang="ar-DZ" sz="2000" b="1" dirty="0">
                <a:solidFill>
                  <a:schemeClr val="tx2">
                    <a:lumMod val="50000"/>
                  </a:schemeClr>
                </a:solidFill>
              </a:rPr>
            </a:br>
            <a:r>
              <a:rPr lang="ar-DZ" sz="2000" b="1" dirty="0">
                <a:solidFill>
                  <a:schemeClr val="tx2">
                    <a:lumMod val="50000"/>
                  </a:schemeClr>
                </a:solidFill>
              </a:rPr>
              <a:t>وزارة التعليم العالي والبحث العلمي </a:t>
            </a:r>
            <a:br>
              <a:rPr lang="fr-FR" sz="2000" b="1" dirty="0">
                <a:solidFill>
                  <a:schemeClr val="tx2">
                    <a:lumMod val="50000"/>
                  </a:schemeClr>
                </a:solidFill>
              </a:rPr>
            </a:br>
            <a:r>
              <a:rPr lang="ar-DZ" sz="2000" b="1" dirty="0">
                <a:solidFill>
                  <a:schemeClr val="tx2">
                    <a:lumMod val="50000"/>
                  </a:schemeClr>
                </a:solidFill>
              </a:rPr>
              <a:t>جامعة وهران 2 أحمد بن أحمد</a:t>
            </a:r>
            <a:br>
              <a:rPr lang="fr-FR" sz="2000" b="1" dirty="0">
                <a:solidFill>
                  <a:schemeClr val="tx2">
                    <a:lumMod val="50000"/>
                  </a:schemeClr>
                </a:solidFill>
              </a:rPr>
            </a:br>
            <a:r>
              <a:rPr lang="ar-DZ" sz="2000" b="1" dirty="0">
                <a:solidFill>
                  <a:schemeClr val="tx2">
                    <a:lumMod val="50000"/>
                  </a:schemeClr>
                </a:solidFill>
              </a:rPr>
              <a:t>-كلية العلوم الأجتماعية-</a:t>
            </a:r>
            <a:endParaRPr lang="fr-FR" dirty="0"/>
          </a:p>
        </p:txBody>
      </p:sp>
      <p:sp>
        <p:nvSpPr>
          <p:cNvPr id="3" name="Sous-titre 2">
            <a:extLst>
              <a:ext uri="{FF2B5EF4-FFF2-40B4-BE49-F238E27FC236}">
                <a16:creationId xmlns:a16="http://schemas.microsoft.com/office/drawing/2014/main" id="{7CDC612B-7925-EC48-8050-9F7FC49ED6B2}"/>
              </a:ext>
            </a:extLst>
          </p:cNvPr>
          <p:cNvSpPr>
            <a:spLocks noGrp="1"/>
          </p:cNvSpPr>
          <p:nvPr>
            <p:ph type="subTitle" idx="1"/>
          </p:nvPr>
        </p:nvSpPr>
        <p:spPr>
          <a:xfrm>
            <a:off x="599228" y="1841286"/>
            <a:ext cx="10993546" cy="867660"/>
          </a:xfrm>
        </p:spPr>
        <p:txBody>
          <a:bodyPr>
            <a:normAutofit lnSpcReduction="10000"/>
          </a:bodyPr>
          <a:lstStyle/>
          <a:p>
            <a:pPr algn="r" rtl="1"/>
            <a:r>
              <a:rPr lang="ar-DZ" sz="2000" b="1" dirty="0"/>
              <a:t>           المستوى: ل1</a:t>
            </a:r>
            <a:r>
              <a:rPr lang="ar-DZ" sz="2000" dirty="0"/>
              <a:t>            </a:t>
            </a:r>
            <a:r>
              <a:rPr lang="en-GB" sz="2000" dirty="0"/>
              <a:t>                               </a:t>
            </a:r>
            <a:r>
              <a:rPr lang="ar-DZ" sz="2000" dirty="0"/>
              <a:t>                                  								           </a:t>
            </a:r>
            <a:r>
              <a:rPr lang="ar-DZ" sz="2000" b="1" dirty="0"/>
              <a:t>السداسي : س1</a:t>
            </a:r>
          </a:p>
          <a:p>
            <a:pPr algn="r" rtl="1"/>
            <a:r>
              <a:rPr lang="ar-DZ" sz="2000" b="1" dirty="0"/>
              <a:t>الميدان: العلوم الاجتماعية و الإنسانية                     </a:t>
            </a:r>
            <a:r>
              <a:rPr lang="en-GB" sz="2000" b="1" dirty="0"/>
              <a:t>                   			</a:t>
            </a:r>
            <a:r>
              <a:rPr lang="ar-SA" sz="2000" b="1" dirty="0"/>
              <a:t>					</a:t>
            </a:r>
            <a:r>
              <a:rPr lang="en-GB" sz="2000" b="1" dirty="0"/>
              <a:t>	</a:t>
            </a:r>
            <a:r>
              <a:rPr lang="ar-DZ" sz="2000" b="1" dirty="0"/>
              <a:t> التفرع: العلوم الاجتماعية</a:t>
            </a:r>
          </a:p>
          <a:p>
            <a:pPr algn="r" rtl="1"/>
            <a:endParaRPr lang="fr-FR" sz="2000" dirty="0"/>
          </a:p>
          <a:p>
            <a:pPr marL="0" indent="0" algn="r" defTabSz="457200" rtl="1" eaLnBrk="1" latinLnBrk="0" hangingPunct="1">
              <a:spcBef>
                <a:spcPct val="20000"/>
              </a:spcBef>
              <a:spcAft>
                <a:spcPts val="600"/>
              </a:spcAft>
              <a:buClr>
                <a:schemeClr val="accent2"/>
              </a:buClr>
              <a:buSzPct val="92000"/>
              <a:buFont typeface="Wingdings 2" panose="05020102010507070707" pitchFamily="18" charset="2"/>
              <a:buNone/>
            </a:pPr>
            <a:endParaRPr lang="fr-FR" dirty="0"/>
          </a:p>
        </p:txBody>
      </p:sp>
      <p:pic>
        <p:nvPicPr>
          <p:cNvPr id="4" name="Image 3" descr="téléchargement.jfif">
            <a:extLst>
              <a:ext uri="{FF2B5EF4-FFF2-40B4-BE49-F238E27FC236}">
                <a16:creationId xmlns:a16="http://schemas.microsoft.com/office/drawing/2014/main" id="{DC834960-29D3-9441-9D7B-F03585195C98}"/>
              </a:ext>
            </a:extLst>
          </p:cNvPr>
          <p:cNvPicPr>
            <a:picLocks noChangeAspect="1"/>
          </p:cNvPicPr>
          <p:nvPr/>
        </p:nvPicPr>
        <p:blipFill>
          <a:blip r:embed="rId2"/>
          <a:stretch>
            <a:fillRect/>
          </a:stretch>
        </p:blipFill>
        <p:spPr>
          <a:xfrm>
            <a:off x="414867" y="689107"/>
            <a:ext cx="1917700" cy="867660"/>
          </a:xfrm>
          <a:prstGeom prst="rect">
            <a:avLst/>
          </a:prstGeom>
        </p:spPr>
      </p:pic>
      <p:sp>
        <p:nvSpPr>
          <p:cNvPr id="6" name="Rectangle 5">
            <a:extLst>
              <a:ext uri="{FF2B5EF4-FFF2-40B4-BE49-F238E27FC236}">
                <a16:creationId xmlns:a16="http://schemas.microsoft.com/office/drawing/2014/main" id="{EDB8DB81-E97C-BA43-9F77-46D402A8A8C6}"/>
              </a:ext>
            </a:extLst>
          </p:cNvPr>
          <p:cNvSpPr/>
          <p:nvPr/>
        </p:nvSpPr>
        <p:spPr>
          <a:xfrm>
            <a:off x="599224" y="3117672"/>
            <a:ext cx="10993549" cy="2000548"/>
          </a:xfrm>
          <a:prstGeom prst="rect">
            <a:avLst/>
          </a:prstGeom>
        </p:spPr>
        <p:txBody>
          <a:bodyPr wrap="square">
            <a:spAutoFit/>
          </a:bodyPr>
          <a:lstStyle/>
          <a:p>
            <a:pPr algn="ctr" rtl="1"/>
            <a:r>
              <a:rPr lang="ar-DZ" sz="2400" dirty="0">
                <a:solidFill>
                  <a:schemeClr val="bg1"/>
                </a:solidFill>
              </a:rPr>
              <a:t>المادة: مدخل إلى علم النفس                              </a:t>
            </a:r>
            <a:r>
              <a:rPr lang="en-GB" sz="2400" dirty="0">
                <a:solidFill>
                  <a:schemeClr val="bg1"/>
                </a:solidFill>
              </a:rPr>
              <a:t>	</a:t>
            </a:r>
            <a:r>
              <a:rPr lang="ar-SA" sz="2400" dirty="0">
                <a:solidFill>
                  <a:schemeClr val="bg1"/>
                </a:solidFill>
              </a:rPr>
              <a:t>                                                                             </a:t>
            </a:r>
            <a:r>
              <a:rPr lang="en-GB" sz="2400" dirty="0">
                <a:solidFill>
                  <a:schemeClr val="bg1"/>
                </a:solidFill>
              </a:rPr>
              <a:t>			  	</a:t>
            </a:r>
            <a:r>
              <a:rPr lang="ar-DZ" sz="2400" dirty="0">
                <a:solidFill>
                  <a:schemeClr val="bg1"/>
                </a:solidFill>
              </a:rPr>
              <a:t>  وحدة أساسية</a:t>
            </a:r>
          </a:p>
          <a:p>
            <a:pPr algn="ctr" rtl="1"/>
            <a:endParaRPr lang="ar-DZ" sz="2400" dirty="0">
              <a:solidFill>
                <a:schemeClr val="bg1"/>
              </a:solidFill>
            </a:endParaRPr>
          </a:p>
          <a:p>
            <a:pPr algn="ctr" rtl="1"/>
            <a:br>
              <a:rPr lang="ar-DZ" sz="1400" dirty="0">
                <a:solidFill>
                  <a:schemeClr val="bg1"/>
                </a:solidFill>
              </a:rPr>
            </a:br>
            <a:r>
              <a:rPr lang="ar-DZ" sz="4000" b="1" dirty="0">
                <a:solidFill>
                  <a:schemeClr val="bg1"/>
                </a:solidFill>
              </a:rPr>
              <a:t>محاضرة رقم 4  </a:t>
            </a:r>
            <a:r>
              <a:rPr lang="ar-DZ" sz="4400" b="1" dirty="0">
                <a:solidFill>
                  <a:schemeClr val="bg1"/>
                </a:solidFill>
              </a:rPr>
              <a:t>"الذكاء”</a:t>
            </a:r>
            <a:br>
              <a:rPr lang="en-GB" sz="2800" b="1" dirty="0"/>
            </a:br>
            <a:endParaRPr lang="fr-FR" dirty="0"/>
          </a:p>
        </p:txBody>
      </p:sp>
      <p:sp>
        <p:nvSpPr>
          <p:cNvPr id="7" name="ZoneTexte 6">
            <a:extLst>
              <a:ext uri="{FF2B5EF4-FFF2-40B4-BE49-F238E27FC236}">
                <a16:creationId xmlns:a16="http://schemas.microsoft.com/office/drawing/2014/main" id="{BEEA7CD5-4C7F-A843-A81E-2DD914BBE10D}"/>
              </a:ext>
            </a:extLst>
          </p:cNvPr>
          <p:cNvSpPr txBox="1"/>
          <p:nvPr/>
        </p:nvSpPr>
        <p:spPr>
          <a:xfrm>
            <a:off x="711200" y="5296483"/>
            <a:ext cx="10541000" cy="1200329"/>
          </a:xfrm>
          <a:prstGeom prst="rect">
            <a:avLst/>
          </a:prstGeom>
          <a:noFill/>
        </p:spPr>
        <p:txBody>
          <a:bodyPr wrap="square" rtlCol="0">
            <a:spAutoFit/>
          </a:bodyPr>
          <a:lstStyle/>
          <a:p>
            <a:pPr algn="ctr" rtl="1"/>
            <a:r>
              <a:rPr lang="ar-DZ" sz="2400" dirty="0">
                <a:solidFill>
                  <a:schemeClr val="bg1"/>
                </a:solidFill>
              </a:rPr>
              <a:t>الأستاذة المقدمة: أ. بيلامي عواطف </a:t>
            </a:r>
            <a:br>
              <a:rPr lang="ar-DZ" sz="2400" dirty="0">
                <a:solidFill>
                  <a:schemeClr val="bg1"/>
                </a:solidFill>
              </a:rPr>
            </a:br>
            <a:r>
              <a:rPr lang="ar-DZ" sz="2400" dirty="0">
                <a:solidFill>
                  <a:schemeClr val="bg1"/>
                </a:solidFill>
              </a:rPr>
              <a:t>أساتذة المادة: أ. زيتوني رجاء     أ. بيلامي عواطف</a:t>
            </a:r>
            <a:br>
              <a:rPr lang="ar-DZ" sz="2400" dirty="0">
                <a:solidFill>
                  <a:schemeClr val="bg1"/>
                </a:solidFill>
              </a:rPr>
            </a:br>
            <a:r>
              <a:rPr lang="ar-DZ" sz="2400" b="1" dirty="0">
                <a:solidFill>
                  <a:schemeClr val="bg1"/>
                </a:solidFill>
              </a:rPr>
              <a:t>الفقرة: 10 من 14</a:t>
            </a:r>
            <a:endParaRPr lang="fr-FR" sz="2400" dirty="0">
              <a:solidFill>
                <a:schemeClr val="bg1"/>
              </a:solidFill>
            </a:endParaRPr>
          </a:p>
        </p:txBody>
      </p:sp>
      <p:sp>
        <p:nvSpPr>
          <p:cNvPr id="8" name="Espace réservé du pied de page 7">
            <a:extLst>
              <a:ext uri="{FF2B5EF4-FFF2-40B4-BE49-F238E27FC236}">
                <a16:creationId xmlns:a16="http://schemas.microsoft.com/office/drawing/2014/main" id="{5B7BD413-ED59-904F-80B5-8AFEE0DB860A}"/>
              </a:ext>
            </a:extLst>
          </p:cNvPr>
          <p:cNvSpPr>
            <a:spLocks noGrp="1"/>
          </p:cNvSpPr>
          <p:nvPr>
            <p:ph type="ftr" sz="quarter" idx="11"/>
          </p:nvPr>
        </p:nvSpPr>
        <p:spPr>
          <a:xfrm>
            <a:off x="655212" y="6675075"/>
            <a:ext cx="10881572" cy="365125"/>
          </a:xfrm>
        </p:spPr>
        <p:txBody>
          <a:bodyPr/>
          <a:lstStyle/>
          <a:p>
            <a:pPr algn="ctr" rtl="1"/>
            <a:r>
              <a:rPr lang="ar" sz="1200" b="1" dirty="0"/>
              <a:t>ر</a:t>
            </a:r>
            <a:r>
              <a:rPr lang="ar" sz="1800" b="1" dirty="0"/>
              <a:t>مز المورد: ل1 _ س1 _ وت أس 112_ ف 10/14   /جامعة وهران 2، نوفمبر2020                                                                   "الذكاء"</a:t>
            </a:r>
          </a:p>
        </p:txBody>
      </p:sp>
    </p:spTree>
    <p:extLst>
      <p:ext uri="{BB962C8B-B14F-4D97-AF65-F5344CB8AC3E}">
        <p14:creationId xmlns:p14="http://schemas.microsoft.com/office/powerpoint/2010/main" val="25181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B47E3B-BA53-DB46-BD10-AE31C64D172C}"/>
              </a:ext>
            </a:extLst>
          </p:cNvPr>
          <p:cNvSpPr>
            <a:spLocks noGrp="1"/>
          </p:cNvSpPr>
          <p:nvPr>
            <p:ph type="title"/>
          </p:nvPr>
        </p:nvSpPr>
        <p:spPr/>
        <p:txBody>
          <a:bodyPr/>
          <a:lstStyle/>
          <a:p>
            <a:pPr algn="r" rtl="1"/>
            <a:r>
              <a:rPr lang="fr-FR" dirty="0"/>
              <a:t>I</a:t>
            </a:r>
            <a:r>
              <a:rPr lang="ar-SA" dirty="0"/>
              <a:t>/ تعريف الذكاء:</a:t>
            </a:r>
            <a:br>
              <a:rPr lang="ar-SA" dirty="0"/>
            </a:br>
            <a:r>
              <a:rPr lang="ar-SA" dirty="0"/>
              <a:t>1. حسب بنائه التكويني:</a:t>
            </a:r>
            <a:endParaRPr lang="fr-FR" dirty="0"/>
          </a:p>
        </p:txBody>
      </p:sp>
      <p:sp>
        <p:nvSpPr>
          <p:cNvPr id="4" name="Espace réservé du pied de page 3">
            <a:extLst>
              <a:ext uri="{FF2B5EF4-FFF2-40B4-BE49-F238E27FC236}">
                <a16:creationId xmlns:a16="http://schemas.microsoft.com/office/drawing/2014/main" id="{B60B125D-AEA2-A44E-8513-3A6C38DB99B8}"/>
              </a:ext>
            </a:extLst>
          </p:cNvPr>
          <p:cNvSpPr>
            <a:spLocks noGrp="1"/>
          </p:cNvSpPr>
          <p:nvPr>
            <p:ph type="ftr" sz="quarter" idx="11"/>
          </p:nvPr>
        </p:nvSpPr>
        <p:spPr>
          <a:xfrm>
            <a:off x="4693598" y="6675437"/>
            <a:ext cx="6917210" cy="365125"/>
          </a:xfrm>
        </p:spPr>
        <p:txBody>
          <a:bodyPr/>
          <a:lstStyle/>
          <a:p>
            <a:pPr algn="r" rtl="1"/>
            <a:r>
              <a:rPr lang="ar" sz="1100" b="1" dirty="0"/>
              <a:t>رمز المورد: ل1 _ س1 _ وت أس 112_ ف 10/14   /جامعة وهران 2، نوفمبر2020                                                                   "الذكاء"</a:t>
            </a:r>
          </a:p>
          <a:p>
            <a:pPr algn="r" rtl="1"/>
            <a:r>
              <a:rPr lang="ar" dirty="0"/>
              <a:t>
</a:t>
            </a:r>
            <a:endParaRPr lang="fr-FR" dirty="0"/>
          </a:p>
        </p:txBody>
      </p:sp>
      <p:graphicFrame>
        <p:nvGraphicFramePr>
          <p:cNvPr id="5" name="Diagramme 4">
            <a:extLst>
              <a:ext uri="{FF2B5EF4-FFF2-40B4-BE49-F238E27FC236}">
                <a16:creationId xmlns:a16="http://schemas.microsoft.com/office/drawing/2014/main" id="{BE59D583-5817-1944-8155-D4D95BB2BBFA}"/>
              </a:ext>
            </a:extLst>
          </p:cNvPr>
          <p:cNvGraphicFramePr/>
          <p:nvPr>
            <p:extLst>
              <p:ext uri="{D42A27DB-BD31-4B8C-83A1-F6EECF244321}">
                <p14:modId xmlns:p14="http://schemas.microsoft.com/office/powerpoint/2010/main" val="2784984574"/>
              </p:ext>
            </p:extLst>
          </p:nvPr>
        </p:nvGraphicFramePr>
        <p:xfrm>
          <a:off x="581193" y="1930400"/>
          <a:ext cx="10882674" cy="4588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 coins arrondis 6">
            <a:extLst>
              <a:ext uri="{FF2B5EF4-FFF2-40B4-BE49-F238E27FC236}">
                <a16:creationId xmlns:a16="http://schemas.microsoft.com/office/drawing/2014/main" id="{65D735D8-BC70-4547-9E1B-FBB685711F58}"/>
              </a:ext>
            </a:extLst>
          </p:cNvPr>
          <p:cNvSpPr/>
          <p:nvPr/>
        </p:nvSpPr>
        <p:spPr>
          <a:xfrm>
            <a:off x="4487333" y="4343399"/>
            <a:ext cx="6976534" cy="931335"/>
          </a:xfrm>
          <a:prstGeom prst="roundRect">
            <a:avLst/>
          </a:prstGeom>
          <a:solidFill>
            <a:srgbClr val="988E90">
              <a:alpha val="2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r" defTabSz="457200" rtl="1" eaLnBrk="1" latinLnBrk="0" hangingPunct="1">
              <a:buFont typeface="Arial" panose="020B0604020202020204" pitchFamily="34" charset="0"/>
              <a:buChar char="•"/>
            </a:pPr>
            <a:r>
              <a:rPr lang="ar-SA" sz="2300" dirty="0">
                <a:solidFill>
                  <a:prstClr val="black">
                    <a:hueOff val="0"/>
                    <a:satOff val="0"/>
                    <a:lumOff val="0"/>
                    <a:alphaOff val="0"/>
                  </a:prstClr>
                </a:solidFill>
                <a:latin typeface="Gill Sans MT" panose="020B0502020104020203"/>
              </a:rPr>
              <a:t>يعرفه على انه مجموع التوسط الحسابي للعديد  من القدرات المستقلة عن بعضها البعض  </a:t>
            </a:r>
            <a:endParaRPr lang="fr-FR" sz="2300" dirty="0">
              <a:solidFill>
                <a:prstClr val="black">
                  <a:hueOff val="0"/>
                  <a:satOff val="0"/>
                  <a:lumOff val="0"/>
                  <a:alphaOff val="0"/>
                </a:prstClr>
              </a:solidFill>
              <a:latin typeface="Gill Sans MT" panose="020B0502020104020203"/>
            </a:endParaRPr>
          </a:p>
        </p:txBody>
      </p:sp>
    </p:spTree>
    <p:extLst>
      <p:ext uri="{BB962C8B-B14F-4D97-AF65-F5344CB8AC3E}">
        <p14:creationId xmlns:p14="http://schemas.microsoft.com/office/powerpoint/2010/main" val="9456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1ACD3C-0FE8-E645-8F25-47ACD6D9A007}"/>
              </a:ext>
            </a:extLst>
          </p:cNvPr>
          <p:cNvSpPr>
            <a:spLocks noGrp="1"/>
          </p:cNvSpPr>
          <p:nvPr>
            <p:ph type="title"/>
          </p:nvPr>
        </p:nvSpPr>
        <p:spPr/>
        <p:txBody>
          <a:bodyPr/>
          <a:lstStyle/>
          <a:p>
            <a:pPr algn="r" defTabSz="457200" rtl="1" eaLnBrk="1" latinLnBrk="0" hangingPunct="1">
              <a:spcBef>
                <a:spcPct val="0"/>
              </a:spcBef>
              <a:buNone/>
            </a:pPr>
            <a:r>
              <a:rPr lang="fr-FR" dirty="0"/>
              <a:t>II</a:t>
            </a:r>
            <a:r>
              <a:rPr lang="ar-SA" dirty="0"/>
              <a:t> / خصائص الذكاء:</a:t>
            </a:r>
            <a:endParaRPr lang="fr-FR" dirty="0"/>
          </a:p>
        </p:txBody>
      </p:sp>
      <p:sp>
        <p:nvSpPr>
          <p:cNvPr id="3" name="Espace réservé du contenu 2">
            <a:extLst>
              <a:ext uri="{FF2B5EF4-FFF2-40B4-BE49-F238E27FC236}">
                <a16:creationId xmlns:a16="http://schemas.microsoft.com/office/drawing/2014/main" id="{3B55DABE-3267-2C43-ABBB-03A9653C914F}"/>
              </a:ext>
            </a:extLst>
          </p:cNvPr>
          <p:cNvSpPr>
            <a:spLocks noGrp="1"/>
          </p:cNvSpPr>
          <p:nvPr>
            <p:ph idx="1"/>
          </p:nvPr>
        </p:nvSpPr>
        <p:spPr>
          <a:xfrm>
            <a:off x="581192" y="1905000"/>
            <a:ext cx="11029615" cy="4597400"/>
          </a:xfrm>
        </p:spPr>
        <p:txBody>
          <a:bodyPr/>
          <a:lstStyle/>
          <a:p>
            <a:pPr marL="306000" indent="-306000" algn="just"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800" dirty="0"/>
              <a:t>الذكاء مظهر من مظاهر السلوك ذو طابع عقلي يخضع للقياس العلمي، يتميز بالخصائص التالية:</a:t>
            </a:r>
          </a:p>
          <a:p>
            <a:pPr marL="0" indent="0" algn="just" defTabSz="457200" rtl="1" eaLnBrk="1" latinLnBrk="0" hangingPunct="1">
              <a:spcBef>
                <a:spcPct val="20000"/>
              </a:spcBef>
              <a:spcAft>
                <a:spcPts val="600"/>
              </a:spcAft>
              <a:buClr>
                <a:schemeClr val="accent2"/>
              </a:buClr>
              <a:buSzPct val="92000"/>
              <a:buNone/>
            </a:pPr>
            <a:r>
              <a:rPr lang="ar-SA" sz="2800" dirty="0"/>
              <a:t>		مفهوم فرضي مجرد لا يشير الى أي شيء ملموس يمتلكه الفرد</a:t>
            </a:r>
          </a:p>
          <a:p>
            <a:pPr marL="0" indent="0" algn="just" defTabSz="457200" rtl="1" eaLnBrk="1" latinLnBrk="0" hangingPunct="1">
              <a:spcBef>
                <a:spcPct val="20000"/>
              </a:spcBef>
              <a:spcAft>
                <a:spcPts val="600"/>
              </a:spcAft>
              <a:buClr>
                <a:schemeClr val="accent2"/>
              </a:buClr>
              <a:buSzPct val="92000"/>
              <a:buNone/>
            </a:pPr>
            <a:r>
              <a:rPr lang="ar-SA" sz="2800" dirty="0"/>
              <a:t>		الذكاء قدرة ذاتية</a:t>
            </a:r>
          </a:p>
          <a:p>
            <a:pPr marL="0" indent="0" algn="just" defTabSz="457200" rtl="1" eaLnBrk="1" latinLnBrk="0" hangingPunct="1">
              <a:spcBef>
                <a:spcPct val="20000"/>
              </a:spcBef>
              <a:spcAft>
                <a:spcPts val="600"/>
              </a:spcAft>
              <a:buClr>
                <a:schemeClr val="accent2"/>
              </a:buClr>
              <a:buSzPct val="92000"/>
              <a:buNone/>
            </a:pPr>
            <a:r>
              <a:rPr lang="ar-SA" sz="2800" dirty="0"/>
              <a:t>		الذكاء نشاط عقلي يعتمد علي الادراك و المعرفة و اعلى درجات التفكير</a:t>
            </a:r>
          </a:p>
          <a:p>
            <a:pPr marL="0" indent="0" algn="just" defTabSz="457200" rtl="1" eaLnBrk="1" latinLnBrk="0" hangingPunct="1">
              <a:spcBef>
                <a:spcPct val="20000"/>
              </a:spcBef>
              <a:spcAft>
                <a:spcPts val="600"/>
              </a:spcAft>
              <a:buClr>
                <a:schemeClr val="accent2"/>
              </a:buClr>
              <a:buSzPct val="92000"/>
              <a:buNone/>
            </a:pPr>
            <a:r>
              <a:rPr lang="ar-SA" sz="2800" dirty="0"/>
              <a:t>		هو استعداد فطري يسبق أي خبرة او تعلم، علي أساس ان الفرد يولد مزودا وراثيا بقدر من الذكاء 			تنميه البيئة او تطفئه. الذكاء نتاج تفاعل وراثي بيئي </a:t>
            </a:r>
          </a:p>
          <a:p>
            <a:pPr marL="0" indent="0" algn="just" defTabSz="457200" rtl="1" eaLnBrk="1" latinLnBrk="0" hangingPunct="1">
              <a:spcBef>
                <a:spcPct val="20000"/>
              </a:spcBef>
              <a:spcAft>
                <a:spcPts val="600"/>
              </a:spcAft>
              <a:buClr>
                <a:schemeClr val="accent2"/>
              </a:buClr>
              <a:buSzPct val="92000"/>
              <a:buNone/>
            </a:pPr>
            <a:r>
              <a:rPr lang="ar-SA" sz="2800" dirty="0"/>
              <a:t>		الذكاء فعالية عامة معقدة تشير الى ترابط و تآزر بين وظائف عقلية مختلفة</a:t>
            </a:r>
          </a:p>
          <a:p>
            <a:pPr marL="0" indent="0" algn="r" defTabSz="457200" rtl="1" eaLnBrk="1" latinLnBrk="0" hangingPunct="1">
              <a:spcBef>
                <a:spcPct val="20000"/>
              </a:spcBef>
              <a:spcAft>
                <a:spcPts val="600"/>
              </a:spcAft>
              <a:buClr>
                <a:schemeClr val="accent2"/>
              </a:buClr>
              <a:buSzPct val="92000"/>
              <a:buNone/>
            </a:pPr>
            <a:endParaRPr lang="fr-FR" dirty="0"/>
          </a:p>
        </p:txBody>
      </p:sp>
      <p:sp>
        <p:nvSpPr>
          <p:cNvPr id="4" name="Espace réservé du pied de page 3">
            <a:extLst>
              <a:ext uri="{FF2B5EF4-FFF2-40B4-BE49-F238E27FC236}">
                <a16:creationId xmlns:a16="http://schemas.microsoft.com/office/drawing/2014/main" id="{E4DC60E9-1759-9B4D-A9DB-7A48EFC40F20}"/>
              </a:ext>
            </a:extLst>
          </p:cNvPr>
          <p:cNvSpPr>
            <a:spLocks noGrp="1"/>
          </p:cNvSpPr>
          <p:nvPr>
            <p:ph type="ftr" sz="quarter" idx="11"/>
          </p:nvPr>
        </p:nvSpPr>
        <p:spPr>
          <a:xfrm>
            <a:off x="4441992" y="6675437"/>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sp>
        <p:nvSpPr>
          <p:cNvPr id="5" name="Flèche vers la gauche 4">
            <a:extLst>
              <a:ext uri="{FF2B5EF4-FFF2-40B4-BE49-F238E27FC236}">
                <a16:creationId xmlns:a16="http://schemas.microsoft.com/office/drawing/2014/main" id="{CFFEA42B-5AEC-9545-91B0-BC6E758A3D5C}"/>
              </a:ext>
            </a:extLst>
          </p:cNvPr>
          <p:cNvSpPr/>
          <p:nvPr/>
        </p:nvSpPr>
        <p:spPr>
          <a:xfrm>
            <a:off x="10825802" y="2832100"/>
            <a:ext cx="533400" cy="13749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6" name="Flèche vers la gauche 5">
            <a:extLst>
              <a:ext uri="{FF2B5EF4-FFF2-40B4-BE49-F238E27FC236}">
                <a16:creationId xmlns:a16="http://schemas.microsoft.com/office/drawing/2014/main" id="{8A2C267D-8693-1248-AA72-3D710155B7D9}"/>
              </a:ext>
            </a:extLst>
          </p:cNvPr>
          <p:cNvSpPr/>
          <p:nvPr/>
        </p:nvSpPr>
        <p:spPr>
          <a:xfrm>
            <a:off x="10825802" y="3398350"/>
            <a:ext cx="533400" cy="137499"/>
          </a:xfrm>
          <a:prstGeom prst="lef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7" name="Flèche vers la gauche 6">
            <a:extLst>
              <a:ext uri="{FF2B5EF4-FFF2-40B4-BE49-F238E27FC236}">
                <a16:creationId xmlns:a16="http://schemas.microsoft.com/office/drawing/2014/main" id="{11B8FF6F-EC58-1041-9D66-D61C6ACED0F6}"/>
              </a:ext>
            </a:extLst>
          </p:cNvPr>
          <p:cNvSpPr/>
          <p:nvPr/>
        </p:nvSpPr>
        <p:spPr>
          <a:xfrm>
            <a:off x="10825802" y="4028100"/>
            <a:ext cx="533400" cy="137499"/>
          </a:xfrm>
          <a:prstGeom prst="lef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8" name="Flèche vers la gauche 7">
            <a:extLst>
              <a:ext uri="{FF2B5EF4-FFF2-40B4-BE49-F238E27FC236}">
                <a16:creationId xmlns:a16="http://schemas.microsoft.com/office/drawing/2014/main" id="{609DD3BE-D1FC-A14E-BA2B-2E8CB728672A}"/>
              </a:ext>
            </a:extLst>
          </p:cNvPr>
          <p:cNvSpPr/>
          <p:nvPr/>
        </p:nvSpPr>
        <p:spPr>
          <a:xfrm>
            <a:off x="10825802" y="4657850"/>
            <a:ext cx="533400" cy="137499"/>
          </a:xfrm>
          <a:prstGeom prst="lef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9" name="Flèche vers la gauche 8">
            <a:extLst>
              <a:ext uri="{FF2B5EF4-FFF2-40B4-BE49-F238E27FC236}">
                <a16:creationId xmlns:a16="http://schemas.microsoft.com/office/drawing/2014/main" id="{DB7ED5C8-22AF-A448-BA10-4F507FF47A36}"/>
              </a:ext>
            </a:extLst>
          </p:cNvPr>
          <p:cNvSpPr/>
          <p:nvPr/>
        </p:nvSpPr>
        <p:spPr>
          <a:xfrm>
            <a:off x="10825802" y="5573161"/>
            <a:ext cx="533400" cy="137499"/>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dirty="0"/>
          </a:p>
        </p:txBody>
      </p:sp>
    </p:spTree>
    <p:extLst>
      <p:ext uri="{BB962C8B-B14F-4D97-AF65-F5344CB8AC3E}">
        <p14:creationId xmlns:p14="http://schemas.microsoft.com/office/powerpoint/2010/main" val="2187838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4A9F93-BDC2-B94B-AA08-D0CE558D3FFC}"/>
              </a:ext>
            </a:extLst>
          </p:cNvPr>
          <p:cNvSpPr>
            <a:spLocks noGrp="1"/>
          </p:cNvSpPr>
          <p:nvPr>
            <p:ph type="title"/>
          </p:nvPr>
        </p:nvSpPr>
        <p:spPr/>
        <p:txBody>
          <a:bodyPr/>
          <a:lstStyle/>
          <a:p>
            <a:pPr algn="r" rtl="1"/>
            <a:r>
              <a:rPr lang="fr-FR" dirty="0"/>
              <a:t>II</a:t>
            </a:r>
            <a:r>
              <a:rPr lang="ar-SA" dirty="0"/>
              <a:t> / خصائص الذكاء:</a:t>
            </a:r>
            <a:endParaRPr lang="fr-FR" dirty="0"/>
          </a:p>
        </p:txBody>
      </p:sp>
      <p:sp>
        <p:nvSpPr>
          <p:cNvPr id="4" name="Espace réservé du pied de page 3">
            <a:extLst>
              <a:ext uri="{FF2B5EF4-FFF2-40B4-BE49-F238E27FC236}">
                <a16:creationId xmlns:a16="http://schemas.microsoft.com/office/drawing/2014/main" id="{CD990BA6-399B-F34C-AFA5-9866823F96EF}"/>
              </a:ext>
            </a:extLst>
          </p:cNvPr>
          <p:cNvSpPr>
            <a:spLocks noGrp="1"/>
          </p:cNvSpPr>
          <p:nvPr>
            <p:ph type="ftr" sz="quarter" idx="11"/>
          </p:nvPr>
        </p:nvSpPr>
        <p:spPr>
          <a:xfrm>
            <a:off x="5089692" y="6581775"/>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graphicFrame>
        <p:nvGraphicFramePr>
          <p:cNvPr id="5" name="Diagramme 4">
            <a:extLst>
              <a:ext uri="{FF2B5EF4-FFF2-40B4-BE49-F238E27FC236}">
                <a16:creationId xmlns:a16="http://schemas.microsoft.com/office/drawing/2014/main" id="{31BEF570-29A4-E346-BA20-517858EC55FE}"/>
              </a:ext>
            </a:extLst>
          </p:cNvPr>
          <p:cNvGraphicFramePr/>
          <p:nvPr>
            <p:extLst>
              <p:ext uri="{D42A27DB-BD31-4B8C-83A1-F6EECF244321}">
                <p14:modId xmlns:p14="http://schemas.microsoft.com/office/powerpoint/2010/main" val="143128093"/>
              </p:ext>
            </p:extLst>
          </p:nvPr>
        </p:nvGraphicFramePr>
        <p:xfrm>
          <a:off x="1574800" y="1879600"/>
          <a:ext cx="8890000" cy="4884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3756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8F55DB-114A-F54B-A633-965FB244611E}"/>
              </a:ext>
            </a:extLst>
          </p:cNvPr>
          <p:cNvSpPr>
            <a:spLocks noGrp="1"/>
          </p:cNvSpPr>
          <p:nvPr>
            <p:ph type="title"/>
          </p:nvPr>
        </p:nvSpPr>
        <p:spPr/>
        <p:txBody>
          <a:bodyPr/>
          <a:lstStyle/>
          <a:p>
            <a:pPr algn="r" rtl="1"/>
            <a:r>
              <a:rPr lang="fr-FR" dirty="0"/>
              <a:t>II</a:t>
            </a:r>
            <a:r>
              <a:rPr lang="ar-SA" dirty="0"/>
              <a:t> / خصائص الذكاء:</a:t>
            </a:r>
            <a:endParaRPr lang="fr-FR" dirty="0"/>
          </a:p>
        </p:txBody>
      </p:sp>
      <p:sp>
        <p:nvSpPr>
          <p:cNvPr id="3" name="Espace réservé du contenu 2">
            <a:extLst>
              <a:ext uri="{FF2B5EF4-FFF2-40B4-BE49-F238E27FC236}">
                <a16:creationId xmlns:a16="http://schemas.microsoft.com/office/drawing/2014/main" id="{1B8141CC-331F-F249-AD22-AB5524B992C4}"/>
              </a:ext>
            </a:extLst>
          </p:cNvPr>
          <p:cNvSpPr>
            <a:spLocks noGrp="1"/>
          </p:cNvSpPr>
          <p:nvPr>
            <p:ph idx="1"/>
          </p:nvPr>
        </p:nvSpPr>
        <p:spPr>
          <a:xfrm>
            <a:off x="766290" y="1955404"/>
            <a:ext cx="11029615" cy="365126"/>
          </a:xfrm>
        </p:spPr>
        <p:txBody>
          <a:bodyPr>
            <a:noAutofit/>
          </a:bodyPr>
          <a:lstStyle/>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400" b="1" dirty="0"/>
              <a:t>حسب نظرية الذكاء المتعدد ل "</a:t>
            </a:r>
            <a:r>
              <a:rPr lang="ar-SA" sz="2800" b="1" dirty="0" err="1">
                <a:solidFill>
                  <a:schemeClr val="accent1">
                    <a:lumMod val="90000"/>
                    <a:lumOff val="10000"/>
                  </a:schemeClr>
                </a:solidFill>
              </a:rPr>
              <a:t>جردنر</a:t>
            </a:r>
            <a:r>
              <a:rPr lang="ar-SA" sz="2800" b="1" dirty="0">
                <a:solidFill>
                  <a:schemeClr val="accent1">
                    <a:lumMod val="90000"/>
                    <a:lumOff val="10000"/>
                  </a:schemeClr>
                </a:solidFill>
              </a:rPr>
              <a:t>"</a:t>
            </a:r>
            <a:r>
              <a:rPr lang="ar-SA" sz="2400" b="1" dirty="0"/>
              <a:t> تتمثل الخصائص فيما يلي:</a:t>
            </a:r>
            <a:endParaRPr lang="fr-FR" sz="2400" b="1" dirty="0"/>
          </a:p>
        </p:txBody>
      </p:sp>
      <p:sp>
        <p:nvSpPr>
          <p:cNvPr id="4" name="Espace réservé du pied de page 3">
            <a:extLst>
              <a:ext uri="{FF2B5EF4-FFF2-40B4-BE49-F238E27FC236}">
                <a16:creationId xmlns:a16="http://schemas.microsoft.com/office/drawing/2014/main" id="{A733100B-C087-3940-996F-0C731CBD16AA}"/>
              </a:ext>
            </a:extLst>
          </p:cNvPr>
          <p:cNvSpPr>
            <a:spLocks noGrp="1"/>
          </p:cNvSpPr>
          <p:nvPr>
            <p:ph type="ftr" sz="quarter" idx="11"/>
          </p:nvPr>
        </p:nvSpPr>
        <p:spPr>
          <a:xfrm>
            <a:off x="4830290" y="6675437"/>
            <a:ext cx="6917210" cy="365125"/>
          </a:xfrm>
        </p:spPr>
        <p:txBody>
          <a:bodyPr/>
          <a:lstStyle/>
          <a:p>
            <a:pPr algn="r" rtl="1"/>
            <a:r>
              <a:rPr lang="ar" sz="1100" b="1" dirty="0"/>
              <a:t>رمز المورد: ل1 _ س1 _ وت أس 112_ ف 10/14   /جامعة وهران 2، نوفمبر2020                                                                   "الذكاء"</a:t>
            </a:r>
          </a:p>
          <a:p>
            <a:pPr algn="r" rtl="1"/>
            <a:r>
              <a:rPr lang="ar" dirty="0"/>
              <a:t>
</a:t>
            </a:r>
            <a:endParaRPr lang="fr-FR" dirty="0"/>
          </a:p>
        </p:txBody>
      </p:sp>
      <p:graphicFrame>
        <p:nvGraphicFramePr>
          <p:cNvPr id="5" name="Diagramme 4">
            <a:extLst>
              <a:ext uri="{FF2B5EF4-FFF2-40B4-BE49-F238E27FC236}">
                <a16:creationId xmlns:a16="http://schemas.microsoft.com/office/drawing/2014/main" id="{D906FF41-7B5A-DF4F-8CA8-C80E5FE15DB7}"/>
              </a:ext>
            </a:extLst>
          </p:cNvPr>
          <p:cNvGraphicFramePr/>
          <p:nvPr>
            <p:extLst>
              <p:ext uri="{D42A27DB-BD31-4B8C-83A1-F6EECF244321}">
                <p14:modId xmlns:p14="http://schemas.microsoft.com/office/powerpoint/2010/main" val="2325727080"/>
              </p:ext>
            </p:extLst>
          </p:nvPr>
        </p:nvGraphicFramePr>
        <p:xfrm>
          <a:off x="766290" y="1836870"/>
          <a:ext cx="8128000" cy="4787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4605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476A6E-DB8E-9E45-9866-5C75D12EB902}"/>
              </a:ext>
            </a:extLst>
          </p:cNvPr>
          <p:cNvSpPr>
            <a:spLocks noGrp="1"/>
          </p:cNvSpPr>
          <p:nvPr>
            <p:ph type="title"/>
          </p:nvPr>
        </p:nvSpPr>
        <p:spPr/>
        <p:txBody>
          <a:bodyPr/>
          <a:lstStyle/>
          <a:p>
            <a:pPr algn="r" rtl="1"/>
            <a:r>
              <a:rPr lang="fr-FR" dirty="0"/>
              <a:t>II</a:t>
            </a:r>
            <a:r>
              <a:rPr lang="ar-SA" dirty="0"/>
              <a:t> / خصائص الذكاء:</a:t>
            </a:r>
            <a:endParaRPr lang="fr-FR" dirty="0"/>
          </a:p>
        </p:txBody>
      </p:sp>
      <p:sp>
        <p:nvSpPr>
          <p:cNvPr id="3" name="Espace réservé du contenu 2">
            <a:extLst>
              <a:ext uri="{FF2B5EF4-FFF2-40B4-BE49-F238E27FC236}">
                <a16:creationId xmlns:a16="http://schemas.microsoft.com/office/drawing/2014/main" id="{77A28512-F9AA-9343-9EF3-F4E545D61EFE}"/>
              </a:ext>
            </a:extLst>
          </p:cNvPr>
          <p:cNvSpPr>
            <a:spLocks noGrp="1"/>
          </p:cNvSpPr>
          <p:nvPr>
            <p:ph idx="1"/>
          </p:nvPr>
        </p:nvSpPr>
        <p:spPr>
          <a:xfrm>
            <a:off x="581193" y="1845334"/>
            <a:ext cx="11029615" cy="365125"/>
          </a:xfrm>
        </p:spPr>
        <p:txBody>
          <a:bodyPr>
            <a:normAutofit/>
          </a:bodyPr>
          <a:lstStyle/>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400" b="1" dirty="0"/>
              <a:t>للذكاء جوانب ثلاثة حسب النظرية الثلاثية ل </a:t>
            </a:r>
            <a:r>
              <a:rPr lang="ar-SA" sz="2400" b="1" dirty="0" err="1">
                <a:solidFill>
                  <a:schemeClr val="accent1">
                    <a:lumMod val="90000"/>
                    <a:lumOff val="10000"/>
                  </a:schemeClr>
                </a:solidFill>
              </a:rPr>
              <a:t>ستربرغ</a:t>
            </a:r>
            <a:r>
              <a:rPr lang="ar-SA" sz="2400" b="1" dirty="0"/>
              <a:t>:</a:t>
            </a:r>
            <a:endParaRPr lang="fr-FR" sz="2400" b="1" dirty="0"/>
          </a:p>
        </p:txBody>
      </p:sp>
      <p:sp>
        <p:nvSpPr>
          <p:cNvPr id="4" name="Espace réservé du pied de page 3">
            <a:extLst>
              <a:ext uri="{FF2B5EF4-FFF2-40B4-BE49-F238E27FC236}">
                <a16:creationId xmlns:a16="http://schemas.microsoft.com/office/drawing/2014/main" id="{2B124F76-0F7E-404A-B622-C8D8788989E5}"/>
              </a:ext>
            </a:extLst>
          </p:cNvPr>
          <p:cNvSpPr>
            <a:spLocks noGrp="1"/>
          </p:cNvSpPr>
          <p:nvPr>
            <p:ph type="ftr" sz="quarter" idx="11"/>
          </p:nvPr>
        </p:nvSpPr>
        <p:spPr>
          <a:xfrm>
            <a:off x="5051592" y="6675437"/>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graphicFrame>
        <p:nvGraphicFramePr>
          <p:cNvPr id="5" name="Diagramme 4">
            <a:extLst>
              <a:ext uri="{FF2B5EF4-FFF2-40B4-BE49-F238E27FC236}">
                <a16:creationId xmlns:a16="http://schemas.microsoft.com/office/drawing/2014/main" id="{FD315263-82A5-2B4F-8127-B458F4243897}"/>
              </a:ext>
            </a:extLst>
          </p:cNvPr>
          <p:cNvGraphicFramePr/>
          <p:nvPr>
            <p:extLst>
              <p:ext uri="{D42A27DB-BD31-4B8C-83A1-F6EECF244321}">
                <p14:modId xmlns:p14="http://schemas.microsoft.com/office/powerpoint/2010/main" val="3420412807"/>
              </p:ext>
            </p:extLst>
          </p:nvPr>
        </p:nvGraphicFramePr>
        <p:xfrm>
          <a:off x="711200" y="1998133"/>
          <a:ext cx="8128000"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9651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397DFC-3768-9048-B780-239FE08743C2}"/>
              </a:ext>
            </a:extLst>
          </p:cNvPr>
          <p:cNvSpPr>
            <a:spLocks noGrp="1"/>
          </p:cNvSpPr>
          <p:nvPr>
            <p:ph type="title"/>
          </p:nvPr>
        </p:nvSpPr>
        <p:spPr>
          <a:xfrm>
            <a:off x="457200" y="702156"/>
            <a:ext cx="11311466" cy="1177444"/>
          </a:xfrm>
        </p:spPr>
        <p:txBody>
          <a:bodyPr>
            <a:noAutofit/>
          </a:bodyPr>
          <a:lstStyle/>
          <a:p>
            <a:pPr algn="r" defTabSz="457200" rtl="1" eaLnBrk="1" latinLnBrk="0" hangingPunct="1">
              <a:spcBef>
                <a:spcPct val="0"/>
              </a:spcBef>
              <a:buNone/>
            </a:pPr>
            <a:r>
              <a:rPr lang="fr-FR" b="1" dirty="0"/>
              <a:t>III</a:t>
            </a:r>
            <a:r>
              <a:rPr lang="ar-SA" b="1" dirty="0"/>
              <a:t> / النظريات المفسرة للذكاء:</a:t>
            </a:r>
            <a:br>
              <a:rPr lang="ar-SA" sz="2400" dirty="0"/>
            </a:br>
            <a:r>
              <a:rPr lang="ar-SA" b="1" dirty="0"/>
              <a:t>1. </a:t>
            </a:r>
            <a:r>
              <a:rPr lang="ar-SA" sz="2400" dirty="0"/>
              <a:t>الطاقة العقلية و القدرات الخاصة/ الذكاء العام او </a:t>
            </a:r>
            <a:r>
              <a:rPr lang="ar-SA" b="1" dirty="0"/>
              <a:t>"نظرية العاملين" </a:t>
            </a:r>
            <a:r>
              <a:rPr lang="en-GB" b="1" dirty="0"/>
              <a:t> </a:t>
            </a:r>
            <a:r>
              <a:rPr lang="en-GB" sz="2400" dirty="0" err="1"/>
              <a:t>Charlis</a:t>
            </a:r>
            <a:r>
              <a:rPr lang="en-GB" sz="2400" dirty="0"/>
              <a:t> Spearman</a:t>
            </a:r>
            <a:r>
              <a:rPr lang="ar-SA" sz="2400" dirty="0"/>
              <a:t>  </a:t>
            </a:r>
            <a:r>
              <a:rPr lang="ar-SA" b="1" dirty="0"/>
              <a:t>(1863-1945 )</a:t>
            </a:r>
            <a:endParaRPr lang="fr-FR" sz="2400" b="1" dirty="0"/>
          </a:p>
        </p:txBody>
      </p:sp>
      <p:sp>
        <p:nvSpPr>
          <p:cNvPr id="3" name="Espace réservé du contenu 2">
            <a:extLst>
              <a:ext uri="{FF2B5EF4-FFF2-40B4-BE49-F238E27FC236}">
                <a16:creationId xmlns:a16="http://schemas.microsoft.com/office/drawing/2014/main" id="{C8570DC7-B742-2341-9272-D022D023DC1F}"/>
              </a:ext>
            </a:extLst>
          </p:cNvPr>
          <p:cNvSpPr>
            <a:spLocks noGrp="1"/>
          </p:cNvSpPr>
          <p:nvPr>
            <p:ph idx="1"/>
          </p:nvPr>
        </p:nvSpPr>
        <p:spPr>
          <a:xfrm>
            <a:off x="457200" y="2375054"/>
            <a:ext cx="11311466" cy="3330099"/>
          </a:xfrm>
        </p:spPr>
        <p:txBody>
          <a:bodyPr/>
          <a:lstStyle/>
          <a:p>
            <a:pPr algn="r" rtl="1"/>
            <a:r>
              <a:rPr lang="en-GB" sz="2400" dirty="0"/>
              <a:t>Spearman</a:t>
            </a:r>
            <a:r>
              <a:rPr lang="ar-SA" sz="2400" dirty="0"/>
              <a:t>   مفهوم </a:t>
            </a:r>
            <a:r>
              <a:rPr lang="ar-SA" dirty="0"/>
              <a:t>									</a:t>
            </a:r>
            <a:r>
              <a:rPr lang="ar-SA" sz="2400" dirty="0"/>
              <a:t>استخدام طريقة</a:t>
            </a:r>
          </a:p>
          <a:p>
            <a:pPr marL="0" indent="0" algn="r" rtl="1">
              <a:buNone/>
            </a:pPr>
            <a:endParaRPr lang="ar-SA" sz="2400" dirty="0"/>
          </a:p>
          <a:p>
            <a:pPr marL="0" indent="0" algn="r" rtl="1">
              <a:buNone/>
            </a:pPr>
            <a:endParaRPr lang="ar-SA" dirty="0"/>
          </a:p>
          <a:p>
            <a:pPr algn="r" rtl="1"/>
            <a:r>
              <a:rPr lang="ar-SA" sz="2400" dirty="0"/>
              <a:t>خلص ان الذكاء هو القدرة المعرفية العامة التي يمكن قياسها و التعبير عنها عدديا</a:t>
            </a:r>
          </a:p>
        </p:txBody>
      </p:sp>
      <p:sp>
        <p:nvSpPr>
          <p:cNvPr id="4" name="Espace réservé du pied de page 3">
            <a:extLst>
              <a:ext uri="{FF2B5EF4-FFF2-40B4-BE49-F238E27FC236}">
                <a16:creationId xmlns:a16="http://schemas.microsoft.com/office/drawing/2014/main" id="{67EA4B16-3269-1F4B-A7BE-7FF672F2A9DE}"/>
              </a:ext>
            </a:extLst>
          </p:cNvPr>
          <p:cNvSpPr>
            <a:spLocks noGrp="1"/>
          </p:cNvSpPr>
          <p:nvPr>
            <p:ph type="ftr" sz="quarter" idx="11"/>
          </p:nvPr>
        </p:nvSpPr>
        <p:spPr>
          <a:xfrm>
            <a:off x="5051592" y="6675437"/>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sp>
        <p:nvSpPr>
          <p:cNvPr id="5" name="Rectangle : coins arrondis 4">
            <a:extLst>
              <a:ext uri="{FF2B5EF4-FFF2-40B4-BE49-F238E27FC236}">
                <a16:creationId xmlns:a16="http://schemas.microsoft.com/office/drawing/2014/main" id="{F7855E75-95D4-744C-B5DA-DF9BBE5592F3}"/>
              </a:ext>
            </a:extLst>
          </p:cNvPr>
          <p:cNvSpPr/>
          <p:nvPr/>
        </p:nvSpPr>
        <p:spPr>
          <a:xfrm>
            <a:off x="6258065" y="2703632"/>
            <a:ext cx="1499797" cy="45938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algn="ctr" defTabSz="457200" rtl="1" eaLnBrk="1" latinLnBrk="0" hangingPunct="1"/>
            <a:r>
              <a:rPr lang="ar-SA" sz="2400" dirty="0"/>
              <a:t>الذكاء العام</a:t>
            </a:r>
            <a:endParaRPr lang="fr-FR" sz="2400" dirty="0"/>
          </a:p>
        </p:txBody>
      </p:sp>
      <p:sp>
        <p:nvSpPr>
          <p:cNvPr id="6" name="Rectangle : coins arrondis 5">
            <a:extLst>
              <a:ext uri="{FF2B5EF4-FFF2-40B4-BE49-F238E27FC236}">
                <a16:creationId xmlns:a16="http://schemas.microsoft.com/office/drawing/2014/main" id="{5C70DFA3-AC43-6E42-95F3-D1DF390406C2}"/>
              </a:ext>
            </a:extLst>
          </p:cNvPr>
          <p:cNvSpPr/>
          <p:nvPr/>
        </p:nvSpPr>
        <p:spPr>
          <a:xfrm>
            <a:off x="6258065" y="3503137"/>
            <a:ext cx="1499798" cy="45938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algn="ctr" defTabSz="457200" rtl="1" eaLnBrk="1" latinLnBrk="0" hangingPunct="1"/>
            <a:r>
              <a:rPr lang="ar-SA" dirty="0"/>
              <a:t>ا</a:t>
            </a:r>
            <a:r>
              <a:rPr lang="ar-SA" sz="2400" dirty="0"/>
              <a:t>لمعامل  ( </a:t>
            </a:r>
            <a:r>
              <a:rPr lang="en-GB" sz="2400" dirty="0"/>
              <a:t>g</a:t>
            </a:r>
            <a:r>
              <a:rPr lang="ar-SA" sz="2400" dirty="0"/>
              <a:t> )</a:t>
            </a:r>
            <a:endParaRPr lang="fr-FR" sz="2400" dirty="0"/>
          </a:p>
        </p:txBody>
      </p:sp>
      <p:sp>
        <p:nvSpPr>
          <p:cNvPr id="7" name="Rectangle : coins arrondis 6">
            <a:extLst>
              <a:ext uri="{FF2B5EF4-FFF2-40B4-BE49-F238E27FC236}">
                <a16:creationId xmlns:a16="http://schemas.microsoft.com/office/drawing/2014/main" id="{2258433F-80EB-3B4A-BE99-16BF6781AD22}"/>
              </a:ext>
            </a:extLst>
          </p:cNvPr>
          <p:cNvSpPr/>
          <p:nvPr/>
        </p:nvSpPr>
        <p:spPr>
          <a:xfrm>
            <a:off x="1850609" y="3023373"/>
            <a:ext cx="1499797" cy="621452"/>
          </a:xfrm>
          <a:prstGeom prst="roundRect">
            <a:avLst/>
          </a:prstGeom>
          <a:solidFill>
            <a:schemeClr val="accent5">
              <a:lumMod val="60000"/>
              <a:lumOff val="40000"/>
            </a:schemeClr>
          </a:solidFill>
          <a:ln>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sz="2400" dirty="0"/>
              <a:t>تحليل العوامل </a:t>
            </a:r>
            <a:endParaRPr lang="fr-FR" sz="2400" dirty="0"/>
          </a:p>
        </p:txBody>
      </p:sp>
      <p:cxnSp>
        <p:nvCxnSpPr>
          <p:cNvPr id="10" name="Connecteur droit avec flèche 9">
            <a:extLst>
              <a:ext uri="{FF2B5EF4-FFF2-40B4-BE49-F238E27FC236}">
                <a16:creationId xmlns:a16="http://schemas.microsoft.com/office/drawing/2014/main" id="{0D889D1E-77A7-0D45-9046-F80136B52E90}"/>
              </a:ext>
            </a:extLst>
          </p:cNvPr>
          <p:cNvCxnSpPr>
            <a:cxnSpLocks/>
          </p:cNvCxnSpPr>
          <p:nvPr/>
        </p:nvCxnSpPr>
        <p:spPr>
          <a:xfrm flipH="1" flipV="1">
            <a:off x="8014255" y="3041246"/>
            <a:ext cx="1361937" cy="3107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2" name="Connecteur droit avec flèche 11">
            <a:extLst>
              <a:ext uri="{FF2B5EF4-FFF2-40B4-BE49-F238E27FC236}">
                <a16:creationId xmlns:a16="http://schemas.microsoft.com/office/drawing/2014/main" id="{D03ECBF2-3FAE-E54B-B7EB-224F851A96CF}"/>
              </a:ext>
            </a:extLst>
          </p:cNvPr>
          <p:cNvCxnSpPr>
            <a:cxnSpLocks/>
          </p:cNvCxnSpPr>
          <p:nvPr/>
        </p:nvCxnSpPr>
        <p:spPr>
          <a:xfrm flipH="1">
            <a:off x="8014256" y="3366674"/>
            <a:ext cx="1361937" cy="296215"/>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7" name="Connecteur droit avec flèche 16">
            <a:extLst>
              <a:ext uri="{FF2B5EF4-FFF2-40B4-BE49-F238E27FC236}">
                <a16:creationId xmlns:a16="http://schemas.microsoft.com/office/drawing/2014/main" id="{BD9CE147-E6CF-A742-90C2-07ED22548E6A}"/>
              </a:ext>
            </a:extLst>
          </p:cNvPr>
          <p:cNvCxnSpPr>
            <a:cxnSpLocks/>
          </p:cNvCxnSpPr>
          <p:nvPr/>
        </p:nvCxnSpPr>
        <p:spPr>
          <a:xfrm flipH="1">
            <a:off x="3669658" y="3334099"/>
            <a:ext cx="508088" cy="1787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3306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2F63E0-DF52-A146-9337-E8F01F7C35C0}"/>
              </a:ext>
            </a:extLst>
          </p:cNvPr>
          <p:cNvSpPr>
            <a:spLocks noGrp="1"/>
          </p:cNvSpPr>
          <p:nvPr>
            <p:ph type="title"/>
          </p:nvPr>
        </p:nvSpPr>
        <p:spPr/>
        <p:txBody>
          <a:bodyPr>
            <a:noAutofit/>
          </a:bodyPr>
          <a:lstStyle/>
          <a:p>
            <a:pPr algn="r" rtl="1"/>
            <a:r>
              <a:rPr lang="fr-FR" sz="2400" b="1" dirty="0"/>
              <a:t>III</a:t>
            </a:r>
            <a:r>
              <a:rPr lang="ar-SA" sz="2400" b="1" dirty="0"/>
              <a:t> / النظريات المفسرة للذكاء:</a:t>
            </a:r>
            <a:br>
              <a:rPr lang="ar-SA" sz="2400" dirty="0"/>
            </a:br>
            <a:r>
              <a:rPr lang="ar-SA" sz="2400" b="1" dirty="0"/>
              <a:t>1. </a:t>
            </a:r>
            <a:r>
              <a:rPr lang="ar-SA" sz="2400" dirty="0"/>
              <a:t>الطاقة العقلية و القدرات الخاصة/ الذكاء العام او </a:t>
            </a:r>
            <a:r>
              <a:rPr lang="ar-SA" sz="2400" b="1" dirty="0"/>
              <a:t>"نظرية العاملين" </a:t>
            </a:r>
            <a:r>
              <a:rPr lang="en-GB" sz="2400" b="1" dirty="0"/>
              <a:t> </a:t>
            </a:r>
            <a:r>
              <a:rPr lang="en-GB" sz="2400" dirty="0" err="1"/>
              <a:t>Charlis</a:t>
            </a:r>
            <a:r>
              <a:rPr lang="en-GB" sz="2400" dirty="0"/>
              <a:t> Spearman</a:t>
            </a:r>
            <a:r>
              <a:rPr lang="ar-SA" sz="2400" dirty="0"/>
              <a:t>  </a:t>
            </a:r>
            <a:r>
              <a:rPr lang="ar-SA" sz="2400" b="1" dirty="0"/>
              <a:t>(1863-1945 )</a:t>
            </a:r>
            <a:endParaRPr lang="fr-FR" sz="2400" dirty="0"/>
          </a:p>
        </p:txBody>
      </p:sp>
      <p:sp>
        <p:nvSpPr>
          <p:cNvPr id="3" name="Espace réservé du contenu 2">
            <a:extLst>
              <a:ext uri="{FF2B5EF4-FFF2-40B4-BE49-F238E27FC236}">
                <a16:creationId xmlns:a16="http://schemas.microsoft.com/office/drawing/2014/main" id="{8263062A-6604-7443-94E0-762ACA2994CF}"/>
              </a:ext>
            </a:extLst>
          </p:cNvPr>
          <p:cNvSpPr>
            <a:spLocks noGrp="1"/>
          </p:cNvSpPr>
          <p:nvPr>
            <p:ph idx="1"/>
          </p:nvPr>
        </p:nvSpPr>
        <p:spPr>
          <a:xfrm>
            <a:off x="581193" y="2180496"/>
            <a:ext cx="10899608" cy="3678303"/>
          </a:xfrm>
        </p:spPr>
        <p:txBody>
          <a:bodyPr>
            <a:normAutofit/>
          </a:bodyPr>
          <a:lstStyle/>
          <a:p>
            <a:pPr marL="306000" indent="-306000" algn="just"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3200" dirty="0"/>
              <a:t>يرى ان الذكاء ليس عملية محددة  من العمليات العقلية كالإدراك و التفكير و الاستنباط، بل هو "</a:t>
            </a:r>
            <a:r>
              <a:rPr lang="ar-SA" sz="3200" b="1" u="sng" dirty="0">
                <a:solidFill>
                  <a:schemeClr val="accent1">
                    <a:lumMod val="90000"/>
                    <a:lumOff val="10000"/>
                  </a:schemeClr>
                </a:solidFill>
              </a:rPr>
              <a:t>عامل عام" </a:t>
            </a:r>
            <a:r>
              <a:rPr lang="ar-SA" sz="3200" dirty="0"/>
              <a:t>يؤثر على جميع العمليات و القدرات العقلية بنسب و مستويات متفاوتة بالاشتراك مع العوامل المؤثرة بشكل خاص. </a:t>
            </a:r>
          </a:p>
          <a:p>
            <a:pPr marL="0" indent="0" algn="just" defTabSz="457200" rtl="1" eaLnBrk="1" latinLnBrk="0" hangingPunct="1">
              <a:spcBef>
                <a:spcPct val="20000"/>
              </a:spcBef>
              <a:spcAft>
                <a:spcPts val="600"/>
              </a:spcAft>
              <a:buClr>
                <a:schemeClr val="accent2"/>
              </a:buClr>
              <a:buSzPct val="92000"/>
              <a:buNone/>
            </a:pPr>
            <a:r>
              <a:rPr lang="ar-SA" sz="3200" dirty="0"/>
              <a:t>هو الذي يؤثر على سير العمليات المختلفة كالاستدلال و الابتكار و الادراك الحسي بنسب مختلفة.</a:t>
            </a:r>
          </a:p>
          <a:p>
            <a:pPr marL="0" indent="0" algn="just" defTabSz="457200" rtl="1" eaLnBrk="1" latinLnBrk="0" hangingPunct="1">
              <a:spcBef>
                <a:spcPct val="20000"/>
              </a:spcBef>
              <a:spcAft>
                <a:spcPts val="600"/>
              </a:spcAft>
              <a:buClr>
                <a:schemeClr val="accent2"/>
              </a:buClr>
              <a:buSzPct val="92000"/>
              <a:buNone/>
            </a:pPr>
            <a:r>
              <a:rPr lang="ar-SA" sz="3200" dirty="0"/>
              <a:t> 		 بذلك فان الذكاء هو جوهر و أساس العمل و النشاط العقلي ليظهر في كافة استجابات الفرد و نشاطاته المختلفة، بالإضافة الى وجود الاستعدادات النوعية (الخاصة) </a:t>
            </a:r>
            <a:endParaRPr lang="fr-FR" sz="3200" dirty="0"/>
          </a:p>
        </p:txBody>
      </p:sp>
      <p:sp>
        <p:nvSpPr>
          <p:cNvPr id="4" name="Espace réservé du pied de page 3">
            <a:extLst>
              <a:ext uri="{FF2B5EF4-FFF2-40B4-BE49-F238E27FC236}">
                <a16:creationId xmlns:a16="http://schemas.microsoft.com/office/drawing/2014/main" id="{48A55DD4-1652-6F4A-9687-BE6A0CFB0798}"/>
              </a:ext>
            </a:extLst>
          </p:cNvPr>
          <p:cNvSpPr>
            <a:spLocks noGrp="1"/>
          </p:cNvSpPr>
          <p:nvPr>
            <p:ph type="ftr" sz="quarter" idx="11"/>
          </p:nvPr>
        </p:nvSpPr>
        <p:spPr>
          <a:xfrm>
            <a:off x="4693597" y="6675437"/>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sp>
        <p:nvSpPr>
          <p:cNvPr id="8" name="Demi-tour 7">
            <a:extLst>
              <a:ext uri="{FF2B5EF4-FFF2-40B4-BE49-F238E27FC236}">
                <a16:creationId xmlns:a16="http://schemas.microsoft.com/office/drawing/2014/main" id="{1043F016-E3E5-4642-924D-216EF323B296}"/>
              </a:ext>
            </a:extLst>
          </p:cNvPr>
          <p:cNvSpPr/>
          <p:nvPr/>
        </p:nvSpPr>
        <p:spPr>
          <a:xfrm rot="5400000">
            <a:off x="10937705" y="3462871"/>
            <a:ext cx="1346203" cy="508000"/>
          </a:xfrm>
          <a:prstGeom prst="uturnArrow">
            <a:avLst/>
          </a:prstGeom>
          <a:solidFill>
            <a:schemeClr val="accent3">
              <a:lumMod val="40000"/>
              <a:lumOff val="6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dirty="0">
              <a:solidFill>
                <a:schemeClr val="tx1"/>
              </a:solidFill>
            </a:endParaRPr>
          </a:p>
        </p:txBody>
      </p:sp>
      <p:sp>
        <p:nvSpPr>
          <p:cNvPr id="10" name="Flèche vers la gauche 9">
            <a:extLst>
              <a:ext uri="{FF2B5EF4-FFF2-40B4-BE49-F238E27FC236}">
                <a16:creationId xmlns:a16="http://schemas.microsoft.com/office/drawing/2014/main" id="{47927E18-DCA7-A84C-828C-0FF2E0A4B243}"/>
              </a:ext>
            </a:extLst>
          </p:cNvPr>
          <p:cNvSpPr/>
          <p:nvPr/>
        </p:nvSpPr>
        <p:spPr>
          <a:xfrm>
            <a:off x="10747206" y="4781956"/>
            <a:ext cx="609600" cy="269873"/>
          </a:xfrm>
          <a:prstGeom prst="leftArrow">
            <a:avLst/>
          </a:prstGeom>
          <a:solidFill>
            <a:schemeClr val="accent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Tree>
    <p:extLst>
      <p:ext uri="{BB962C8B-B14F-4D97-AF65-F5344CB8AC3E}">
        <p14:creationId xmlns:p14="http://schemas.microsoft.com/office/powerpoint/2010/main" val="1844505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1176AC-2C74-7B4B-8DFE-994ACB54D07A}"/>
              </a:ext>
            </a:extLst>
          </p:cNvPr>
          <p:cNvSpPr>
            <a:spLocks noGrp="1"/>
          </p:cNvSpPr>
          <p:nvPr>
            <p:ph type="title"/>
          </p:nvPr>
        </p:nvSpPr>
        <p:spPr/>
        <p:txBody>
          <a:bodyPr/>
          <a:lstStyle/>
          <a:p>
            <a:pPr algn="r" rtl="1"/>
            <a:r>
              <a:rPr lang="fr-FR" sz="2400" b="1" dirty="0"/>
              <a:t>II</a:t>
            </a:r>
            <a:r>
              <a:rPr lang="ar-SA" sz="2400" b="1" dirty="0"/>
              <a:t> / النظريات المفسرة للذكاء:</a:t>
            </a:r>
            <a:br>
              <a:rPr lang="ar-SA" sz="2400" dirty="0"/>
            </a:br>
            <a:r>
              <a:rPr lang="ar-SA" sz="2400" b="1" dirty="0"/>
              <a:t>1. </a:t>
            </a:r>
            <a:r>
              <a:rPr lang="ar-SA" sz="2400" dirty="0"/>
              <a:t>الطاقة العقلية و القدرات الخاصة/ الذكاء العام او </a:t>
            </a:r>
            <a:r>
              <a:rPr lang="ar-SA" sz="2400" b="1" dirty="0"/>
              <a:t>"نظرية العاملين" </a:t>
            </a:r>
            <a:r>
              <a:rPr lang="en-GB" sz="2400" b="1" dirty="0"/>
              <a:t> </a:t>
            </a:r>
            <a:r>
              <a:rPr lang="en-GB" sz="2400" dirty="0" err="1"/>
              <a:t>Charlis</a:t>
            </a:r>
            <a:r>
              <a:rPr lang="en-GB" sz="2400" dirty="0"/>
              <a:t> Spearman</a:t>
            </a:r>
            <a:r>
              <a:rPr lang="ar-SA" sz="2400" dirty="0"/>
              <a:t>  </a:t>
            </a:r>
            <a:r>
              <a:rPr lang="ar-SA" sz="2400" b="1" dirty="0"/>
              <a:t>(1863-1945 )</a:t>
            </a:r>
            <a:endParaRPr lang="fr-FR" sz="2400" dirty="0"/>
          </a:p>
        </p:txBody>
      </p:sp>
      <p:sp>
        <p:nvSpPr>
          <p:cNvPr id="3" name="Espace réservé du contenu 2">
            <a:extLst>
              <a:ext uri="{FF2B5EF4-FFF2-40B4-BE49-F238E27FC236}">
                <a16:creationId xmlns:a16="http://schemas.microsoft.com/office/drawing/2014/main" id="{386118A2-67DD-624E-9AED-1EB68A18F2B6}"/>
              </a:ext>
            </a:extLst>
          </p:cNvPr>
          <p:cNvSpPr>
            <a:spLocks noGrp="1"/>
          </p:cNvSpPr>
          <p:nvPr>
            <p:ph idx="1"/>
          </p:nvPr>
        </p:nvSpPr>
        <p:spPr>
          <a:xfrm>
            <a:off x="581191" y="1845334"/>
            <a:ext cx="11029615" cy="365125"/>
          </a:xfrm>
        </p:spPr>
        <p:txBody>
          <a:bodyPr>
            <a:normAutofit/>
          </a:bodyPr>
          <a:lstStyle/>
          <a:p>
            <a:pPr marL="0" indent="0" algn="r" defTabSz="457200" rtl="1" eaLnBrk="1" latinLnBrk="0" hangingPunct="1">
              <a:spcBef>
                <a:spcPct val="20000"/>
              </a:spcBef>
              <a:spcAft>
                <a:spcPts val="600"/>
              </a:spcAft>
              <a:buClr>
                <a:schemeClr val="accent2"/>
              </a:buClr>
              <a:buSzPct val="92000"/>
              <a:buNone/>
            </a:pPr>
            <a:r>
              <a:rPr lang="ar-SA" sz="2800" b="1" dirty="0">
                <a:solidFill>
                  <a:schemeClr val="accent1">
                    <a:lumMod val="90000"/>
                    <a:lumOff val="10000"/>
                  </a:schemeClr>
                </a:solidFill>
              </a:rPr>
              <a:t>1.1 اهم المعالم:</a:t>
            </a:r>
            <a:endParaRPr lang="fr-FR" sz="2800" b="1" dirty="0">
              <a:solidFill>
                <a:schemeClr val="accent1">
                  <a:lumMod val="90000"/>
                  <a:lumOff val="10000"/>
                </a:schemeClr>
              </a:solidFill>
            </a:endParaRPr>
          </a:p>
        </p:txBody>
      </p:sp>
      <p:sp>
        <p:nvSpPr>
          <p:cNvPr id="4" name="Espace réservé du pied de page 3">
            <a:extLst>
              <a:ext uri="{FF2B5EF4-FFF2-40B4-BE49-F238E27FC236}">
                <a16:creationId xmlns:a16="http://schemas.microsoft.com/office/drawing/2014/main" id="{37308350-927B-B54C-A52E-3DB6A9DB818C}"/>
              </a:ext>
            </a:extLst>
          </p:cNvPr>
          <p:cNvSpPr>
            <a:spLocks noGrp="1"/>
          </p:cNvSpPr>
          <p:nvPr>
            <p:ph type="ftr" sz="quarter" idx="11"/>
          </p:nvPr>
        </p:nvSpPr>
        <p:spPr>
          <a:xfrm>
            <a:off x="4560525" y="6675437"/>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graphicFrame>
        <p:nvGraphicFramePr>
          <p:cNvPr id="6" name="Diagramme 5">
            <a:extLst>
              <a:ext uri="{FF2B5EF4-FFF2-40B4-BE49-F238E27FC236}">
                <a16:creationId xmlns:a16="http://schemas.microsoft.com/office/drawing/2014/main" id="{3302D194-5194-CE4A-946D-EACC78D5C6BF}"/>
              </a:ext>
            </a:extLst>
          </p:cNvPr>
          <p:cNvGraphicFramePr/>
          <p:nvPr>
            <p:extLst>
              <p:ext uri="{D42A27DB-BD31-4B8C-83A1-F6EECF244321}">
                <p14:modId xmlns:p14="http://schemas.microsoft.com/office/powerpoint/2010/main" val="769777432"/>
              </p:ext>
            </p:extLst>
          </p:nvPr>
        </p:nvGraphicFramePr>
        <p:xfrm>
          <a:off x="1" y="668289"/>
          <a:ext cx="12192000" cy="6587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4190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C8FB4C-A759-A94A-B2FB-0ED6E59CFD71}"/>
              </a:ext>
            </a:extLst>
          </p:cNvPr>
          <p:cNvSpPr>
            <a:spLocks noGrp="1"/>
          </p:cNvSpPr>
          <p:nvPr>
            <p:ph type="title"/>
          </p:nvPr>
        </p:nvSpPr>
        <p:spPr/>
        <p:txBody>
          <a:bodyPr/>
          <a:lstStyle/>
          <a:p>
            <a:pPr algn="r" rtl="1"/>
            <a:r>
              <a:rPr lang="fr-FR" sz="2400" b="1" dirty="0"/>
              <a:t>III</a:t>
            </a:r>
            <a:r>
              <a:rPr lang="ar-SA" sz="2400" b="1" dirty="0"/>
              <a:t> / النظريات المفسرة للذكاء:</a:t>
            </a:r>
            <a:br>
              <a:rPr lang="ar-SA" sz="2400" dirty="0"/>
            </a:br>
            <a:r>
              <a:rPr lang="ar-SA" sz="2400" b="1" dirty="0"/>
              <a:t>1. </a:t>
            </a:r>
            <a:r>
              <a:rPr lang="ar-SA" sz="2400" dirty="0"/>
              <a:t>الطاقة العقلية و القدرات الخاصة/ الذكاء العام او </a:t>
            </a:r>
            <a:r>
              <a:rPr lang="ar-SA" sz="2400" b="1" dirty="0"/>
              <a:t>"نظرية العاملين" </a:t>
            </a:r>
            <a:r>
              <a:rPr lang="en-GB" sz="2400" b="1" dirty="0"/>
              <a:t> </a:t>
            </a:r>
            <a:r>
              <a:rPr lang="en-GB" sz="2400" dirty="0" err="1"/>
              <a:t>Charlis</a:t>
            </a:r>
            <a:r>
              <a:rPr lang="en-GB" sz="2400" dirty="0"/>
              <a:t> Spearman</a:t>
            </a:r>
            <a:r>
              <a:rPr lang="ar-SA" sz="2400" dirty="0"/>
              <a:t>  </a:t>
            </a:r>
            <a:r>
              <a:rPr lang="ar-SA" sz="2400" b="1" dirty="0"/>
              <a:t>(1863-1945 </a:t>
            </a:r>
            <a:r>
              <a:rPr lang="ar-SA" b="1" dirty="0"/>
              <a:t>)</a:t>
            </a:r>
            <a:endParaRPr lang="fr-FR" dirty="0"/>
          </a:p>
        </p:txBody>
      </p:sp>
      <p:sp>
        <p:nvSpPr>
          <p:cNvPr id="3" name="Espace réservé du contenu 2">
            <a:extLst>
              <a:ext uri="{FF2B5EF4-FFF2-40B4-BE49-F238E27FC236}">
                <a16:creationId xmlns:a16="http://schemas.microsoft.com/office/drawing/2014/main" id="{EFC10CEC-E1A4-024A-9E52-5B44FF38E22B}"/>
              </a:ext>
            </a:extLst>
          </p:cNvPr>
          <p:cNvSpPr>
            <a:spLocks noGrp="1"/>
          </p:cNvSpPr>
          <p:nvPr>
            <p:ph idx="1"/>
          </p:nvPr>
        </p:nvSpPr>
        <p:spPr>
          <a:xfrm>
            <a:off x="581192" y="2002696"/>
            <a:ext cx="11029615" cy="365125"/>
          </a:xfrm>
        </p:spPr>
        <p:txBody>
          <a:bodyPr/>
          <a:lstStyle/>
          <a:p>
            <a:pPr algn="r" rtl="1"/>
            <a:r>
              <a:rPr lang="ar-SA" sz="2400" b="1" dirty="0">
                <a:solidFill>
                  <a:schemeClr val="accent2">
                    <a:lumMod val="75000"/>
                  </a:schemeClr>
                </a:solidFill>
              </a:rPr>
              <a:t>القوانين الثلاثة لشرح طبيعة الذكاء حسب </a:t>
            </a:r>
            <a:r>
              <a:rPr lang="ar-SA" sz="2400" b="1" dirty="0" err="1">
                <a:solidFill>
                  <a:schemeClr val="accent2">
                    <a:lumMod val="75000"/>
                  </a:schemeClr>
                </a:solidFill>
              </a:rPr>
              <a:t>سبيرمن</a:t>
            </a:r>
            <a:r>
              <a:rPr lang="ar-SA" sz="2400" b="1" dirty="0">
                <a:solidFill>
                  <a:schemeClr val="accent2">
                    <a:lumMod val="75000"/>
                  </a:schemeClr>
                </a:solidFill>
              </a:rPr>
              <a:t>:</a:t>
            </a:r>
            <a:endParaRPr lang="fr-FR" dirty="0"/>
          </a:p>
        </p:txBody>
      </p:sp>
      <p:sp>
        <p:nvSpPr>
          <p:cNvPr id="4" name="Espace réservé du pied de page 3">
            <a:extLst>
              <a:ext uri="{FF2B5EF4-FFF2-40B4-BE49-F238E27FC236}">
                <a16:creationId xmlns:a16="http://schemas.microsoft.com/office/drawing/2014/main" id="{A1D60A00-68C3-6B48-8A13-9E2225E6E690}"/>
              </a:ext>
            </a:extLst>
          </p:cNvPr>
          <p:cNvSpPr>
            <a:spLocks noGrp="1"/>
          </p:cNvSpPr>
          <p:nvPr>
            <p:ph type="ftr" sz="quarter" idx="11"/>
          </p:nvPr>
        </p:nvSpPr>
        <p:spPr>
          <a:xfrm>
            <a:off x="5051592" y="6675437"/>
            <a:ext cx="6917210" cy="365125"/>
          </a:xfrm>
        </p:spPr>
        <p:txBody>
          <a:bodyPr/>
          <a:lstStyle/>
          <a:p>
            <a:pPr algn="r" rtl="1"/>
            <a:r>
              <a:rPr lang="ar" sz="1100" b="1" dirty="0"/>
              <a:t>رمز المورد: ل1 _ س1 _ وت أس 112_ ف 10/14   /جامعة وهران 2، نوفمبر2020                                                                   "الذكاء"</a:t>
            </a:r>
          </a:p>
          <a:p>
            <a:pPr algn="r" rtl="1"/>
            <a:r>
              <a:rPr lang="ar" dirty="0"/>
              <a:t>
</a:t>
            </a:r>
            <a:endParaRPr lang="fr-FR" dirty="0"/>
          </a:p>
        </p:txBody>
      </p:sp>
      <p:graphicFrame>
        <p:nvGraphicFramePr>
          <p:cNvPr id="5" name="Diagramme 4">
            <a:extLst>
              <a:ext uri="{FF2B5EF4-FFF2-40B4-BE49-F238E27FC236}">
                <a16:creationId xmlns:a16="http://schemas.microsoft.com/office/drawing/2014/main" id="{03CFFCCA-FAC8-9448-BE09-15799C315391}"/>
              </a:ext>
            </a:extLst>
          </p:cNvPr>
          <p:cNvGraphicFramePr/>
          <p:nvPr>
            <p:extLst>
              <p:ext uri="{D42A27DB-BD31-4B8C-83A1-F6EECF244321}">
                <p14:modId xmlns:p14="http://schemas.microsoft.com/office/powerpoint/2010/main" val="439112617"/>
              </p:ext>
            </p:extLst>
          </p:nvPr>
        </p:nvGraphicFramePr>
        <p:xfrm>
          <a:off x="-541867" y="159707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4379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BE8699-8D79-4747-8405-D2F779CD55A7}"/>
              </a:ext>
            </a:extLst>
          </p:cNvPr>
          <p:cNvSpPr>
            <a:spLocks noGrp="1"/>
          </p:cNvSpPr>
          <p:nvPr>
            <p:ph type="title"/>
          </p:nvPr>
        </p:nvSpPr>
        <p:spPr/>
        <p:txBody>
          <a:bodyPr>
            <a:noAutofit/>
          </a:bodyPr>
          <a:lstStyle/>
          <a:p>
            <a:pPr algn="r" rtl="1"/>
            <a:r>
              <a:rPr lang="fr-FR" sz="2400" b="1" dirty="0"/>
              <a:t>III</a:t>
            </a:r>
            <a:r>
              <a:rPr lang="ar-SA" sz="2400" b="1" dirty="0"/>
              <a:t> / النظريات المفسرة للذكاء:</a:t>
            </a:r>
            <a:br>
              <a:rPr lang="ar-SA" sz="2400" dirty="0"/>
            </a:br>
            <a:r>
              <a:rPr lang="ar-SA" sz="2400" b="1" dirty="0"/>
              <a:t>1. </a:t>
            </a:r>
            <a:r>
              <a:rPr lang="ar-SA" sz="2400" dirty="0"/>
              <a:t>الطاقة العقلية و القدرات الخاصة/ الذكاء العام او </a:t>
            </a:r>
            <a:r>
              <a:rPr lang="ar-SA" sz="2400" b="1" dirty="0"/>
              <a:t>"نظرية العاملين" </a:t>
            </a:r>
            <a:r>
              <a:rPr lang="en-GB" sz="2400" b="1" dirty="0"/>
              <a:t> </a:t>
            </a:r>
            <a:r>
              <a:rPr lang="en-GB" sz="2400" dirty="0" err="1"/>
              <a:t>Charlis</a:t>
            </a:r>
            <a:r>
              <a:rPr lang="en-GB" sz="2400" dirty="0"/>
              <a:t> Spearman</a:t>
            </a:r>
            <a:r>
              <a:rPr lang="ar-SA" sz="2400" dirty="0"/>
              <a:t>  </a:t>
            </a:r>
            <a:r>
              <a:rPr lang="ar-SA" sz="2400" b="1" dirty="0"/>
              <a:t>(1863-1945 )</a:t>
            </a:r>
            <a:endParaRPr lang="fr-FR" sz="2400" dirty="0"/>
          </a:p>
        </p:txBody>
      </p:sp>
      <p:sp>
        <p:nvSpPr>
          <p:cNvPr id="4" name="Espace réservé du pied de page 3">
            <a:extLst>
              <a:ext uri="{FF2B5EF4-FFF2-40B4-BE49-F238E27FC236}">
                <a16:creationId xmlns:a16="http://schemas.microsoft.com/office/drawing/2014/main" id="{E15B9FFD-B98F-924A-98E8-73F4DC56C1AC}"/>
              </a:ext>
            </a:extLst>
          </p:cNvPr>
          <p:cNvSpPr>
            <a:spLocks noGrp="1"/>
          </p:cNvSpPr>
          <p:nvPr>
            <p:ph type="ftr" sz="quarter" idx="11"/>
          </p:nvPr>
        </p:nvSpPr>
        <p:spPr>
          <a:xfrm>
            <a:off x="4693597" y="6675437"/>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graphicFrame>
        <p:nvGraphicFramePr>
          <p:cNvPr id="5" name="Diagramme 4">
            <a:extLst>
              <a:ext uri="{FF2B5EF4-FFF2-40B4-BE49-F238E27FC236}">
                <a16:creationId xmlns:a16="http://schemas.microsoft.com/office/drawing/2014/main" id="{3117D87E-A4DD-4D4E-B30E-D2A84B07AA3C}"/>
              </a:ext>
            </a:extLst>
          </p:cNvPr>
          <p:cNvGraphicFramePr/>
          <p:nvPr>
            <p:extLst>
              <p:ext uri="{D42A27DB-BD31-4B8C-83A1-F6EECF244321}">
                <p14:modId xmlns:p14="http://schemas.microsoft.com/office/powerpoint/2010/main" val="1617552624"/>
              </p:ext>
            </p:extLst>
          </p:nvPr>
        </p:nvGraphicFramePr>
        <p:xfrm>
          <a:off x="-821210" y="2125710"/>
          <a:ext cx="6917210" cy="4030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a:extLst>
              <a:ext uri="{FF2B5EF4-FFF2-40B4-BE49-F238E27FC236}">
                <a16:creationId xmlns:a16="http://schemas.microsoft.com/office/drawing/2014/main" id="{0B2CE25A-6173-AA42-B752-020AFA769D5E}"/>
              </a:ext>
            </a:extLst>
          </p:cNvPr>
          <p:cNvSpPr txBox="1"/>
          <p:nvPr/>
        </p:nvSpPr>
        <p:spPr>
          <a:xfrm>
            <a:off x="4693597" y="3490203"/>
            <a:ext cx="7307343" cy="1200329"/>
          </a:xfrm>
          <a:prstGeom prst="rect">
            <a:avLst/>
          </a:prstGeom>
          <a:noFill/>
        </p:spPr>
        <p:txBody>
          <a:bodyPr wrap="square" rtlCol="0">
            <a:spAutoFit/>
          </a:bodyPr>
          <a:lstStyle/>
          <a:p>
            <a:pPr marL="342900" indent="-342900" algn="r" defTabSz="457200" rtl="1" eaLnBrk="1" latinLnBrk="0" hangingPunct="1">
              <a:buFont typeface="Arial" panose="020B0604020202020204" pitchFamily="34" charset="0"/>
              <a:buChar char="•"/>
            </a:pPr>
            <a:r>
              <a:rPr lang="ar-SA" sz="2400" b="1" dirty="0">
                <a:solidFill>
                  <a:schemeClr val="accent2">
                    <a:lumMod val="75000"/>
                  </a:schemeClr>
                </a:solidFill>
              </a:rPr>
              <a:t>القدرات الفرعية: </a:t>
            </a:r>
            <a:r>
              <a:rPr lang="ar-SA" sz="2400" dirty="0"/>
              <a:t>قدرات خاصة ل </a:t>
            </a:r>
            <a:r>
              <a:rPr lang="ar-SA" sz="2400" dirty="0" err="1"/>
              <a:t>سبيرمن</a:t>
            </a:r>
            <a:r>
              <a:rPr lang="ar-SA" sz="2400" dirty="0"/>
              <a:t> 		  </a:t>
            </a:r>
            <a:r>
              <a:rPr lang="ar-SA" sz="2400" dirty="0" err="1"/>
              <a:t>الذكاءات</a:t>
            </a:r>
            <a:r>
              <a:rPr lang="ar-SA" sz="2400" dirty="0"/>
              <a:t> الإنسانية  </a:t>
            </a:r>
            <a:r>
              <a:rPr lang="ar-SA" sz="2400" dirty="0" err="1"/>
              <a:t>ترستن</a:t>
            </a:r>
            <a:endParaRPr lang="ar-SA" sz="2400" dirty="0"/>
          </a:p>
          <a:p>
            <a:pPr marL="342900" indent="-342900" algn="r" defTabSz="457200" rtl="1" eaLnBrk="1" latinLnBrk="0" hangingPunct="1">
              <a:buFont typeface="Arial" panose="020B0604020202020204" pitchFamily="34" charset="0"/>
              <a:buChar char="•"/>
            </a:pPr>
            <a:r>
              <a:rPr lang="ar-SA" sz="2400" b="1" dirty="0">
                <a:solidFill>
                  <a:schemeClr val="accent2">
                    <a:lumMod val="75000"/>
                  </a:schemeClr>
                </a:solidFill>
              </a:rPr>
              <a:t>القدرات الرئيسية</a:t>
            </a:r>
            <a:r>
              <a:rPr lang="ar-SA" sz="2400" dirty="0">
                <a:solidFill>
                  <a:schemeClr val="accent2">
                    <a:lumMod val="75000"/>
                  </a:schemeClr>
                </a:solidFill>
              </a:rPr>
              <a:t>: </a:t>
            </a:r>
            <a:r>
              <a:rPr lang="ar-SA" sz="2400" dirty="0"/>
              <a:t>القدرة اللفظية التربوية القدرة العملية الميكانيكية</a:t>
            </a:r>
          </a:p>
          <a:p>
            <a:pPr marL="342900" indent="-342900" algn="r" defTabSz="457200" rtl="1" eaLnBrk="1" latinLnBrk="0" hangingPunct="1">
              <a:buFont typeface="Arial" panose="020B0604020202020204" pitchFamily="34" charset="0"/>
              <a:buChar char="•"/>
            </a:pPr>
            <a:r>
              <a:rPr lang="ar-SA" sz="2400" b="1" dirty="0">
                <a:solidFill>
                  <a:schemeClr val="accent2">
                    <a:lumMod val="75000"/>
                  </a:schemeClr>
                </a:solidFill>
              </a:rPr>
              <a:t>العامل العام</a:t>
            </a:r>
            <a:r>
              <a:rPr lang="ar-SA" sz="2400" b="1" dirty="0"/>
              <a:t>: </a:t>
            </a:r>
            <a:r>
              <a:rPr lang="ar-SA" sz="2400" dirty="0"/>
              <a:t>نموذج </a:t>
            </a:r>
            <a:r>
              <a:rPr lang="ar-SA" sz="2400" dirty="0" err="1"/>
              <a:t>سبيرمن</a:t>
            </a:r>
            <a:r>
              <a:rPr lang="ar-SA" sz="2400" dirty="0"/>
              <a:t> </a:t>
            </a:r>
            <a:endParaRPr lang="fr-FR" sz="2400" dirty="0"/>
          </a:p>
        </p:txBody>
      </p:sp>
      <p:sp>
        <p:nvSpPr>
          <p:cNvPr id="3" name="Plus 2">
            <a:extLst>
              <a:ext uri="{FF2B5EF4-FFF2-40B4-BE49-F238E27FC236}">
                <a16:creationId xmlns:a16="http://schemas.microsoft.com/office/drawing/2014/main" id="{90566AF4-B697-EC4F-8C65-D0CCA1CC011C}"/>
              </a:ext>
            </a:extLst>
          </p:cNvPr>
          <p:cNvSpPr/>
          <p:nvPr/>
        </p:nvSpPr>
        <p:spPr>
          <a:xfrm>
            <a:off x="7429499" y="3518298"/>
            <a:ext cx="400050" cy="365125"/>
          </a:xfrm>
          <a:prstGeom prst="mathPl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algn="ctr" defTabSz="457200" rtl="1" eaLnBrk="1" latinLnBrk="0" hangingPunct="1"/>
            <a:endParaRPr lang="fr-FR" dirty="0"/>
          </a:p>
        </p:txBody>
      </p:sp>
    </p:spTree>
    <p:extLst>
      <p:ext uri="{BB962C8B-B14F-4D97-AF65-F5344CB8AC3E}">
        <p14:creationId xmlns:p14="http://schemas.microsoft.com/office/powerpoint/2010/main" val="2543086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67CD11-5061-5F40-AC1D-8BE5E11E7193}"/>
              </a:ext>
            </a:extLst>
          </p:cNvPr>
          <p:cNvSpPr>
            <a:spLocks noGrp="1"/>
          </p:cNvSpPr>
          <p:nvPr>
            <p:ph type="title"/>
          </p:nvPr>
        </p:nvSpPr>
        <p:spPr/>
        <p:txBody>
          <a:bodyPr>
            <a:normAutofit/>
          </a:bodyPr>
          <a:lstStyle/>
          <a:p>
            <a:pPr algn="ctr" defTabSz="457200" rtl="1" eaLnBrk="1" latinLnBrk="0" hangingPunct="1">
              <a:spcBef>
                <a:spcPct val="0"/>
              </a:spcBef>
              <a:buNone/>
            </a:pPr>
            <a:r>
              <a:rPr lang="ar-SA" sz="3600" dirty="0"/>
              <a:t>محاور المحاضرة رقم " 4 "</a:t>
            </a:r>
            <a:endParaRPr lang="fr-FR" sz="3600" dirty="0"/>
          </a:p>
        </p:txBody>
      </p:sp>
      <p:sp>
        <p:nvSpPr>
          <p:cNvPr id="3" name="Espace réservé du contenu 2">
            <a:extLst>
              <a:ext uri="{FF2B5EF4-FFF2-40B4-BE49-F238E27FC236}">
                <a16:creationId xmlns:a16="http://schemas.microsoft.com/office/drawing/2014/main" id="{4E8794B1-27B0-0849-8F77-8B6DDF785246}"/>
              </a:ext>
            </a:extLst>
          </p:cNvPr>
          <p:cNvSpPr>
            <a:spLocks noGrp="1"/>
          </p:cNvSpPr>
          <p:nvPr>
            <p:ph idx="1"/>
          </p:nvPr>
        </p:nvSpPr>
        <p:spPr/>
        <p:txBody>
          <a:bodyPr>
            <a:normAutofit/>
          </a:bodyPr>
          <a:lstStyle/>
          <a:p>
            <a:pPr marL="0" indent="0" algn="ctr" defTabSz="457200" rtl="1" eaLnBrk="1" latinLnBrk="0" hangingPunct="1">
              <a:spcBef>
                <a:spcPct val="20000"/>
              </a:spcBef>
              <a:spcAft>
                <a:spcPts val="600"/>
              </a:spcAft>
              <a:buClr>
                <a:schemeClr val="accent2"/>
              </a:buClr>
              <a:buSzPct val="92000"/>
              <a:buFont typeface="Wingdings 2" panose="05020102010507070707" pitchFamily="18" charset="2"/>
              <a:buNone/>
            </a:pPr>
            <a:r>
              <a:rPr lang="fr-FR" sz="3600" dirty="0"/>
              <a:t>I</a:t>
            </a:r>
            <a:r>
              <a:rPr lang="ar-SA" sz="3600" dirty="0"/>
              <a:t>/ مفهوم  الذكاء</a:t>
            </a:r>
          </a:p>
          <a:p>
            <a:pPr marL="0" indent="0" algn="ctr" defTabSz="457200" rtl="1" eaLnBrk="1" latinLnBrk="0" hangingPunct="1">
              <a:spcBef>
                <a:spcPct val="20000"/>
              </a:spcBef>
              <a:spcAft>
                <a:spcPts val="600"/>
              </a:spcAft>
              <a:buClr>
                <a:schemeClr val="accent2"/>
              </a:buClr>
              <a:buSzPct val="92000"/>
              <a:buFont typeface="Wingdings 2" panose="05020102010507070707" pitchFamily="18" charset="2"/>
              <a:buNone/>
            </a:pPr>
            <a:r>
              <a:rPr lang="en-GB" sz="3600" dirty="0"/>
              <a:t>II</a:t>
            </a:r>
            <a:r>
              <a:rPr lang="ar-SA" sz="3600" dirty="0"/>
              <a:t>/ خصائص الذكاء</a:t>
            </a:r>
          </a:p>
          <a:p>
            <a:pPr marL="0" indent="0" algn="ctr" defTabSz="457200" rtl="1" eaLnBrk="1" latinLnBrk="0" hangingPunct="1">
              <a:spcBef>
                <a:spcPct val="20000"/>
              </a:spcBef>
              <a:spcAft>
                <a:spcPts val="600"/>
              </a:spcAft>
              <a:buClr>
                <a:schemeClr val="accent2"/>
              </a:buClr>
              <a:buSzPct val="92000"/>
              <a:buFont typeface="Wingdings 2" panose="05020102010507070707" pitchFamily="18" charset="2"/>
              <a:buNone/>
            </a:pPr>
            <a:r>
              <a:rPr lang="en-GB" sz="3600" dirty="0"/>
              <a:t>III</a:t>
            </a:r>
            <a:r>
              <a:rPr lang="ar-SA" sz="3600" dirty="0"/>
              <a:t>/ النظريات المفسرة لطبيعة الذكاء</a:t>
            </a:r>
          </a:p>
          <a:p>
            <a:pPr marL="0" indent="0" algn="ctr" defTabSz="457200" rtl="1" eaLnBrk="1" latinLnBrk="0" hangingPunct="1">
              <a:spcBef>
                <a:spcPct val="20000"/>
              </a:spcBef>
              <a:spcAft>
                <a:spcPts val="600"/>
              </a:spcAft>
              <a:buClr>
                <a:schemeClr val="accent2"/>
              </a:buClr>
              <a:buSzPct val="92000"/>
              <a:buFont typeface="Wingdings 2" panose="05020102010507070707" pitchFamily="18" charset="2"/>
              <a:buNone/>
            </a:pPr>
            <a:r>
              <a:rPr lang="en-GB" sz="3600" dirty="0"/>
              <a:t>IV</a:t>
            </a:r>
            <a:r>
              <a:rPr lang="ar-SA" sz="3600" dirty="0"/>
              <a:t>/ العوامل المؤثرة في الذكاء</a:t>
            </a:r>
          </a:p>
          <a:p>
            <a:pPr marL="0" indent="0" algn="ctr" defTabSz="457200" rtl="1" eaLnBrk="1" latinLnBrk="0" hangingPunct="1">
              <a:spcBef>
                <a:spcPct val="20000"/>
              </a:spcBef>
              <a:spcAft>
                <a:spcPts val="600"/>
              </a:spcAft>
              <a:buClr>
                <a:schemeClr val="accent2"/>
              </a:buClr>
              <a:buSzPct val="92000"/>
              <a:buFont typeface="Wingdings 2" panose="05020102010507070707" pitchFamily="18" charset="2"/>
              <a:buNone/>
            </a:pPr>
            <a:r>
              <a:rPr lang="en-GB" sz="3600" dirty="0"/>
              <a:t>V</a:t>
            </a:r>
            <a:r>
              <a:rPr lang="ar-SA" sz="3600" dirty="0"/>
              <a:t>/ قياس الذكاء</a:t>
            </a:r>
            <a:endParaRPr lang="fr-FR" sz="3600" dirty="0"/>
          </a:p>
        </p:txBody>
      </p:sp>
      <p:sp>
        <p:nvSpPr>
          <p:cNvPr id="4" name="Espace réservé du pied de page 3">
            <a:extLst>
              <a:ext uri="{FF2B5EF4-FFF2-40B4-BE49-F238E27FC236}">
                <a16:creationId xmlns:a16="http://schemas.microsoft.com/office/drawing/2014/main" id="{021035A3-45FB-744D-93C1-D26451F19025}"/>
              </a:ext>
            </a:extLst>
          </p:cNvPr>
          <p:cNvSpPr>
            <a:spLocks noGrp="1"/>
          </p:cNvSpPr>
          <p:nvPr>
            <p:ph type="ftr" sz="quarter" idx="11"/>
          </p:nvPr>
        </p:nvSpPr>
        <p:spPr>
          <a:xfrm>
            <a:off x="581191" y="6323339"/>
            <a:ext cx="11029616" cy="365125"/>
          </a:xfrm>
        </p:spPr>
        <p:txBody>
          <a:bodyPr/>
          <a:lstStyle/>
          <a:p>
            <a:pPr algn="r" rtl="1"/>
            <a:r>
              <a:rPr lang="ar" sz="1400" dirty="0"/>
              <a:t>رمز المورد: ل1 _ س1 _ وت أس 112_ ف 10/14   /جامعة وهران 2، نوفمبر2020                                                                                                                                                                                                                          "الذكاء"</a:t>
            </a:r>
          </a:p>
          <a:p>
            <a:pPr algn="r" rtl="1"/>
            <a:r>
              <a:rPr lang="ar" dirty="0"/>
              <a:t>
</a:t>
            </a:r>
            <a:endParaRPr lang="fr-FR" dirty="0"/>
          </a:p>
        </p:txBody>
      </p:sp>
    </p:spTree>
    <p:extLst>
      <p:ext uri="{BB962C8B-B14F-4D97-AF65-F5344CB8AC3E}">
        <p14:creationId xmlns:p14="http://schemas.microsoft.com/office/powerpoint/2010/main" val="120477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5F46F1-B063-1640-9194-C5CBCF16615D}"/>
              </a:ext>
            </a:extLst>
          </p:cNvPr>
          <p:cNvSpPr>
            <a:spLocks noGrp="1"/>
          </p:cNvSpPr>
          <p:nvPr>
            <p:ph type="title"/>
          </p:nvPr>
        </p:nvSpPr>
        <p:spPr/>
        <p:txBody>
          <a:bodyPr>
            <a:noAutofit/>
          </a:bodyPr>
          <a:lstStyle/>
          <a:p>
            <a:pPr algn="r" rtl="1"/>
            <a:r>
              <a:rPr lang="fr-FR" b="1" dirty="0"/>
              <a:t>III</a:t>
            </a:r>
            <a:r>
              <a:rPr lang="ar-SA" b="1" dirty="0"/>
              <a:t> / النظريات المفسرة للذكاء:</a:t>
            </a:r>
            <a:br>
              <a:rPr lang="ar-SA" sz="2400" dirty="0"/>
            </a:br>
            <a:r>
              <a:rPr lang="ar-SA" sz="2400" b="1" dirty="0"/>
              <a:t>2. نظرية العينات ؛ </a:t>
            </a:r>
            <a:r>
              <a:rPr lang="ar-SA" b="1" dirty="0"/>
              <a:t>الوصلات العصبية" </a:t>
            </a:r>
            <a:r>
              <a:rPr lang="en-GB" b="1" dirty="0"/>
              <a:t> </a:t>
            </a:r>
            <a:r>
              <a:rPr lang="en-GB" sz="2400" b="1" dirty="0"/>
              <a:t>Godfrey Thomson </a:t>
            </a:r>
            <a:r>
              <a:rPr lang="ar-SA" b="1" dirty="0"/>
              <a:t>(1881-1955 )</a:t>
            </a:r>
            <a:endParaRPr lang="fr-FR" sz="2400" b="1" dirty="0"/>
          </a:p>
        </p:txBody>
      </p:sp>
      <p:sp>
        <p:nvSpPr>
          <p:cNvPr id="3" name="Espace réservé du contenu 2">
            <a:extLst>
              <a:ext uri="{FF2B5EF4-FFF2-40B4-BE49-F238E27FC236}">
                <a16:creationId xmlns:a16="http://schemas.microsoft.com/office/drawing/2014/main" id="{79C93DDF-88C7-4547-AD3B-9AFC1569AC89}"/>
              </a:ext>
            </a:extLst>
          </p:cNvPr>
          <p:cNvSpPr>
            <a:spLocks noGrp="1"/>
          </p:cNvSpPr>
          <p:nvPr>
            <p:ph idx="1"/>
          </p:nvPr>
        </p:nvSpPr>
        <p:spPr>
          <a:xfrm>
            <a:off x="581192" y="1896533"/>
            <a:ext cx="11029615" cy="4459311"/>
          </a:xfrm>
        </p:spPr>
        <p:txBody>
          <a:bodyPr>
            <a:normAutofit/>
          </a:bodyPr>
          <a:lstStyle/>
          <a:p>
            <a:pPr marL="306000" indent="-306000" algn="just"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3200" dirty="0"/>
              <a:t>نظرية العينات ل تمسون حاول  من خلالها تفسير الذكاء على انه نشاط عقلي يتكون من عينة محددة من الوحدات أي عدد من الوصلات العصبية تسمى روابط تعمل مع بعض في أي أداء على الاختبارات </a:t>
            </a:r>
          </a:p>
          <a:p>
            <a:pPr marL="306000" indent="-306000" algn="just"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3200" dirty="0"/>
              <a:t>لم يبتعد تمسون عن فكرة "العامل العام"  بل اعطى تفسيرا اخر له و هو مصطلح :</a:t>
            </a:r>
          </a:p>
          <a:p>
            <a:pPr marL="0" indent="0" algn="just" defTabSz="457200" rtl="1" eaLnBrk="1" latinLnBrk="0" hangingPunct="1">
              <a:spcBef>
                <a:spcPct val="20000"/>
              </a:spcBef>
              <a:spcAft>
                <a:spcPts val="600"/>
              </a:spcAft>
              <a:buClr>
                <a:schemeClr val="accent2"/>
              </a:buClr>
              <a:buSzPct val="92000"/>
              <a:buNone/>
            </a:pPr>
            <a:r>
              <a:rPr lang="ar-SA" sz="3200" dirty="0"/>
              <a:t> 										</a:t>
            </a:r>
            <a:r>
              <a:rPr lang="ar-SA" sz="3200" b="1" dirty="0">
                <a:ln w="22225">
                  <a:solidFill>
                    <a:schemeClr val="accent2"/>
                  </a:solidFill>
                  <a:prstDash val="solid"/>
                </a:ln>
                <a:solidFill>
                  <a:schemeClr val="accent2">
                    <a:lumMod val="40000"/>
                    <a:lumOff val="60000"/>
                  </a:schemeClr>
                </a:solidFill>
              </a:rPr>
              <a:t>"الوصلات العقلية"</a:t>
            </a:r>
          </a:p>
          <a:p>
            <a:pPr algn="just" rtl="1"/>
            <a:r>
              <a:rPr lang="ar-SA" sz="3200" dirty="0"/>
              <a:t>و عليه كلما  زاد </a:t>
            </a:r>
            <a:r>
              <a:rPr lang="ar-SA" sz="3200" b="1" u="sng" dirty="0">
                <a:solidFill>
                  <a:schemeClr val="accent1">
                    <a:lumMod val="75000"/>
                    <a:lumOff val="25000"/>
                  </a:schemeClr>
                </a:solidFill>
              </a:rPr>
              <a:t>عدد الوصلات </a:t>
            </a:r>
            <a:r>
              <a:rPr lang="ar-SA" sz="3200" dirty="0"/>
              <a:t>كان الانسان اكثر ذكاء</a:t>
            </a:r>
          </a:p>
          <a:p>
            <a:pPr marL="0" indent="0" algn="just" defTabSz="457200" rtl="1" eaLnBrk="1" latinLnBrk="0" hangingPunct="1">
              <a:spcBef>
                <a:spcPct val="20000"/>
              </a:spcBef>
              <a:spcAft>
                <a:spcPts val="600"/>
              </a:spcAft>
              <a:buClr>
                <a:schemeClr val="accent2"/>
              </a:buClr>
              <a:buSzPct val="92000"/>
              <a:buNone/>
            </a:pPr>
            <a:r>
              <a:rPr lang="ar-SA" sz="3200" dirty="0"/>
              <a:t>								حيث سماه في نظريته </a:t>
            </a:r>
            <a:r>
              <a:rPr lang="ar-SA" sz="3200" b="1" dirty="0">
                <a:solidFill>
                  <a:schemeClr val="accent3">
                    <a:lumMod val="75000"/>
                  </a:schemeClr>
                </a:solidFill>
              </a:rPr>
              <a:t>عامل خصوبة </a:t>
            </a:r>
            <a:endParaRPr lang="fr-FR" sz="3200" b="1" dirty="0">
              <a:solidFill>
                <a:schemeClr val="accent3">
                  <a:lumMod val="75000"/>
                </a:schemeClr>
              </a:solidFill>
            </a:endParaRPr>
          </a:p>
        </p:txBody>
      </p:sp>
      <p:sp>
        <p:nvSpPr>
          <p:cNvPr id="4" name="Espace réservé du pied de page 3">
            <a:extLst>
              <a:ext uri="{FF2B5EF4-FFF2-40B4-BE49-F238E27FC236}">
                <a16:creationId xmlns:a16="http://schemas.microsoft.com/office/drawing/2014/main" id="{64861EB1-04FE-5C40-A861-8ED32B71F177}"/>
              </a:ext>
            </a:extLst>
          </p:cNvPr>
          <p:cNvSpPr>
            <a:spLocks noGrp="1"/>
          </p:cNvSpPr>
          <p:nvPr>
            <p:ph type="ftr" sz="quarter" idx="11"/>
          </p:nvPr>
        </p:nvSpPr>
        <p:spPr>
          <a:xfrm>
            <a:off x="4865326" y="6675437"/>
            <a:ext cx="6917210" cy="365125"/>
          </a:xfrm>
        </p:spPr>
        <p:txBody>
          <a:bodyPr/>
          <a:lstStyle/>
          <a:p>
            <a:pPr algn="r" rtl="1"/>
            <a:r>
              <a:rPr lang="ar" sz="1400" b="1" dirty="0"/>
              <a:t>رمز المورد: ل1 _ س1 _ وت أس 112_ ف 10/14   /جامعة وهران 2، نوفمبر2020                                                                   "الذكاء</a:t>
            </a:r>
            <a:r>
              <a:rPr lang="ar" sz="1100" b="1" dirty="0"/>
              <a:t>"</a:t>
            </a:r>
          </a:p>
          <a:p>
            <a:r>
              <a:rPr lang="ar" dirty="0"/>
              <a:t>
</a:t>
            </a:r>
            <a:endParaRPr lang="fr-FR" dirty="0"/>
          </a:p>
        </p:txBody>
      </p:sp>
      <p:sp>
        <p:nvSpPr>
          <p:cNvPr id="5" name="Flèche vers la gauche 4">
            <a:extLst>
              <a:ext uri="{FF2B5EF4-FFF2-40B4-BE49-F238E27FC236}">
                <a16:creationId xmlns:a16="http://schemas.microsoft.com/office/drawing/2014/main" id="{D80C033F-E0A5-AB43-9E9F-FD2E4EEC1953}"/>
              </a:ext>
            </a:extLst>
          </p:cNvPr>
          <p:cNvSpPr/>
          <p:nvPr/>
        </p:nvSpPr>
        <p:spPr>
          <a:xfrm>
            <a:off x="7244402" y="4487335"/>
            <a:ext cx="917465" cy="304800"/>
          </a:xfrm>
          <a:prstGeom prst="leftArrow">
            <a:avLst/>
          </a:prstGeom>
          <a:solidFill>
            <a:schemeClr val="accent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dirty="0"/>
          </a:p>
        </p:txBody>
      </p:sp>
      <p:sp>
        <p:nvSpPr>
          <p:cNvPr id="6" name="Virage 5">
            <a:extLst>
              <a:ext uri="{FF2B5EF4-FFF2-40B4-BE49-F238E27FC236}">
                <a16:creationId xmlns:a16="http://schemas.microsoft.com/office/drawing/2014/main" id="{5648D62B-D464-254D-8474-4547487E299B}"/>
              </a:ext>
            </a:extLst>
          </p:cNvPr>
          <p:cNvSpPr/>
          <p:nvPr/>
        </p:nvSpPr>
        <p:spPr>
          <a:xfrm rot="10800000">
            <a:off x="8161867" y="5515103"/>
            <a:ext cx="778934" cy="639188"/>
          </a:xfrm>
          <a:prstGeom prst="ben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solidFill>
                <a:schemeClr val="tx1"/>
              </a:solidFill>
            </a:endParaRPr>
          </a:p>
        </p:txBody>
      </p:sp>
    </p:spTree>
    <p:extLst>
      <p:ext uri="{BB962C8B-B14F-4D97-AF65-F5344CB8AC3E}">
        <p14:creationId xmlns:p14="http://schemas.microsoft.com/office/powerpoint/2010/main" val="123461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F88E2F-7F1A-8040-80E0-17A2B93B5513}"/>
              </a:ext>
            </a:extLst>
          </p:cNvPr>
          <p:cNvSpPr>
            <a:spLocks noGrp="1"/>
          </p:cNvSpPr>
          <p:nvPr>
            <p:ph type="title"/>
          </p:nvPr>
        </p:nvSpPr>
        <p:spPr/>
        <p:txBody>
          <a:bodyPr>
            <a:normAutofit/>
          </a:bodyPr>
          <a:lstStyle/>
          <a:p>
            <a:pPr algn="ctr" defTabSz="457200" rtl="1" eaLnBrk="1" latinLnBrk="0" hangingPunct="1">
              <a:spcBef>
                <a:spcPct val="0"/>
              </a:spcBef>
              <a:buNone/>
            </a:pPr>
            <a:r>
              <a:rPr lang="ar-SA" sz="3600" dirty="0"/>
              <a:t>المحاضرة رقم( 4)  "الجزء الأول"</a:t>
            </a:r>
            <a:endParaRPr lang="fr-FR" sz="3600" dirty="0"/>
          </a:p>
        </p:txBody>
      </p:sp>
      <p:sp>
        <p:nvSpPr>
          <p:cNvPr id="3" name="Espace réservé du contenu 2">
            <a:extLst>
              <a:ext uri="{FF2B5EF4-FFF2-40B4-BE49-F238E27FC236}">
                <a16:creationId xmlns:a16="http://schemas.microsoft.com/office/drawing/2014/main" id="{3D5625E1-20BF-1043-9146-B70A936241D6}"/>
              </a:ext>
            </a:extLst>
          </p:cNvPr>
          <p:cNvSpPr>
            <a:spLocks noGrp="1"/>
          </p:cNvSpPr>
          <p:nvPr>
            <p:ph idx="1"/>
          </p:nvPr>
        </p:nvSpPr>
        <p:spPr/>
        <p:txBody>
          <a:bodyPr/>
          <a:lstStyle/>
          <a:p>
            <a:pPr marL="0" indent="0" algn="ctr" rtl="1">
              <a:buNone/>
            </a:pPr>
            <a:r>
              <a:rPr lang="ar-SA" sz="4000" b="1" dirty="0"/>
              <a:t>محاور الفقرة 10</a:t>
            </a:r>
          </a:p>
          <a:p>
            <a:pPr marL="0" indent="0" algn="ctr" rtl="1">
              <a:buNone/>
            </a:pPr>
            <a:r>
              <a:rPr lang="fr-FR" sz="2800" dirty="0"/>
              <a:t>I</a:t>
            </a:r>
            <a:r>
              <a:rPr lang="ar-SA" sz="2800" dirty="0"/>
              <a:t>/ مفهوم  الذكاء</a:t>
            </a:r>
          </a:p>
          <a:p>
            <a:pPr marL="0" indent="0" algn="ctr" rtl="1">
              <a:buNone/>
            </a:pPr>
            <a:r>
              <a:rPr lang="en-GB" sz="2800" dirty="0"/>
              <a:t>II</a:t>
            </a:r>
            <a:r>
              <a:rPr lang="ar-SA" sz="2800" dirty="0"/>
              <a:t>/ خصائص الذكاء</a:t>
            </a:r>
          </a:p>
          <a:p>
            <a:pPr marL="0" indent="0" algn="ctr" rtl="1">
              <a:buNone/>
            </a:pPr>
            <a:r>
              <a:rPr lang="en-GB" sz="2800" dirty="0"/>
              <a:t>III</a:t>
            </a:r>
            <a:r>
              <a:rPr lang="ar-SA" sz="2800" dirty="0"/>
              <a:t>/ النظريات المفسرة لطبيعة الذكاء</a:t>
            </a:r>
            <a:r>
              <a:rPr lang="en-GB" sz="2800" dirty="0"/>
              <a:t> </a:t>
            </a:r>
            <a:r>
              <a:rPr lang="ar-SA" sz="2800" dirty="0"/>
              <a:t> (الجزء الأول)</a:t>
            </a:r>
          </a:p>
          <a:p>
            <a:pPr marL="0" indent="0" algn="r" defTabSz="457200" rtl="1" eaLnBrk="1" latinLnBrk="0" hangingPunct="1">
              <a:spcBef>
                <a:spcPct val="20000"/>
              </a:spcBef>
              <a:spcAft>
                <a:spcPts val="600"/>
              </a:spcAft>
              <a:buClr>
                <a:schemeClr val="accent2"/>
              </a:buClr>
              <a:buSzPct val="92000"/>
              <a:buNone/>
            </a:pPr>
            <a:endParaRPr lang="fr-FR" dirty="0"/>
          </a:p>
        </p:txBody>
      </p:sp>
      <p:sp>
        <p:nvSpPr>
          <p:cNvPr id="4" name="Espace réservé du pied de page 3">
            <a:extLst>
              <a:ext uri="{FF2B5EF4-FFF2-40B4-BE49-F238E27FC236}">
                <a16:creationId xmlns:a16="http://schemas.microsoft.com/office/drawing/2014/main" id="{44B2B7D7-2F73-E445-887F-7E49C73ED615}"/>
              </a:ext>
            </a:extLst>
          </p:cNvPr>
          <p:cNvSpPr>
            <a:spLocks noGrp="1"/>
          </p:cNvSpPr>
          <p:nvPr>
            <p:ph type="ftr" sz="quarter" idx="11"/>
          </p:nvPr>
        </p:nvSpPr>
        <p:spPr>
          <a:xfrm>
            <a:off x="581191" y="6492875"/>
            <a:ext cx="11029616" cy="365125"/>
          </a:xfrm>
        </p:spPr>
        <p:txBody>
          <a:bodyPr/>
          <a:lstStyle/>
          <a:p>
            <a:pPr algn="r" rtl="1"/>
            <a:r>
              <a:rPr lang="ar" sz="1100" dirty="0"/>
              <a:t>رمز المورد: ل1 _ س1 _ وت أس 112_ ف 10/14   /جامعة وهران 2، نوفمبر2020                                                                                                                                      									                "الذكاء"</a:t>
            </a:r>
          </a:p>
          <a:p>
            <a:r>
              <a:rPr lang="ar" dirty="0"/>
              <a:t>
</a:t>
            </a:r>
            <a:endParaRPr lang="fr-FR" dirty="0"/>
          </a:p>
        </p:txBody>
      </p:sp>
    </p:spTree>
    <p:extLst>
      <p:ext uri="{BB962C8B-B14F-4D97-AF65-F5344CB8AC3E}">
        <p14:creationId xmlns:p14="http://schemas.microsoft.com/office/powerpoint/2010/main" val="160893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F0BE0-596D-764D-8350-C7F486C427C5}"/>
              </a:ext>
            </a:extLst>
          </p:cNvPr>
          <p:cNvSpPr>
            <a:spLocks noGrp="1"/>
          </p:cNvSpPr>
          <p:nvPr>
            <p:ph type="title"/>
          </p:nvPr>
        </p:nvSpPr>
        <p:spPr/>
        <p:txBody>
          <a:bodyPr>
            <a:normAutofit/>
          </a:bodyPr>
          <a:lstStyle/>
          <a:p>
            <a:pPr algn="ctr" defTabSz="457200" rtl="1" eaLnBrk="1" latinLnBrk="0" hangingPunct="1">
              <a:spcBef>
                <a:spcPct val="0"/>
              </a:spcBef>
              <a:buNone/>
            </a:pPr>
            <a:r>
              <a:rPr lang="ar-SA" sz="3600" dirty="0"/>
              <a:t>اهداف المحاضرة رقم  " 4"</a:t>
            </a:r>
            <a:endParaRPr lang="fr-FR" sz="3600" dirty="0"/>
          </a:p>
        </p:txBody>
      </p:sp>
      <p:sp>
        <p:nvSpPr>
          <p:cNvPr id="3" name="Espace réservé du contenu 2">
            <a:extLst>
              <a:ext uri="{FF2B5EF4-FFF2-40B4-BE49-F238E27FC236}">
                <a16:creationId xmlns:a16="http://schemas.microsoft.com/office/drawing/2014/main" id="{49A9E559-7E53-9D4F-B791-F1095069B5F7}"/>
              </a:ext>
            </a:extLst>
          </p:cNvPr>
          <p:cNvSpPr>
            <a:spLocks noGrp="1"/>
          </p:cNvSpPr>
          <p:nvPr>
            <p:ph idx="1"/>
          </p:nvPr>
        </p:nvSpPr>
        <p:spPr/>
        <p:txBody>
          <a:bodyPr>
            <a:normAutofit/>
          </a:bodyPr>
          <a:lstStyle/>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800" dirty="0"/>
              <a:t>تعرف الطالب على مفهوم الذكاء؛</a:t>
            </a:r>
          </a:p>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800" dirty="0"/>
              <a:t>توضيح علاقة الذكاء بالمفاهيم المعرفية الأخرى في علم النفس؛</a:t>
            </a:r>
          </a:p>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800" dirty="0"/>
              <a:t>الإحاطة بالعوامل المؤثرة في ذكاء و تفسير دور الوراثة و البيئة؛</a:t>
            </a:r>
          </a:p>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800" dirty="0"/>
              <a:t>التعرف على مختلف الاختبارات و طرق قياس الذكاء (التمييز بينها و طرق استعمالها)</a:t>
            </a:r>
            <a:endParaRPr lang="fr-FR" sz="2800" dirty="0"/>
          </a:p>
        </p:txBody>
      </p:sp>
      <p:sp>
        <p:nvSpPr>
          <p:cNvPr id="4" name="Espace réservé du pied de page 3">
            <a:extLst>
              <a:ext uri="{FF2B5EF4-FFF2-40B4-BE49-F238E27FC236}">
                <a16:creationId xmlns:a16="http://schemas.microsoft.com/office/drawing/2014/main" id="{37099D1C-1437-E543-A313-746F90C32F8D}"/>
              </a:ext>
            </a:extLst>
          </p:cNvPr>
          <p:cNvSpPr>
            <a:spLocks noGrp="1"/>
          </p:cNvSpPr>
          <p:nvPr>
            <p:ph type="ftr" sz="quarter" idx="11"/>
          </p:nvPr>
        </p:nvSpPr>
        <p:spPr/>
        <p:txBody>
          <a:bodyPr/>
          <a:lstStyle/>
          <a:p>
            <a:r>
              <a:rPr lang="ar"/>
              <a:t>رمز المورد: ل1 _ س1 _ وت أس 112_ ف 10/14   /جامعة وهران 2، نوفمبر2020                                                                   "الذكاء"</a:t>
            </a:r>
          </a:p>
          <a:p>
            <a:r>
              <a:rPr lang="ar"/>
              <a:t>
</a:t>
            </a:r>
            <a:endParaRPr lang="fr-FR"/>
          </a:p>
        </p:txBody>
      </p:sp>
    </p:spTree>
    <p:extLst>
      <p:ext uri="{BB962C8B-B14F-4D97-AF65-F5344CB8AC3E}">
        <p14:creationId xmlns:p14="http://schemas.microsoft.com/office/powerpoint/2010/main" val="334302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C9D0A4-23FB-AE41-AEC7-B2C668B460AC}"/>
              </a:ext>
            </a:extLst>
          </p:cNvPr>
          <p:cNvSpPr>
            <a:spLocks noGrp="1"/>
          </p:cNvSpPr>
          <p:nvPr>
            <p:ph type="title"/>
          </p:nvPr>
        </p:nvSpPr>
        <p:spPr/>
        <p:txBody>
          <a:bodyPr/>
          <a:lstStyle/>
          <a:p>
            <a:pPr algn="r" defTabSz="457200" rtl="1" eaLnBrk="1" latinLnBrk="0" hangingPunct="1">
              <a:spcBef>
                <a:spcPct val="0"/>
              </a:spcBef>
              <a:buNone/>
            </a:pPr>
            <a:r>
              <a:rPr lang="ar-SA" dirty="0"/>
              <a:t>											</a:t>
            </a:r>
            <a:r>
              <a:rPr lang="ar-SA" sz="3200" b="1" dirty="0"/>
              <a:t>الذكاء:</a:t>
            </a:r>
            <a:br>
              <a:rPr lang="ar-SA" dirty="0"/>
            </a:br>
            <a:r>
              <a:rPr lang="ar-SA" dirty="0"/>
              <a:t>تمهيد:</a:t>
            </a:r>
            <a:endParaRPr lang="fr-FR" dirty="0"/>
          </a:p>
        </p:txBody>
      </p:sp>
      <p:sp>
        <p:nvSpPr>
          <p:cNvPr id="3" name="Espace réservé du contenu 2">
            <a:extLst>
              <a:ext uri="{FF2B5EF4-FFF2-40B4-BE49-F238E27FC236}">
                <a16:creationId xmlns:a16="http://schemas.microsoft.com/office/drawing/2014/main" id="{B1922035-32EF-2D45-9411-A139B5B43E7A}"/>
              </a:ext>
            </a:extLst>
          </p:cNvPr>
          <p:cNvSpPr>
            <a:spLocks noGrp="1"/>
          </p:cNvSpPr>
          <p:nvPr>
            <p:ph idx="1"/>
          </p:nvPr>
        </p:nvSpPr>
        <p:spPr>
          <a:xfrm>
            <a:off x="444500" y="537725"/>
            <a:ext cx="11341100" cy="5990075"/>
          </a:xfrm>
          <a:noFill/>
          <a:ln>
            <a:noFill/>
          </a:ln>
        </p:spPr>
        <p:style>
          <a:lnRef idx="0">
            <a:scrgbClr r="0" g="0" b="0"/>
          </a:lnRef>
          <a:fillRef idx="0">
            <a:scrgbClr r="0" g="0" b="0"/>
          </a:fillRef>
          <a:effectRef idx="0">
            <a:scrgbClr r="0" g="0" b="0"/>
          </a:effectRef>
          <a:fontRef idx="minor">
            <a:schemeClr val="dk1"/>
          </a:fontRef>
        </p:style>
        <p:txBody>
          <a:bodyPr/>
          <a:lstStyle/>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000" dirty="0"/>
              <a:t>اهتمام كبير من قبل العلماء مند القدم ،اليونان القديمة  (ارسطو، </a:t>
            </a:r>
            <a:r>
              <a:rPr lang="ar-SA" sz="2000" dirty="0" err="1"/>
              <a:t>افلطون</a:t>
            </a:r>
            <a:r>
              <a:rPr lang="ar-SA" sz="2000" dirty="0"/>
              <a:t>)</a:t>
            </a:r>
            <a:r>
              <a:rPr lang="ar-SA" dirty="0"/>
              <a:t>			</a:t>
            </a:r>
            <a:r>
              <a:rPr lang="ar-SA" sz="2000" b="1" dirty="0">
                <a:solidFill>
                  <a:schemeClr val="accent3">
                    <a:lumMod val="75000"/>
                  </a:schemeClr>
                </a:solidFill>
              </a:rPr>
              <a:t>"المعرفة العقلانية"</a:t>
            </a:r>
          </a:p>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000" dirty="0"/>
              <a:t>تطور حقيقي في هذا المجال مع اعمال </a:t>
            </a:r>
            <a:r>
              <a:rPr lang="en-GB" sz="2000" dirty="0"/>
              <a:t>Darwin</a:t>
            </a:r>
            <a:r>
              <a:rPr lang="ar-SA" sz="2000" dirty="0"/>
              <a:t> </a:t>
            </a:r>
            <a:r>
              <a:rPr lang="ar-SA" dirty="0"/>
              <a:t>			"</a:t>
            </a:r>
            <a:r>
              <a:rPr lang="ar-SA" sz="2000" b="1" dirty="0">
                <a:solidFill>
                  <a:schemeClr val="accent3">
                    <a:lumMod val="75000"/>
                  </a:schemeClr>
                </a:solidFill>
              </a:rPr>
              <a:t>الذكاء كأداة انتقاء الطبيعة"</a:t>
            </a:r>
          </a:p>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000" dirty="0"/>
              <a:t>بداية الدراسات السيكو مترية الحقيقية  مع </a:t>
            </a:r>
            <a:r>
              <a:rPr lang="en-GB" sz="2000" dirty="0"/>
              <a:t>Binet</a:t>
            </a:r>
            <a:r>
              <a:rPr lang="ar-SA" sz="2000" dirty="0"/>
              <a:t> </a:t>
            </a:r>
            <a:r>
              <a:rPr lang="ar-SA" dirty="0"/>
              <a:t>			"</a:t>
            </a:r>
            <a:r>
              <a:rPr lang="ar-SA" sz="2000" b="1" dirty="0">
                <a:solidFill>
                  <a:schemeClr val="accent3">
                    <a:lumMod val="75000"/>
                  </a:schemeClr>
                </a:solidFill>
              </a:rPr>
              <a:t>اول اختبار في التاريخ"</a:t>
            </a:r>
          </a:p>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2000" dirty="0"/>
              <a:t>اول النظريات السيكو مترية </a:t>
            </a:r>
            <a:r>
              <a:rPr lang="ar-SA" dirty="0"/>
              <a:t>			</a:t>
            </a:r>
            <a:r>
              <a:rPr lang="en-GB" sz="2000" b="1" dirty="0">
                <a:solidFill>
                  <a:schemeClr val="accent3">
                    <a:lumMod val="60000"/>
                    <a:lumOff val="40000"/>
                  </a:schemeClr>
                </a:solidFill>
              </a:rPr>
              <a:t>Spearman et Thurston</a:t>
            </a:r>
            <a:r>
              <a:rPr lang="ar-SA" dirty="0"/>
              <a:t>	</a:t>
            </a:r>
          </a:p>
          <a:p>
            <a:pPr marL="0" indent="0" algn="r" defTabSz="457200" rtl="1" eaLnBrk="1" latinLnBrk="0" hangingPunct="1">
              <a:spcBef>
                <a:spcPct val="20000"/>
              </a:spcBef>
              <a:spcAft>
                <a:spcPts val="600"/>
              </a:spcAft>
              <a:buClr>
                <a:schemeClr val="accent2"/>
              </a:buClr>
              <a:buSzPct val="92000"/>
              <a:buNone/>
            </a:pPr>
            <a:r>
              <a:rPr lang="en-GB" dirty="0"/>
              <a:t>  </a:t>
            </a:r>
            <a:endParaRPr lang="ar-SA" dirty="0"/>
          </a:p>
          <a:p>
            <a:pPr marL="0" indent="0" algn="r" rtl="1">
              <a:buNone/>
            </a:pPr>
            <a:r>
              <a:rPr lang="ar-SA" dirty="0"/>
              <a:t>						 							</a:t>
            </a:r>
            <a:endParaRPr lang="en-GB" dirty="0"/>
          </a:p>
        </p:txBody>
      </p:sp>
      <p:sp>
        <p:nvSpPr>
          <p:cNvPr id="4" name="Espace réservé du pied de page 3">
            <a:extLst>
              <a:ext uri="{FF2B5EF4-FFF2-40B4-BE49-F238E27FC236}">
                <a16:creationId xmlns:a16="http://schemas.microsoft.com/office/drawing/2014/main" id="{831C51BF-8077-7645-9961-FB76E0CD5832}"/>
              </a:ext>
            </a:extLst>
          </p:cNvPr>
          <p:cNvSpPr>
            <a:spLocks noGrp="1"/>
          </p:cNvSpPr>
          <p:nvPr>
            <p:ph type="ftr" sz="quarter" idx="11"/>
          </p:nvPr>
        </p:nvSpPr>
        <p:spPr>
          <a:xfrm>
            <a:off x="581191" y="6675437"/>
            <a:ext cx="11029615" cy="365125"/>
          </a:xfrm>
        </p:spPr>
        <p:txBody>
          <a:bodyPr/>
          <a:lstStyle/>
          <a:p>
            <a:pPr algn="r" rtl="1"/>
            <a:r>
              <a:rPr lang="ar" sz="1100" b="1" dirty="0"/>
              <a:t>رمز المورد: ل1 _ س1 _ وت أس 112_ ف 10/14   /جامعة وهران 2، نوفمبر2020                                                                                 												        "الذكاء"</a:t>
            </a:r>
          </a:p>
          <a:p>
            <a:pPr algn="r" rtl="1"/>
            <a:r>
              <a:rPr lang="ar" dirty="0"/>
              <a:t>
</a:t>
            </a:r>
            <a:endParaRPr lang="fr-FR" dirty="0"/>
          </a:p>
        </p:txBody>
      </p:sp>
      <p:sp>
        <p:nvSpPr>
          <p:cNvPr id="5" name="Flèche vers la gauche 4">
            <a:extLst>
              <a:ext uri="{FF2B5EF4-FFF2-40B4-BE49-F238E27FC236}">
                <a16:creationId xmlns:a16="http://schemas.microsoft.com/office/drawing/2014/main" id="{EDBC4DDA-767B-2846-9089-86C652FCC406}"/>
              </a:ext>
            </a:extLst>
          </p:cNvPr>
          <p:cNvSpPr/>
          <p:nvPr/>
        </p:nvSpPr>
        <p:spPr>
          <a:xfrm>
            <a:off x="5060949" y="2411762"/>
            <a:ext cx="647700" cy="1651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6" name="Flèche vers la gauche 5">
            <a:extLst>
              <a:ext uri="{FF2B5EF4-FFF2-40B4-BE49-F238E27FC236}">
                <a16:creationId xmlns:a16="http://schemas.microsoft.com/office/drawing/2014/main" id="{6922D93E-C334-3E48-A28C-AE16BFA0DF82}"/>
              </a:ext>
            </a:extLst>
          </p:cNvPr>
          <p:cNvSpPr/>
          <p:nvPr/>
        </p:nvSpPr>
        <p:spPr>
          <a:xfrm>
            <a:off x="6870694" y="2781732"/>
            <a:ext cx="647700" cy="1651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7" name="Flèche vers la gauche 6">
            <a:extLst>
              <a:ext uri="{FF2B5EF4-FFF2-40B4-BE49-F238E27FC236}">
                <a16:creationId xmlns:a16="http://schemas.microsoft.com/office/drawing/2014/main" id="{78E13724-6D11-C542-81AE-C0F02ACC3E1C}"/>
              </a:ext>
            </a:extLst>
          </p:cNvPr>
          <p:cNvSpPr/>
          <p:nvPr/>
        </p:nvSpPr>
        <p:spPr>
          <a:xfrm>
            <a:off x="6870694" y="3272669"/>
            <a:ext cx="647700" cy="1651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8" name="Rectangle : coins arrondis 7">
            <a:extLst>
              <a:ext uri="{FF2B5EF4-FFF2-40B4-BE49-F238E27FC236}">
                <a16:creationId xmlns:a16="http://schemas.microsoft.com/office/drawing/2014/main" id="{E6CDD7DB-5DC3-0647-95DB-5590D8F1D469}"/>
              </a:ext>
            </a:extLst>
          </p:cNvPr>
          <p:cNvSpPr/>
          <p:nvPr/>
        </p:nvSpPr>
        <p:spPr>
          <a:xfrm>
            <a:off x="5384799" y="4668645"/>
            <a:ext cx="1422398" cy="5983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a:t>عامل  </a:t>
            </a:r>
            <a:r>
              <a:rPr lang="en-GB" dirty="0"/>
              <a:t>(g)</a:t>
            </a:r>
            <a:endParaRPr lang="fr-FR" dirty="0"/>
          </a:p>
        </p:txBody>
      </p:sp>
      <p:sp>
        <p:nvSpPr>
          <p:cNvPr id="9" name="Rectangle : coins arrondis 8">
            <a:extLst>
              <a:ext uri="{FF2B5EF4-FFF2-40B4-BE49-F238E27FC236}">
                <a16:creationId xmlns:a16="http://schemas.microsoft.com/office/drawing/2014/main" id="{3ECA3BF9-9E03-4D45-AD4D-C7D65F32B18D}"/>
              </a:ext>
            </a:extLst>
          </p:cNvPr>
          <p:cNvSpPr/>
          <p:nvPr/>
        </p:nvSpPr>
        <p:spPr>
          <a:xfrm>
            <a:off x="7464420" y="4668645"/>
            <a:ext cx="1422398" cy="5983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a:t>منهج متعدد العوامل</a:t>
            </a:r>
            <a:endParaRPr lang="fr-FR" dirty="0"/>
          </a:p>
        </p:txBody>
      </p:sp>
      <p:sp>
        <p:nvSpPr>
          <p:cNvPr id="10" name="Rectangle : coins arrondis 9">
            <a:extLst>
              <a:ext uri="{FF2B5EF4-FFF2-40B4-BE49-F238E27FC236}">
                <a16:creationId xmlns:a16="http://schemas.microsoft.com/office/drawing/2014/main" id="{043A0523-9E35-184F-945B-239E79ADA35A}"/>
              </a:ext>
            </a:extLst>
          </p:cNvPr>
          <p:cNvSpPr/>
          <p:nvPr/>
        </p:nvSpPr>
        <p:spPr>
          <a:xfrm>
            <a:off x="6169021" y="5721920"/>
            <a:ext cx="2051046" cy="5983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a:t>تحليل العوامل </a:t>
            </a:r>
            <a:r>
              <a:rPr lang="en-GB" dirty="0"/>
              <a:t>   </a:t>
            </a:r>
            <a:r>
              <a:rPr lang="en-GB" dirty="0" err="1"/>
              <a:t>l’analyse</a:t>
            </a:r>
            <a:r>
              <a:rPr lang="en-GB" dirty="0"/>
              <a:t> </a:t>
            </a:r>
            <a:r>
              <a:rPr lang="en-GB" dirty="0" err="1"/>
              <a:t>factorielle</a:t>
            </a:r>
            <a:endParaRPr lang="fr-FR" dirty="0"/>
          </a:p>
        </p:txBody>
      </p:sp>
      <p:cxnSp>
        <p:nvCxnSpPr>
          <p:cNvPr id="14" name="Connecteur droit avec flèche 13">
            <a:extLst>
              <a:ext uri="{FF2B5EF4-FFF2-40B4-BE49-F238E27FC236}">
                <a16:creationId xmlns:a16="http://schemas.microsoft.com/office/drawing/2014/main" id="{BD8D28C5-3F9C-2847-8A98-6E182EAF4B70}"/>
              </a:ext>
            </a:extLst>
          </p:cNvPr>
          <p:cNvCxnSpPr>
            <a:cxnSpLocks/>
          </p:cNvCxnSpPr>
          <p:nvPr/>
        </p:nvCxnSpPr>
        <p:spPr>
          <a:xfrm>
            <a:off x="7810487" y="4174171"/>
            <a:ext cx="365132" cy="45238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5" name="Connecteur droit avec flèche 14">
            <a:extLst>
              <a:ext uri="{FF2B5EF4-FFF2-40B4-BE49-F238E27FC236}">
                <a16:creationId xmlns:a16="http://schemas.microsoft.com/office/drawing/2014/main" id="{51938693-F666-674C-9170-B7AA188C0BED}"/>
              </a:ext>
            </a:extLst>
          </p:cNvPr>
          <p:cNvCxnSpPr>
            <a:cxnSpLocks/>
          </p:cNvCxnSpPr>
          <p:nvPr/>
        </p:nvCxnSpPr>
        <p:spPr>
          <a:xfrm flipH="1">
            <a:off x="6067419" y="4174170"/>
            <a:ext cx="387346" cy="45238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Flèche vers le bas 20">
            <a:extLst>
              <a:ext uri="{FF2B5EF4-FFF2-40B4-BE49-F238E27FC236}">
                <a16:creationId xmlns:a16="http://schemas.microsoft.com/office/drawing/2014/main" id="{114FA13F-D248-E04E-A932-1EEA15DF144B}"/>
              </a:ext>
            </a:extLst>
          </p:cNvPr>
          <p:cNvSpPr/>
          <p:nvPr/>
        </p:nvSpPr>
        <p:spPr>
          <a:xfrm>
            <a:off x="7089771" y="5304414"/>
            <a:ext cx="209546" cy="269869"/>
          </a:xfrm>
          <a:prstGeom prst="down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647731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B2C054-2801-4D43-903E-2D34E433C963}"/>
              </a:ext>
            </a:extLst>
          </p:cNvPr>
          <p:cNvSpPr>
            <a:spLocks noGrp="1"/>
          </p:cNvSpPr>
          <p:nvPr>
            <p:ph type="title"/>
          </p:nvPr>
        </p:nvSpPr>
        <p:spPr/>
        <p:txBody>
          <a:bodyPr>
            <a:normAutofit/>
          </a:bodyPr>
          <a:lstStyle/>
          <a:p>
            <a:pPr algn="r" defTabSz="457200" rtl="1" eaLnBrk="1" latinLnBrk="0" hangingPunct="1">
              <a:spcBef>
                <a:spcPct val="0"/>
              </a:spcBef>
              <a:buNone/>
            </a:pPr>
            <a:r>
              <a:rPr lang="ar-SA" sz="3600" dirty="0"/>
              <a:t>											الذكاء</a:t>
            </a:r>
            <a:br>
              <a:rPr lang="ar-SA" sz="3600" dirty="0"/>
            </a:br>
            <a:r>
              <a:rPr lang="ar-SA" sz="3600" dirty="0"/>
              <a:t>تمهيد:</a:t>
            </a:r>
            <a:endParaRPr lang="fr-FR" sz="3600" dirty="0"/>
          </a:p>
        </p:txBody>
      </p:sp>
      <p:sp>
        <p:nvSpPr>
          <p:cNvPr id="3" name="Espace réservé du contenu 2">
            <a:extLst>
              <a:ext uri="{FF2B5EF4-FFF2-40B4-BE49-F238E27FC236}">
                <a16:creationId xmlns:a16="http://schemas.microsoft.com/office/drawing/2014/main" id="{0812CBDC-84C7-FD46-9632-0EE6C955691B}"/>
              </a:ext>
            </a:extLst>
          </p:cNvPr>
          <p:cNvSpPr>
            <a:spLocks noGrp="1"/>
          </p:cNvSpPr>
          <p:nvPr>
            <p:ph idx="1"/>
          </p:nvPr>
        </p:nvSpPr>
        <p:spPr>
          <a:xfrm>
            <a:off x="581192" y="2298465"/>
            <a:ext cx="11029615" cy="3678303"/>
          </a:xfrm>
        </p:spPr>
        <p:txBody>
          <a:bodyPr/>
          <a:lstStyle/>
          <a:p>
            <a:pPr algn="r" rtl="1"/>
            <a:r>
              <a:rPr lang="en-GB" sz="2400" b="1" dirty="0">
                <a:solidFill>
                  <a:schemeClr val="accent3">
                    <a:lumMod val="60000"/>
                    <a:lumOff val="40000"/>
                  </a:schemeClr>
                </a:solidFill>
              </a:rPr>
              <a:t>Wechsler</a:t>
            </a:r>
            <a:r>
              <a:rPr lang="ar-SA" sz="2400" dirty="0"/>
              <a:t> يحقق تقدما كبيرا 				</a:t>
            </a:r>
            <a:r>
              <a:rPr lang="ar-SA" sz="2400" b="1" dirty="0">
                <a:solidFill>
                  <a:schemeClr val="accent3">
                    <a:lumMod val="75000"/>
                  </a:schemeClr>
                </a:solidFill>
              </a:rPr>
              <a:t>تطبيق القانون العادي على اختباره</a:t>
            </a:r>
          </a:p>
          <a:p>
            <a:pPr algn="r" rtl="1"/>
            <a:r>
              <a:rPr lang="ar-SA" sz="2400" dirty="0"/>
              <a:t>نظرية </a:t>
            </a:r>
            <a:r>
              <a:rPr lang="en-GB" sz="2400" dirty="0">
                <a:solidFill>
                  <a:schemeClr val="accent3">
                    <a:lumMod val="60000"/>
                    <a:lumOff val="40000"/>
                  </a:schemeClr>
                </a:solidFill>
              </a:rPr>
              <a:t>Jean Piaget</a:t>
            </a:r>
            <a:r>
              <a:rPr lang="ar-SA" sz="2400" dirty="0">
                <a:solidFill>
                  <a:schemeClr val="accent3">
                    <a:lumMod val="60000"/>
                    <a:lumOff val="40000"/>
                  </a:schemeClr>
                </a:solidFill>
              </a:rPr>
              <a:t> </a:t>
            </a:r>
            <a:r>
              <a:rPr lang="ar-SA" sz="2400" dirty="0"/>
              <a:t>الثورية 						</a:t>
            </a:r>
            <a:r>
              <a:rPr lang="ar-SA" sz="2400" b="1" dirty="0">
                <a:solidFill>
                  <a:schemeClr val="accent3">
                    <a:lumMod val="75000"/>
                  </a:schemeClr>
                </a:solidFill>
              </a:rPr>
              <a:t>اليات الذكاء</a:t>
            </a:r>
          </a:p>
          <a:p>
            <a:pPr algn="r" rtl="1"/>
            <a:r>
              <a:rPr lang="ar-SA" sz="2400" dirty="0"/>
              <a:t>نظرية معالجة المعلومات "المنهج الديناميكي" 				</a:t>
            </a:r>
            <a:r>
              <a:rPr lang="ar-SA" sz="2400" b="1" dirty="0">
                <a:solidFill>
                  <a:schemeClr val="accent3">
                    <a:lumMod val="75000"/>
                  </a:schemeClr>
                </a:solidFill>
              </a:rPr>
              <a:t>كيفية عمل الذكاء</a:t>
            </a:r>
          </a:p>
          <a:p>
            <a:pPr algn="r" rtl="1"/>
            <a:r>
              <a:rPr lang="ar-SA" sz="2400" dirty="0"/>
              <a:t>الاهتمام بالثمثلات، سمح للمنهج الرمزي بالتركيز على مفاهيم تم اهمالها مثل إبداع...</a:t>
            </a:r>
            <a:endParaRPr lang="fr-FR" sz="2400" dirty="0"/>
          </a:p>
          <a:p>
            <a:pPr marL="0" indent="0" algn="r" defTabSz="457200" rtl="1" eaLnBrk="1" latinLnBrk="0" hangingPunct="1">
              <a:spcBef>
                <a:spcPct val="20000"/>
              </a:spcBef>
              <a:spcAft>
                <a:spcPts val="600"/>
              </a:spcAft>
              <a:buClr>
                <a:schemeClr val="accent2"/>
              </a:buClr>
              <a:buSzPct val="92000"/>
              <a:buNone/>
            </a:pPr>
            <a:endParaRPr lang="ar-SA" dirty="0"/>
          </a:p>
        </p:txBody>
      </p:sp>
      <p:sp>
        <p:nvSpPr>
          <p:cNvPr id="4" name="Espace réservé du pied de page 3">
            <a:extLst>
              <a:ext uri="{FF2B5EF4-FFF2-40B4-BE49-F238E27FC236}">
                <a16:creationId xmlns:a16="http://schemas.microsoft.com/office/drawing/2014/main" id="{C1F3327A-CD0E-2B4A-AA9A-B910C8845BA0}"/>
              </a:ext>
            </a:extLst>
          </p:cNvPr>
          <p:cNvSpPr>
            <a:spLocks noGrp="1"/>
          </p:cNvSpPr>
          <p:nvPr>
            <p:ph type="ftr" sz="quarter" idx="11"/>
          </p:nvPr>
        </p:nvSpPr>
        <p:spPr>
          <a:xfrm>
            <a:off x="1230395" y="6313799"/>
            <a:ext cx="9731208" cy="490220"/>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sp>
        <p:nvSpPr>
          <p:cNvPr id="5" name="Flèche vers la gauche 4">
            <a:extLst>
              <a:ext uri="{FF2B5EF4-FFF2-40B4-BE49-F238E27FC236}">
                <a16:creationId xmlns:a16="http://schemas.microsoft.com/office/drawing/2014/main" id="{61415BC1-144B-214B-9623-51054CED4B5E}"/>
              </a:ext>
            </a:extLst>
          </p:cNvPr>
          <p:cNvSpPr/>
          <p:nvPr/>
        </p:nvSpPr>
        <p:spPr>
          <a:xfrm>
            <a:off x="6934200" y="2997200"/>
            <a:ext cx="838200" cy="127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6" name="Flèche vers la gauche 5">
            <a:extLst>
              <a:ext uri="{FF2B5EF4-FFF2-40B4-BE49-F238E27FC236}">
                <a16:creationId xmlns:a16="http://schemas.microsoft.com/office/drawing/2014/main" id="{A44D277E-3F4B-C64C-BB83-96DA8AFB14B2}"/>
              </a:ext>
            </a:extLst>
          </p:cNvPr>
          <p:cNvSpPr/>
          <p:nvPr/>
        </p:nvSpPr>
        <p:spPr>
          <a:xfrm>
            <a:off x="6934200" y="3461740"/>
            <a:ext cx="838200" cy="127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7" name="Flèche vers la gauche 6">
            <a:extLst>
              <a:ext uri="{FF2B5EF4-FFF2-40B4-BE49-F238E27FC236}">
                <a16:creationId xmlns:a16="http://schemas.microsoft.com/office/drawing/2014/main" id="{FAC37244-30A8-484B-98E3-FF4B987C81D4}"/>
              </a:ext>
            </a:extLst>
          </p:cNvPr>
          <p:cNvSpPr/>
          <p:nvPr/>
        </p:nvSpPr>
        <p:spPr>
          <a:xfrm>
            <a:off x="6515100" y="4010617"/>
            <a:ext cx="838200" cy="127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Tree>
    <p:extLst>
      <p:ext uri="{BB962C8B-B14F-4D97-AF65-F5344CB8AC3E}">
        <p14:creationId xmlns:p14="http://schemas.microsoft.com/office/powerpoint/2010/main" val="3296825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EF157E-7BFB-D741-B486-AFAE1F87195C}"/>
              </a:ext>
            </a:extLst>
          </p:cNvPr>
          <p:cNvSpPr>
            <a:spLocks noGrp="1"/>
          </p:cNvSpPr>
          <p:nvPr>
            <p:ph type="title"/>
          </p:nvPr>
        </p:nvSpPr>
        <p:spPr/>
        <p:txBody>
          <a:bodyPr/>
          <a:lstStyle/>
          <a:p>
            <a:pPr algn="r" defTabSz="457200" rtl="1" eaLnBrk="1" latinLnBrk="0" hangingPunct="1">
              <a:spcBef>
                <a:spcPct val="0"/>
              </a:spcBef>
              <a:buNone/>
            </a:pPr>
            <a:r>
              <a:rPr lang="fr-FR" dirty="0"/>
              <a:t>I</a:t>
            </a:r>
            <a:r>
              <a:rPr lang="ar-SA" dirty="0"/>
              <a:t>/ تعريف الذكاء:</a:t>
            </a:r>
            <a:endParaRPr lang="fr-FR" dirty="0"/>
          </a:p>
        </p:txBody>
      </p:sp>
      <p:sp>
        <p:nvSpPr>
          <p:cNvPr id="3" name="Espace réservé du contenu 2">
            <a:extLst>
              <a:ext uri="{FF2B5EF4-FFF2-40B4-BE49-F238E27FC236}">
                <a16:creationId xmlns:a16="http://schemas.microsoft.com/office/drawing/2014/main" id="{53DCBF4B-BE4C-0C44-8910-3CD34C41B3CC}"/>
              </a:ext>
            </a:extLst>
          </p:cNvPr>
          <p:cNvSpPr>
            <a:spLocks noGrp="1"/>
          </p:cNvSpPr>
          <p:nvPr>
            <p:ph idx="1"/>
          </p:nvPr>
        </p:nvSpPr>
        <p:spPr>
          <a:xfrm>
            <a:off x="581192" y="1066538"/>
            <a:ext cx="11029615" cy="4877062"/>
          </a:xfrm>
        </p:spPr>
        <p:txBody>
          <a:bodyPr/>
          <a:lstStyle/>
          <a:p>
            <a: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dirty="0"/>
              <a:t>لقد حاول العديد من المؤلفين و المفكرين تقديم تعريف لمفهوم  "الذكاء" على مر القرون، وحتى اليوم عدة نظريات تعارض او تكمل بعضها البعض،</a:t>
            </a:r>
          </a:p>
          <a:p>
            <a:pPr marL="0" indent="0" algn="r" defTabSz="457200" rtl="1" eaLnBrk="1" latinLnBrk="0" hangingPunct="1">
              <a:spcBef>
                <a:spcPct val="20000"/>
              </a:spcBef>
              <a:spcAft>
                <a:spcPts val="600"/>
              </a:spcAft>
              <a:buClr>
                <a:schemeClr val="accent2"/>
              </a:buClr>
              <a:buSzPct val="92000"/>
              <a:buNone/>
            </a:pPr>
            <a:r>
              <a:rPr lang="ar-SA" dirty="0"/>
              <a:t>						هذا ما جعل الذكاء مصطلح شائع لكنه معقد و بالتالي هناك تعريفات عديدة.</a:t>
            </a:r>
          </a:p>
          <a:p>
            <a:pPr marL="0" indent="0" algn="r" defTabSz="457200" rtl="1" eaLnBrk="1" latinLnBrk="0" hangingPunct="1">
              <a:spcBef>
                <a:spcPct val="20000"/>
              </a:spcBef>
              <a:spcAft>
                <a:spcPts val="600"/>
              </a:spcAft>
              <a:buClr>
                <a:schemeClr val="accent2"/>
              </a:buClr>
              <a:buSzPct val="92000"/>
              <a:buNone/>
            </a:pPr>
            <a:endParaRPr lang="ar-SA" dirty="0"/>
          </a:p>
          <a:p>
            <a:pPr algn="r" rtl="1"/>
            <a:r>
              <a:rPr lang="ar-SA" dirty="0"/>
              <a:t>الذكاء كلمة يونانية  				</a:t>
            </a:r>
            <a:r>
              <a:rPr lang="ar-SA" b="1" dirty="0"/>
              <a:t>"</a:t>
            </a:r>
            <a:r>
              <a:rPr lang="en-GB" sz="2000" b="1" dirty="0"/>
              <a:t>Intelligence</a:t>
            </a:r>
            <a:r>
              <a:rPr lang="ar-SA" sz="2000" dirty="0"/>
              <a:t>"</a:t>
            </a:r>
            <a:r>
              <a:rPr lang="ar-SA" sz="2000" b="1" dirty="0"/>
              <a:t> </a:t>
            </a:r>
            <a:r>
              <a:rPr lang="ar-SA" dirty="0"/>
              <a:t>			 </a:t>
            </a:r>
            <a:r>
              <a:rPr lang="en-GB" sz="2000" b="1" dirty="0" err="1"/>
              <a:t>Intelligere</a:t>
            </a:r>
            <a:r>
              <a:rPr lang="ar-SA" sz="2000" b="1" dirty="0"/>
              <a:t> </a:t>
            </a:r>
            <a:r>
              <a:rPr lang="ar-SA" dirty="0"/>
              <a:t> 			</a:t>
            </a:r>
            <a:r>
              <a:rPr lang="en-GB" sz="2000" b="1" dirty="0" err="1"/>
              <a:t>Comprendre</a:t>
            </a:r>
            <a:r>
              <a:rPr lang="en-GB" dirty="0"/>
              <a:t>	</a:t>
            </a:r>
            <a:endParaRPr lang="fr-FR" dirty="0"/>
          </a:p>
        </p:txBody>
      </p:sp>
      <p:sp>
        <p:nvSpPr>
          <p:cNvPr id="4" name="Espace réservé du pied de page 3">
            <a:extLst>
              <a:ext uri="{FF2B5EF4-FFF2-40B4-BE49-F238E27FC236}">
                <a16:creationId xmlns:a16="http://schemas.microsoft.com/office/drawing/2014/main" id="{1C0F06D8-345C-7147-A4F6-F3EFFF306ED3}"/>
              </a:ext>
            </a:extLst>
          </p:cNvPr>
          <p:cNvSpPr>
            <a:spLocks noGrp="1"/>
          </p:cNvSpPr>
          <p:nvPr>
            <p:ph type="ftr" sz="quarter" idx="11"/>
          </p:nvPr>
        </p:nvSpPr>
        <p:spPr>
          <a:xfrm>
            <a:off x="4305300" y="6709945"/>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sp>
        <p:nvSpPr>
          <p:cNvPr id="5" name="Flèche angle droit à deux pointes 4">
            <a:extLst>
              <a:ext uri="{FF2B5EF4-FFF2-40B4-BE49-F238E27FC236}">
                <a16:creationId xmlns:a16="http://schemas.microsoft.com/office/drawing/2014/main" id="{1372AF1E-FAAF-694D-BE9F-6192FE0B894A}"/>
              </a:ext>
            </a:extLst>
          </p:cNvPr>
          <p:cNvSpPr/>
          <p:nvPr/>
        </p:nvSpPr>
        <p:spPr>
          <a:xfrm>
            <a:off x="9194800" y="3005129"/>
            <a:ext cx="457200" cy="2794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6" name="Flèche vers la gauche 5">
            <a:extLst>
              <a:ext uri="{FF2B5EF4-FFF2-40B4-BE49-F238E27FC236}">
                <a16:creationId xmlns:a16="http://schemas.microsoft.com/office/drawing/2014/main" id="{A0FA4E58-FE0C-5A4C-8B8C-227E6D06C0B5}"/>
              </a:ext>
            </a:extLst>
          </p:cNvPr>
          <p:cNvSpPr/>
          <p:nvPr/>
        </p:nvSpPr>
        <p:spPr>
          <a:xfrm>
            <a:off x="5905500" y="4043491"/>
            <a:ext cx="7239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p>
        </p:txBody>
      </p:sp>
      <p:sp>
        <p:nvSpPr>
          <p:cNvPr id="7" name="Égal 6">
            <a:extLst>
              <a:ext uri="{FF2B5EF4-FFF2-40B4-BE49-F238E27FC236}">
                <a16:creationId xmlns:a16="http://schemas.microsoft.com/office/drawing/2014/main" id="{15B8FEAC-32CB-0B42-A6F5-CA284A450B66}"/>
              </a:ext>
            </a:extLst>
          </p:cNvPr>
          <p:cNvSpPr/>
          <p:nvPr/>
        </p:nvSpPr>
        <p:spPr>
          <a:xfrm>
            <a:off x="3556000" y="3986389"/>
            <a:ext cx="457200" cy="26660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solidFill>
                <a:schemeClr val="tx1"/>
              </a:solidFill>
            </a:endParaRPr>
          </a:p>
        </p:txBody>
      </p:sp>
      <p:sp>
        <p:nvSpPr>
          <p:cNvPr id="8" name="Rectangle : coins arrondis 7">
            <a:extLst>
              <a:ext uri="{FF2B5EF4-FFF2-40B4-BE49-F238E27FC236}">
                <a16:creationId xmlns:a16="http://schemas.microsoft.com/office/drawing/2014/main" id="{D4A9B903-E847-7445-B79C-7FFF744B32DC}"/>
              </a:ext>
            </a:extLst>
          </p:cNvPr>
          <p:cNvSpPr/>
          <p:nvPr/>
        </p:nvSpPr>
        <p:spPr>
          <a:xfrm>
            <a:off x="5911850" y="4631875"/>
            <a:ext cx="723900" cy="673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dirty="0"/>
              <a:t>فهم </a:t>
            </a:r>
            <a:endParaRPr lang="fr-FR" dirty="0"/>
          </a:p>
        </p:txBody>
      </p:sp>
      <p:sp>
        <p:nvSpPr>
          <p:cNvPr id="9" name="Rectangle : coins arrondis 8">
            <a:extLst>
              <a:ext uri="{FF2B5EF4-FFF2-40B4-BE49-F238E27FC236}">
                <a16:creationId xmlns:a16="http://schemas.microsoft.com/office/drawing/2014/main" id="{C9419ADD-0C53-6D42-900A-1E71BC4902FB}"/>
              </a:ext>
            </a:extLst>
          </p:cNvPr>
          <p:cNvSpPr/>
          <p:nvPr/>
        </p:nvSpPr>
        <p:spPr>
          <a:xfrm>
            <a:off x="5918200" y="5550081"/>
            <a:ext cx="723900" cy="673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dirty="0"/>
              <a:t>تكيف</a:t>
            </a:r>
            <a:endParaRPr lang="fr-FR" dirty="0"/>
          </a:p>
        </p:txBody>
      </p:sp>
      <p:sp>
        <p:nvSpPr>
          <p:cNvPr id="10" name="Virage 9">
            <a:extLst>
              <a:ext uri="{FF2B5EF4-FFF2-40B4-BE49-F238E27FC236}">
                <a16:creationId xmlns:a16="http://schemas.microsoft.com/office/drawing/2014/main" id="{E4F40DE7-E669-2D4E-9221-63AA50A1BEE6}"/>
              </a:ext>
            </a:extLst>
          </p:cNvPr>
          <p:cNvSpPr/>
          <p:nvPr/>
        </p:nvSpPr>
        <p:spPr>
          <a:xfrm rot="10800000">
            <a:off x="7171560" y="4394964"/>
            <a:ext cx="431800" cy="109735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fr-FR">
              <a:solidFill>
                <a:schemeClr val="tx1"/>
              </a:solidFill>
            </a:endParaRPr>
          </a:p>
        </p:txBody>
      </p:sp>
      <p:sp>
        <p:nvSpPr>
          <p:cNvPr id="11" name="Accolade ouvrante 10">
            <a:extLst>
              <a:ext uri="{FF2B5EF4-FFF2-40B4-BE49-F238E27FC236}">
                <a16:creationId xmlns:a16="http://schemas.microsoft.com/office/drawing/2014/main" id="{5B7B70C2-A164-6E47-BDCE-761665BD8E3F}"/>
              </a:ext>
            </a:extLst>
          </p:cNvPr>
          <p:cNvSpPr/>
          <p:nvPr/>
        </p:nvSpPr>
        <p:spPr>
          <a:xfrm>
            <a:off x="4372449" y="4631875"/>
            <a:ext cx="994805" cy="165100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marL="0" algn="ctr" defTabSz="457200" rtl="1" eaLnBrk="1" latinLnBrk="0" hangingPunct="1"/>
            <a:endParaRPr lang="fr-FR"/>
          </a:p>
        </p:txBody>
      </p:sp>
      <p:sp>
        <p:nvSpPr>
          <p:cNvPr id="12" name="Rectangle : coins arrondis 11">
            <a:extLst>
              <a:ext uri="{FF2B5EF4-FFF2-40B4-BE49-F238E27FC236}">
                <a16:creationId xmlns:a16="http://schemas.microsoft.com/office/drawing/2014/main" id="{58D08AFA-8A07-1640-BB7E-BD73554E3820}"/>
              </a:ext>
            </a:extLst>
          </p:cNvPr>
          <p:cNvSpPr/>
          <p:nvPr/>
        </p:nvSpPr>
        <p:spPr>
          <a:xfrm flipH="1">
            <a:off x="1774394" y="5113884"/>
            <a:ext cx="1781606" cy="756863"/>
          </a:xfrm>
          <a:prstGeom prst="round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marL="0" algn="ctr" defTabSz="457200" rtl="1" eaLnBrk="1" latinLnBrk="0" hangingPunct="1"/>
            <a:r>
              <a:rPr lang="ar-SA" sz="2000" b="1" dirty="0"/>
              <a:t>مصطلحين اساسين لوصف الذكاء</a:t>
            </a:r>
            <a:endParaRPr lang="fr-FR" sz="2000" b="1" dirty="0"/>
          </a:p>
        </p:txBody>
      </p:sp>
    </p:spTree>
    <p:extLst>
      <p:ext uri="{BB962C8B-B14F-4D97-AF65-F5344CB8AC3E}">
        <p14:creationId xmlns:p14="http://schemas.microsoft.com/office/powerpoint/2010/main" val="86516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4BD023-8C59-DB44-8872-93845F1EBAE0}"/>
              </a:ext>
            </a:extLst>
          </p:cNvPr>
          <p:cNvSpPr>
            <a:spLocks noGrp="1"/>
          </p:cNvSpPr>
          <p:nvPr>
            <p:ph type="title"/>
          </p:nvPr>
        </p:nvSpPr>
        <p:spPr/>
        <p:txBody>
          <a:bodyPr/>
          <a:lstStyle/>
          <a:p>
            <a:pPr algn="r" rtl="1"/>
            <a:r>
              <a:rPr lang="fr-FR" dirty="0"/>
              <a:t>I</a:t>
            </a:r>
            <a:r>
              <a:rPr lang="ar-SA" dirty="0"/>
              <a:t>/ تعريف الذكاء:</a:t>
            </a:r>
            <a:endParaRPr lang="fr-FR" dirty="0"/>
          </a:p>
        </p:txBody>
      </p:sp>
      <p:sp>
        <p:nvSpPr>
          <p:cNvPr id="3" name="Espace réservé du contenu 2">
            <a:extLst>
              <a:ext uri="{FF2B5EF4-FFF2-40B4-BE49-F238E27FC236}">
                <a16:creationId xmlns:a16="http://schemas.microsoft.com/office/drawing/2014/main" id="{8484BE48-466D-A648-A24E-2679D91B37FE}"/>
              </a:ext>
            </a:extLst>
          </p:cNvPr>
          <p:cNvSpPr>
            <a:spLocks noGrp="1"/>
          </p:cNvSpPr>
          <p:nvPr>
            <p:ph idx="1"/>
          </p:nvPr>
        </p:nvSpPr>
        <p:spPr>
          <a:xfrm>
            <a:off x="581192" y="1905000"/>
            <a:ext cx="11029615" cy="4483100"/>
          </a:xfrm>
        </p:spPr>
        <p:txBody>
          <a:bodyPr>
            <a:normAutofit/>
          </a:bodyPr>
          <a:lstStyle/>
          <a:p>
            <a:pPr marL="306000" indent="-306000" algn="just"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3600" dirty="0"/>
              <a:t>اختلاف في تعريفات الذكاء باختلاف الجانب الذي عالجه التعريف:  هناك من عرفه بحسب </a:t>
            </a:r>
            <a:r>
              <a:rPr lang="ar-SA" sz="3600" dirty="0">
                <a:solidFill>
                  <a:schemeClr val="accent3">
                    <a:lumMod val="75000"/>
                  </a:schemeClr>
                </a:solidFill>
              </a:rPr>
              <a:t>"</a:t>
            </a:r>
            <a:r>
              <a:rPr lang="ar-SA" sz="3600" b="1" dirty="0">
                <a:solidFill>
                  <a:schemeClr val="accent3">
                    <a:lumMod val="75000"/>
                  </a:schemeClr>
                </a:solidFill>
              </a:rPr>
              <a:t>تكوينه و بنيته"، "وظيفته و مهامه"، و هناك من عرفه "اجرائيا"</a:t>
            </a:r>
          </a:p>
          <a:p>
            <a:pPr marL="306000" indent="-306000" algn="just" defTabSz="457200" rtl="1" eaLnBrk="1" latinLnBrk="0" hangingPunct="1">
              <a:spcBef>
                <a:spcPct val="20000"/>
              </a:spcBef>
              <a:spcAft>
                <a:spcPts val="600"/>
              </a:spcAft>
              <a:buClr>
                <a:schemeClr val="accent2"/>
              </a:buClr>
              <a:buSzPct val="92000"/>
              <a:buFont typeface="Wingdings 2" panose="05020102010507070707" pitchFamily="18" charset="2"/>
              <a:buChar char=""/>
            </a:pPr>
            <a:r>
              <a:rPr lang="ar-SA" sz="3600" dirty="0"/>
              <a:t>بشكل عام يعرف الذكاء علي انه </a:t>
            </a:r>
            <a:r>
              <a:rPr lang="ar-SA" sz="3600" b="1" i="1" dirty="0">
                <a:solidFill>
                  <a:schemeClr val="accent2">
                    <a:lumMod val="50000"/>
                  </a:schemeClr>
                </a:solidFill>
              </a:rPr>
              <a:t>:"عملية حسية حركية ذات قدرات متعددة و مستمرة يتم تفعيلها و عملها بعد تدعيم العامل و الاستعداد الوراثي  بالمنبهات و المثيرات الخارجية المناسبة". </a:t>
            </a:r>
            <a:endParaRPr lang="fr-FR" sz="3600" b="1" i="1" dirty="0">
              <a:solidFill>
                <a:schemeClr val="accent2">
                  <a:lumMod val="50000"/>
                </a:schemeClr>
              </a:solidFill>
            </a:endParaRPr>
          </a:p>
        </p:txBody>
      </p:sp>
      <p:sp>
        <p:nvSpPr>
          <p:cNvPr id="4" name="Espace réservé du pied de page 3">
            <a:extLst>
              <a:ext uri="{FF2B5EF4-FFF2-40B4-BE49-F238E27FC236}">
                <a16:creationId xmlns:a16="http://schemas.microsoft.com/office/drawing/2014/main" id="{1528D46C-DBC1-C240-9FD7-66B615357603}"/>
              </a:ext>
            </a:extLst>
          </p:cNvPr>
          <p:cNvSpPr>
            <a:spLocks noGrp="1"/>
          </p:cNvSpPr>
          <p:nvPr>
            <p:ph type="ftr" sz="quarter" idx="11"/>
          </p:nvPr>
        </p:nvSpPr>
        <p:spPr>
          <a:xfrm>
            <a:off x="4693597" y="6675437"/>
            <a:ext cx="6917210" cy="365125"/>
          </a:xfrm>
        </p:spPr>
        <p:txBody>
          <a:bodyPr/>
          <a:lstStyle/>
          <a:p>
            <a:pPr algn="r" rtl="1"/>
            <a:r>
              <a:rPr lang="ar" sz="1100" b="1" dirty="0"/>
              <a:t>رمز المورد: ل1 _ س1 _ وت أس 112_ ف 10/14   /جامعة وهران 2، نوفمبر2020                                                                   "الذكاء"</a:t>
            </a:r>
          </a:p>
          <a:p>
            <a:r>
              <a:rPr lang="ar" dirty="0"/>
              <a:t>
</a:t>
            </a:r>
            <a:endParaRPr lang="fr-FR" dirty="0"/>
          </a:p>
        </p:txBody>
      </p:sp>
    </p:spTree>
    <p:extLst>
      <p:ext uri="{BB962C8B-B14F-4D97-AF65-F5344CB8AC3E}">
        <p14:creationId xmlns:p14="http://schemas.microsoft.com/office/powerpoint/2010/main" val="100731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E102D7-C036-D64C-B41E-F107B44FA6B3}"/>
              </a:ext>
            </a:extLst>
          </p:cNvPr>
          <p:cNvSpPr>
            <a:spLocks noGrp="1"/>
          </p:cNvSpPr>
          <p:nvPr>
            <p:ph type="title"/>
          </p:nvPr>
        </p:nvSpPr>
        <p:spPr/>
        <p:txBody>
          <a:bodyPr/>
          <a:lstStyle/>
          <a:p>
            <a:pPr algn="r" rtl="1"/>
            <a:r>
              <a:rPr lang="fr-FR" dirty="0"/>
              <a:t>I</a:t>
            </a:r>
            <a:r>
              <a:rPr lang="ar-SA" dirty="0"/>
              <a:t>/ تعريف الذكاء:</a:t>
            </a:r>
            <a:br>
              <a:rPr lang="ar-SA" dirty="0"/>
            </a:br>
            <a:r>
              <a:rPr lang="ar-SA" dirty="0"/>
              <a:t>1. حسب وظيفته:</a:t>
            </a:r>
            <a:endParaRPr lang="fr-FR" dirty="0"/>
          </a:p>
        </p:txBody>
      </p:sp>
      <p:sp>
        <p:nvSpPr>
          <p:cNvPr id="4" name="Espace réservé du pied de page 3">
            <a:extLst>
              <a:ext uri="{FF2B5EF4-FFF2-40B4-BE49-F238E27FC236}">
                <a16:creationId xmlns:a16="http://schemas.microsoft.com/office/drawing/2014/main" id="{83C5C356-C5AA-614A-A044-CEFC00B28221}"/>
              </a:ext>
            </a:extLst>
          </p:cNvPr>
          <p:cNvSpPr>
            <a:spLocks noGrp="1"/>
          </p:cNvSpPr>
          <p:nvPr>
            <p:ph type="ftr" sz="quarter" idx="11"/>
          </p:nvPr>
        </p:nvSpPr>
        <p:spPr>
          <a:xfrm>
            <a:off x="4835692" y="6675437"/>
            <a:ext cx="6917210" cy="365125"/>
          </a:xfrm>
        </p:spPr>
        <p:txBody>
          <a:bodyPr/>
          <a:lstStyle/>
          <a:p>
            <a:pPr algn="r" rtl="1"/>
            <a:r>
              <a:rPr lang="ar" dirty="0"/>
              <a:t>رمز المورد: ل1 _ س1 _ وت أس 112_ ف 10/14   /جامعة وهران 2، نوفمبر2020                                                                   "الذكاء"</a:t>
            </a:r>
          </a:p>
          <a:p>
            <a:r>
              <a:rPr lang="ar" dirty="0"/>
              <a:t>
</a:t>
            </a:r>
            <a:endParaRPr lang="fr-FR" dirty="0"/>
          </a:p>
        </p:txBody>
      </p:sp>
      <p:graphicFrame>
        <p:nvGraphicFramePr>
          <p:cNvPr id="5" name="Diagramme 4">
            <a:extLst>
              <a:ext uri="{FF2B5EF4-FFF2-40B4-BE49-F238E27FC236}">
                <a16:creationId xmlns:a16="http://schemas.microsoft.com/office/drawing/2014/main" id="{B0466604-70E8-8448-AC31-74F9C7AFC993}"/>
              </a:ext>
            </a:extLst>
          </p:cNvPr>
          <p:cNvGraphicFramePr/>
          <p:nvPr>
            <p:extLst>
              <p:ext uri="{D42A27DB-BD31-4B8C-83A1-F6EECF244321}">
                <p14:modId xmlns:p14="http://schemas.microsoft.com/office/powerpoint/2010/main" val="61418814"/>
              </p:ext>
            </p:extLst>
          </p:nvPr>
        </p:nvGraphicFramePr>
        <p:xfrm>
          <a:off x="1549400" y="1892300"/>
          <a:ext cx="90170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3514340"/>
      </p:ext>
    </p:extLst>
  </p:cSld>
  <p:clrMapOvr>
    <a:masterClrMapping/>
  </p:clrMapOvr>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{0211E905-5F1F-7C4E-B444-7732E926DF30}tf10001123</Template>
  <TotalTime>2351</TotalTime>
  <Words>1764</Words>
  <Application>Microsoft Macintosh PowerPoint</Application>
  <PresentationFormat>Grand écran</PresentationFormat>
  <Paragraphs>181</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Gill Sans MT</vt:lpstr>
      <vt:lpstr>Wingdings 2</vt:lpstr>
      <vt:lpstr>Dividende</vt:lpstr>
      <vt:lpstr>الجمهورية الجزائرية الديمقراطية الشعبية وزارة التعليم العالي والبحث العلمي  جامعة وهران 2 أحمد بن أحمد -كلية العلوم الأجتماعية-</vt:lpstr>
      <vt:lpstr>محاور المحاضرة رقم " 4 "</vt:lpstr>
      <vt:lpstr>المحاضرة رقم( 4)  "الجزء الأول"</vt:lpstr>
      <vt:lpstr>اهداف المحاضرة رقم  " 4"</vt:lpstr>
      <vt:lpstr>           الذكاء: تمهيد:</vt:lpstr>
      <vt:lpstr>           الذكاء تمهيد:</vt:lpstr>
      <vt:lpstr>I/ تعريف الذكاء:</vt:lpstr>
      <vt:lpstr>I/ تعريف الذكاء:</vt:lpstr>
      <vt:lpstr>I/ تعريف الذكاء: 1. حسب وظيفته:</vt:lpstr>
      <vt:lpstr>I/ تعريف الذكاء: 1. حسب بنائه التكويني:</vt:lpstr>
      <vt:lpstr>II / خصائص الذكاء:</vt:lpstr>
      <vt:lpstr>II / خصائص الذكاء:</vt:lpstr>
      <vt:lpstr>II / خصائص الذكاء:</vt:lpstr>
      <vt:lpstr>II / خصائص الذكاء:</vt:lpstr>
      <vt:lpstr>III / النظريات المفسرة للذكاء: 1. الطاقة العقلية و القدرات الخاصة/ الذكاء العام او "نظرية العاملين"  Charlis Spearman  (1863-1945 )</vt:lpstr>
      <vt:lpstr>III / النظريات المفسرة للذكاء: 1. الطاقة العقلية و القدرات الخاصة/ الذكاء العام او "نظرية العاملين"  Charlis Spearman  (1863-1945 )</vt:lpstr>
      <vt:lpstr>II / النظريات المفسرة للذكاء: 1. الطاقة العقلية و القدرات الخاصة/ الذكاء العام او "نظرية العاملين"  Charlis Spearman  (1863-1945 )</vt:lpstr>
      <vt:lpstr>III / النظريات المفسرة للذكاء: 1. الطاقة العقلية و القدرات الخاصة/ الذكاء العام او "نظرية العاملين"  Charlis Spearman  (1863-1945 )</vt:lpstr>
      <vt:lpstr>III / النظريات المفسرة للذكاء: 1. الطاقة العقلية و القدرات الخاصة/ الذكاء العام او "نظرية العاملين"  Charlis Spearman  (1863-1945 )</vt:lpstr>
      <vt:lpstr>III / النظريات المفسرة للذكاء: 2. نظرية العينات ؛ الوصلات العصبية"  Godfrey Thomson (1881-1955 )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وهران 2 أحمد بن أحمد -كلية العلوم الأجتماعية-</dc:title>
  <dc:creator>Microsoft Office User</dc:creator>
  <cp:lastModifiedBy>Microsoft Office User</cp:lastModifiedBy>
  <cp:revision>48</cp:revision>
  <dcterms:created xsi:type="dcterms:W3CDTF">2020-12-24T10:38:13Z</dcterms:created>
  <dcterms:modified xsi:type="dcterms:W3CDTF">2020-12-27T02:21:20Z</dcterms:modified>
</cp:coreProperties>
</file>