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5" autoAdjust="0"/>
  </p:normalViewPr>
  <p:slideViewPr>
    <p:cSldViewPr snapToObjects="1">
      <p:cViewPr varScale="1">
        <p:scale>
          <a:sx n="121" d="100"/>
          <a:sy n="12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91-847C-5942-855C-BF860E012FD3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D68B6-E258-D94E-BAA4-10CF31B4B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3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</a:t>
            </a:r>
            <a:r>
              <a:rPr lang="fr-FR" baseline="0" dirty="0" smtClean="0"/>
              <a:t> entreprise poursuit plusieurs objectifs: économiques, sociaux, et dans certains cas sociétaux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68B6-E258-D94E-BAA4-10CF31B4BF67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68B6-E258-D94E-BAA4-10CF31B4BF67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Technique :  Produire, transformer </a:t>
            </a:r>
          </a:p>
          <a:p>
            <a:endParaRPr lang="fr-FR" dirty="0" smtClean="0"/>
          </a:p>
          <a:p>
            <a:r>
              <a:rPr lang="fr-FR" dirty="0" smtClean="0"/>
              <a:t>Commerciale et Marketing: Acheter,</a:t>
            </a:r>
            <a:r>
              <a:rPr lang="fr-FR" baseline="0" dirty="0" smtClean="0"/>
              <a:t> vendre </a:t>
            </a:r>
          </a:p>
          <a:p>
            <a:endParaRPr lang="fr-FR" baseline="0" dirty="0" smtClean="0"/>
          </a:p>
          <a:p>
            <a:r>
              <a:rPr lang="fr-FR" baseline="0" dirty="0" smtClean="0"/>
              <a:t>Financière: Trouver les capitaux, gérer la rentabilité de l’entreprise </a:t>
            </a:r>
          </a:p>
          <a:p>
            <a:endParaRPr lang="fr-FR" baseline="0" dirty="0" smtClean="0"/>
          </a:p>
          <a:p>
            <a:r>
              <a:rPr lang="fr-FR" baseline="0" dirty="0" smtClean="0"/>
              <a:t>Administrative: Prévoir, Organiser, commander, coordonner, contrôler</a:t>
            </a:r>
          </a:p>
          <a:p>
            <a:endParaRPr lang="fr-FR" baseline="0" dirty="0" smtClean="0"/>
          </a:p>
          <a:p>
            <a:r>
              <a:rPr lang="fr-FR" baseline="0" dirty="0" smtClean="0"/>
              <a:t>GRH: Prévoir les besoins en personnel, recruter, gérer les effectifs </a:t>
            </a:r>
          </a:p>
          <a:p>
            <a:endParaRPr lang="fr-FR" baseline="0" dirty="0" smtClean="0"/>
          </a:p>
          <a:p>
            <a:r>
              <a:rPr lang="fr-FR" baseline="0" dirty="0" smtClean="0"/>
              <a:t>Sécurité : Protéger les biens et les personnes </a:t>
            </a:r>
          </a:p>
          <a:p>
            <a:endParaRPr lang="fr-FR" baseline="0" dirty="0" smtClean="0"/>
          </a:p>
          <a:p>
            <a:r>
              <a:rPr lang="fr-FR" baseline="0" dirty="0" smtClean="0"/>
              <a:t>Qualité: Améliorer les produits, l’image de l’entreprise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Recherche et développement : Créer de nouveaux produits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68B6-E258-D94E-BAA4-10CF31B4BF67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68B6-E258-D94E-BAA4-10CF31B4BF67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68B6-E258-D94E-BAA4-10CF31B4BF67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68B6-E258-D94E-BAA4-10CF31B4BF67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074A8B-CD5E-8A4E-AAC2-DFE7A24DF965}" type="slidenum">
              <a:rPr lang="fr-FR" smtClean="0"/>
              <a:t>‹N°›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L’ENTREPISE</a:t>
            </a:r>
            <a:endParaRPr lang="fr-FR" dirty="0"/>
          </a:p>
        </p:txBody>
      </p:sp>
      <p:pic>
        <p:nvPicPr>
          <p:cNvPr id="4" name="Image 3" descr="entreprise-sciences-u-Ly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87946"/>
            <a:ext cx="3962400" cy="297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objectifs de l’entreprise et ses fonctions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5368498"/>
            <a:ext cx="7716838" cy="10323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Clr>
                <a:schemeClr val="accent2"/>
              </a:buClr>
              <a:buFont typeface="Wingdings" charset="2"/>
              <a:buChar char="ü"/>
            </a:pPr>
            <a:r>
              <a:rPr lang="fr-FR" dirty="0" smtClean="0"/>
              <a:t>  sociétaux ( préserver l’environnement)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12788" y="2957127"/>
            <a:ext cx="7716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entreprise poursuit plusieurs objectifs: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12787" y="3552439"/>
            <a:ext cx="771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économique ( produire, vendre, réaliser des profits),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09674" y="4537501"/>
            <a:ext cx="6257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Aft>
                <a:spcPts val="2000"/>
              </a:spcAft>
              <a:buClr>
                <a:srgbClr val="8FD9FB"/>
              </a:buClr>
              <a:buFont typeface="Wingdings" charset="2"/>
              <a:buChar char="ü"/>
            </a:pP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Sociaux ( gérer des emplois, verser des salaires),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Fonctions de l’entreprise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186465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/>
              <a:t>Pour atteindre ses objectifs, elle doit se donner les moyens de réaliser des activités fondamentales qui peuvent être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718244" y="5332710"/>
            <a:ext cx="204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heavy" dirty="0">
                <a:solidFill>
                  <a:srgbClr val="EB661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Fonctions de l’entreprise </a:t>
            </a:r>
            <a:endParaRPr lang="fr-FR" dirty="0"/>
          </a:p>
        </p:txBody>
      </p:sp>
      <p:pic>
        <p:nvPicPr>
          <p:cNvPr id="4" name="Espace réservé du contenu 3" descr="ANALYSE-FONCTIONNELL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0651" y="3011488"/>
            <a:ext cx="5541110" cy="3389312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différentes structures d’une entreprise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48200"/>
            <a:ext cx="7716838" cy="16360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i="1" dirty="0" smtClean="0"/>
              <a:t>Les organigrammes définissent les niveaux de responsabilité et les rôles au sein de l’organisation.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71600" y="3276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i="1" dirty="0" smtClean="0"/>
              <a:t>Lorsqu’ on demande à des managers de décrire leur organisation, ils ont tendance à dessiner son organigramme, de manière à présenter ses structures formelles.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 l’organisation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19400"/>
            <a:ext cx="4953000" cy="403860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 indent="-342000" algn="ctr">
              <a:buNone/>
            </a:pPr>
            <a:r>
              <a:rPr lang="fr-FR" dirty="0" smtClean="0"/>
              <a:t>L’organisation est le processus qui consiste à instaurer une structure organisationnelle, permettant à des individus de travailler ensemble efficacement et en harmonie en vue de réaliser les objectifs planifiés </a:t>
            </a:r>
            <a:endParaRPr lang="fr-FR" dirty="0"/>
          </a:p>
        </p:txBody>
      </p:sp>
      <p:pic>
        <p:nvPicPr>
          <p:cNvPr id="4" name="Image 3" descr="entreprise-en-reseau@w_7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00550"/>
            <a:ext cx="3352800" cy="245745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d’une structure </a:t>
            </a:r>
            <a:endParaRPr lang="fr-FR" dirty="0"/>
          </a:p>
        </p:txBody>
      </p:sp>
      <p:pic>
        <p:nvPicPr>
          <p:cNvPr id="6" name="Espace réservé du contenu 5" descr="mintzberg-pro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6206" y="4938666"/>
            <a:ext cx="2667794" cy="1778529"/>
          </a:xfrm>
        </p:spPr>
      </p:pic>
      <p:sp>
        <p:nvSpPr>
          <p:cNvPr id="7" name="ZoneTexte 6"/>
          <p:cNvSpPr txBox="1"/>
          <p:nvPr/>
        </p:nvSpPr>
        <p:spPr>
          <a:xfrm>
            <a:off x="76200" y="3348504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structure peut être définie comme la somme totale des moyens employés pour diviser le travail en taches distinctes et pour ensuite assurer la coordination nécessaire entre ces taches 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352800" y="582793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Henri  </a:t>
            </a:r>
            <a:r>
              <a:rPr lang="fr-FR" dirty="0" err="1" smtClean="0"/>
              <a:t>Mintzberg</a:t>
            </a:r>
            <a:r>
              <a:rPr lang="fr-FR" dirty="0" smtClean="0"/>
              <a:t> 1939 -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A8B-CD5E-8A4E-AAC2-DFE7A24DF965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Ciel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102</TotalTime>
  <Words>282</Words>
  <Application>Microsoft Office PowerPoint</Application>
  <PresentationFormat>Affichage à l'écran (4:3)</PresentationFormat>
  <Paragraphs>51</Paragraphs>
  <Slides>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Ciel</vt:lpstr>
      <vt:lpstr>L’ENTREPISE</vt:lpstr>
      <vt:lpstr>Les objectifs de l’entreprise et ses fonctions </vt:lpstr>
      <vt:lpstr>Fonctions de l’entreprise </vt:lpstr>
      <vt:lpstr>Fonctions de l’entreprise </vt:lpstr>
      <vt:lpstr>Les différentes structures d’une entreprise </vt:lpstr>
      <vt:lpstr>Définition de l’organisation </vt:lpstr>
      <vt:lpstr>Définition d’une structure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L’ENTREPISE</dc:title>
  <dc:creator>VISION INFORMATIQUE</dc:creator>
  <cp:lastModifiedBy>djellal ameur</cp:lastModifiedBy>
  <cp:revision>18</cp:revision>
  <dcterms:created xsi:type="dcterms:W3CDTF">2017-04-19T21:19:13Z</dcterms:created>
  <dcterms:modified xsi:type="dcterms:W3CDTF">2020-06-02T14:47:54Z</dcterms:modified>
</cp:coreProperties>
</file>