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2D0FC3-1379-4C42-ADD9-8A0ECB2B816B}" type="doc">
      <dgm:prSet loTypeId="urn:microsoft.com/office/officeart/2005/8/layout/hierarchy2" loCatId="hierarchy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fr-FR"/>
        </a:p>
      </dgm:t>
    </dgm:pt>
    <dgm:pt modelId="{B6C552E0-D5ED-4EB8-9CA3-EF06F47B89B9}">
      <dgm:prSet phldrT="[Texte]" custT="1"/>
      <dgm:spPr/>
      <dgm:t>
        <a:bodyPr/>
        <a:lstStyle/>
        <a:p>
          <a:r>
            <a:rPr lang="ar-DZ" sz="1400">
              <a:latin typeface="Simplified Arabic" pitchFamily="18" charset="-78"/>
              <a:cs typeface="Simplified Arabic" pitchFamily="18" charset="-78"/>
            </a:rPr>
            <a:t>عرض البيانات </a:t>
          </a:r>
        </a:p>
        <a:p>
          <a:r>
            <a:rPr lang="ar-DZ" sz="1400">
              <a:latin typeface="Simplified Arabic" pitchFamily="18" charset="-78"/>
              <a:cs typeface="Simplified Arabic" pitchFamily="18" charset="-78"/>
            </a:rPr>
            <a:t>و تنظيمها</a:t>
          </a:r>
          <a:endParaRPr lang="fr-FR" sz="1400">
            <a:latin typeface="Simplified Arabic" pitchFamily="18" charset="-78"/>
            <a:cs typeface="Simplified Arabic" pitchFamily="18" charset="-78"/>
          </a:endParaRPr>
        </a:p>
      </dgm:t>
    </dgm:pt>
    <dgm:pt modelId="{8909FF12-1090-43CB-97E9-73368B583703}" type="parTrans" cxnId="{D1CB365D-7258-4374-988C-11A3E5B360F7}">
      <dgm:prSet/>
      <dgm:spPr/>
      <dgm:t>
        <a:bodyPr/>
        <a:lstStyle/>
        <a:p>
          <a:endParaRPr lang="fr-FR"/>
        </a:p>
      </dgm:t>
    </dgm:pt>
    <dgm:pt modelId="{946B5CED-5784-43C9-AC5A-FFDBF65ABF15}" type="sibTrans" cxnId="{D1CB365D-7258-4374-988C-11A3E5B360F7}">
      <dgm:prSet/>
      <dgm:spPr/>
      <dgm:t>
        <a:bodyPr/>
        <a:lstStyle/>
        <a:p>
          <a:endParaRPr lang="fr-FR"/>
        </a:p>
      </dgm:t>
    </dgm:pt>
    <dgm:pt modelId="{4A833833-3518-40DA-99B9-8CE1FCCAB050}">
      <dgm:prSet phldrT="[Texte]" custT="1"/>
      <dgm:spPr/>
      <dgm:t>
        <a:bodyPr/>
        <a:lstStyle/>
        <a:p>
          <a:r>
            <a:rPr lang="ar-DZ" sz="1400">
              <a:latin typeface="Simplified Arabic" pitchFamily="18" charset="-78"/>
              <a:cs typeface="Simplified Arabic" pitchFamily="18" charset="-78"/>
            </a:rPr>
            <a:t>الاحصاء الاستدلالي</a:t>
          </a:r>
          <a:endParaRPr lang="fr-FR" sz="1400">
            <a:latin typeface="Simplified Arabic" pitchFamily="18" charset="-78"/>
            <a:cs typeface="Simplified Arabic" pitchFamily="18" charset="-78"/>
          </a:endParaRPr>
        </a:p>
      </dgm:t>
    </dgm:pt>
    <dgm:pt modelId="{02F147A9-E128-4968-9491-430FE8F28122}" type="parTrans" cxnId="{B142F339-F1E8-490A-A31A-949F0B1D5849}">
      <dgm:prSet/>
      <dgm:spPr/>
      <dgm:t>
        <a:bodyPr/>
        <a:lstStyle/>
        <a:p>
          <a:endParaRPr lang="fr-FR"/>
        </a:p>
      </dgm:t>
    </dgm:pt>
    <dgm:pt modelId="{8C0D066B-2879-41FC-B1D8-388509A3D915}" type="sibTrans" cxnId="{B142F339-F1E8-490A-A31A-949F0B1D5849}">
      <dgm:prSet/>
      <dgm:spPr/>
      <dgm:t>
        <a:bodyPr/>
        <a:lstStyle/>
        <a:p>
          <a:endParaRPr lang="fr-FR"/>
        </a:p>
      </dgm:t>
    </dgm:pt>
    <dgm:pt modelId="{21F8358C-6074-4B1B-900B-E87EEBFE1AB2}">
      <dgm:prSet phldrT="[Texte]" custT="1"/>
      <dgm:spPr/>
      <dgm:t>
        <a:bodyPr/>
        <a:lstStyle/>
        <a:p>
          <a:r>
            <a:rPr lang="ar-DZ" sz="1400">
              <a:latin typeface="Simplified Arabic" pitchFamily="18" charset="-78"/>
              <a:cs typeface="Simplified Arabic" pitchFamily="18" charset="-78"/>
            </a:rPr>
            <a:t>اختبار الفروض</a:t>
          </a:r>
          <a:endParaRPr lang="fr-FR" sz="1400">
            <a:latin typeface="Simplified Arabic" pitchFamily="18" charset="-78"/>
            <a:cs typeface="Simplified Arabic" pitchFamily="18" charset="-78"/>
          </a:endParaRPr>
        </a:p>
      </dgm:t>
    </dgm:pt>
    <dgm:pt modelId="{40BA6A6E-F2BB-4E41-A806-9D34F1DB1F62}" type="parTrans" cxnId="{370C75CC-67B4-4B4E-AD4E-7168277D0A33}">
      <dgm:prSet/>
      <dgm:spPr/>
      <dgm:t>
        <a:bodyPr/>
        <a:lstStyle/>
        <a:p>
          <a:endParaRPr lang="fr-FR"/>
        </a:p>
      </dgm:t>
    </dgm:pt>
    <dgm:pt modelId="{9DD481D8-75E1-44A9-B363-B8FA62E5CAA9}" type="sibTrans" cxnId="{370C75CC-67B4-4B4E-AD4E-7168277D0A33}">
      <dgm:prSet/>
      <dgm:spPr/>
      <dgm:t>
        <a:bodyPr/>
        <a:lstStyle/>
        <a:p>
          <a:endParaRPr lang="fr-FR"/>
        </a:p>
      </dgm:t>
    </dgm:pt>
    <dgm:pt modelId="{E67C9B8C-620D-4829-8C84-91325F090637}">
      <dgm:prSet phldrT="[Texte]" custT="1"/>
      <dgm:spPr/>
      <dgm:t>
        <a:bodyPr/>
        <a:lstStyle/>
        <a:p>
          <a:r>
            <a:rPr lang="ar-DZ" sz="1400">
              <a:latin typeface="Simplified Arabic" pitchFamily="18" charset="-78"/>
              <a:cs typeface="Simplified Arabic" pitchFamily="18" charset="-78"/>
            </a:rPr>
            <a:t>جمع البيانات</a:t>
          </a:r>
          <a:endParaRPr lang="fr-FR" sz="1400">
            <a:latin typeface="Simplified Arabic" pitchFamily="18" charset="-78"/>
            <a:cs typeface="Simplified Arabic" pitchFamily="18" charset="-78"/>
          </a:endParaRPr>
        </a:p>
      </dgm:t>
    </dgm:pt>
    <dgm:pt modelId="{5078C44D-3489-4FA8-ABFE-B84627092F89}" type="sibTrans" cxnId="{C9E86D5E-488E-44F9-82D7-10D07110D11C}">
      <dgm:prSet/>
      <dgm:spPr/>
      <dgm:t>
        <a:bodyPr/>
        <a:lstStyle/>
        <a:p>
          <a:endParaRPr lang="fr-FR"/>
        </a:p>
      </dgm:t>
    </dgm:pt>
    <dgm:pt modelId="{27C37190-6C75-466A-A7A5-5C093642E7E4}" type="parTrans" cxnId="{C9E86D5E-488E-44F9-82D7-10D07110D11C}">
      <dgm:prSet/>
      <dgm:spPr/>
      <dgm:t>
        <a:bodyPr/>
        <a:lstStyle/>
        <a:p>
          <a:endParaRPr lang="fr-FR"/>
        </a:p>
      </dgm:t>
    </dgm:pt>
    <dgm:pt modelId="{2A8CE684-91D4-40C8-A92F-9217655F01D0}">
      <dgm:prSet phldrT="[Texte]" custT="1"/>
      <dgm:spPr/>
      <dgm:t>
        <a:bodyPr/>
        <a:lstStyle/>
        <a:p>
          <a:r>
            <a:rPr lang="ar-DZ" sz="1400"/>
            <a:t>الاحصاء </a:t>
          </a:r>
          <a:r>
            <a:rPr lang="ar-DZ" sz="1400">
              <a:latin typeface="Simplified Arabic" pitchFamily="18" charset="-78"/>
              <a:cs typeface="Simplified Arabic" pitchFamily="18" charset="-78"/>
            </a:rPr>
            <a:t>الوصفي</a:t>
          </a:r>
          <a:endParaRPr lang="fr-FR" sz="1400">
            <a:latin typeface="Simplified Arabic" pitchFamily="18" charset="-78"/>
            <a:cs typeface="Simplified Arabic" pitchFamily="18" charset="-78"/>
          </a:endParaRPr>
        </a:p>
      </dgm:t>
    </dgm:pt>
    <dgm:pt modelId="{393DA158-5D2C-4038-BEC8-F095EF1FE5FF}" type="sibTrans" cxnId="{FEE69C11-58EA-4392-B4E3-8DF89A1952EA}">
      <dgm:prSet/>
      <dgm:spPr/>
      <dgm:t>
        <a:bodyPr/>
        <a:lstStyle/>
        <a:p>
          <a:endParaRPr lang="fr-FR"/>
        </a:p>
      </dgm:t>
    </dgm:pt>
    <dgm:pt modelId="{E45EBBE3-2C65-4136-ACF1-F651C2B6123A}" type="parTrans" cxnId="{FEE69C11-58EA-4392-B4E3-8DF89A1952EA}">
      <dgm:prSet/>
      <dgm:spPr/>
      <dgm:t>
        <a:bodyPr/>
        <a:lstStyle/>
        <a:p>
          <a:endParaRPr lang="fr-FR"/>
        </a:p>
      </dgm:t>
    </dgm:pt>
    <dgm:pt modelId="{C7F3BE1D-96F2-4877-B60E-1668E1929F02}">
      <dgm:prSet phldrT="[Texte]" custT="1"/>
      <dgm:spPr/>
      <dgm:t>
        <a:bodyPr/>
        <a:lstStyle/>
        <a:p>
          <a:r>
            <a:rPr lang="ar-DZ" sz="1400">
              <a:latin typeface="Simplified Arabic" pitchFamily="18" charset="-78"/>
              <a:cs typeface="Simplified Arabic" pitchFamily="18" charset="-78"/>
            </a:rPr>
            <a:t>اقسام علم الاحصاء</a:t>
          </a:r>
          <a:endParaRPr lang="fr-FR" sz="1400">
            <a:latin typeface="Simplified Arabic" pitchFamily="18" charset="-78"/>
            <a:cs typeface="Simplified Arabic" pitchFamily="18" charset="-78"/>
          </a:endParaRPr>
        </a:p>
      </dgm:t>
    </dgm:pt>
    <dgm:pt modelId="{E92133B7-249D-4E9C-8DA6-E4D0FBA2F200}" type="sibTrans" cxnId="{C6FC80EF-A4B1-4AEF-ABD7-8FFB5EE0A601}">
      <dgm:prSet/>
      <dgm:spPr/>
      <dgm:t>
        <a:bodyPr/>
        <a:lstStyle/>
        <a:p>
          <a:endParaRPr lang="fr-FR"/>
        </a:p>
      </dgm:t>
    </dgm:pt>
    <dgm:pt modelId="{0A1D1838-4536-463E-9362-46C988D30717}" type="parTrans" cxnId="{C6FC80EF-A4B1-4AEF-ABD7-8FFB5EE0A601}">
      <dgm:prSet/>
      <dgm:spPr/>
      <dgm:t>
        <a:bodyPr/>
        <a:lstStyle/>
        <a:p>
          <a:endParaRPr lang="fr-FR"/>
        </a:p>
      </dgm:t>
    </dgm:pt>
    <dgm:pt modelId="{B07D9D6D-CB4E-489C-926B-985A3C0ECA48}">
      <dgm:prSet custT="1"/>
      <dgm:spPr/>
      <dgm:t>
        <a:bodyPr/>
        <a:lstStyle/>
        <a:p>
          <a:r>
            <a:rPr lang="ar-DZ" sz="1400">
              <a:latin typeface="Simplified Arabic" pitchFamily="18" charset="-78"/>
              <a:cs typeface="Simplified Arabic" pitchFamily="18" charset="-78"/>
            </a:rPr>
            <a:t>تحليل البيانات</a:t>
          </a:r>
          <a:endParaRPr lang="fr-FR" sz="1400">
            <a:latin typeface="Simplified Arabic" pitchFamily="18" charset="-78"/>
            <a:cs typeface="Simplified Arabic" pitchFamily="18" charset="-78"/>
          </a:endParaRPr>
        </a:p>
      </dgm:t>
    </dgm:pt>
    <dgm:pt modelId="{4EF304AF-8310-4B27-AC5D-7C778D777FCC}" type="parTrans" cxnId="{1686EB43-6B77-4509-8633-41F79E72BD2E}">
      <dgm:prSet/>
      <dgm:spPr/>
      <dgm:t>
        <a:bodyPr/>
        <a:lstStyle/>
        <a:p>
          <a:endParaRPr lang="fr-FR"/>
        </a:p>
      </dgm:t>
    </dgm:pt>
    <dgm:pt modelId="{C9F19FD0-4191-4EE7-8715-CFF66184083D}" type="sibTrans" cxnId="{1686EB43-6B77-4509-8633-41F79E72BD2E}">
      <dgm:prSet/>
      <dgm:spPr/>
      <dgm:t>
        <a:bodyPr/>
        <a:lstStyle/>
        <a:p>
          <a:endParaRPr lang="fr-FR"/>
        </a:p>
      </dgm:t>
    </dgm:pt>
    <dgm:pt modelId="{9A0B1BC2-76EB-42CD-B80C-90FC83B2E688}">
      <dgm:prSet custT="1"/>
      <dgm:spPr/>
      <dgm:t>
        <a:bodyPr/>
        <a:lstStyle/>
        <a:p>
          <a:r>
            <a:rPr lang="ar-DZ" sz="1400">
              <a:latin typeface="Simplified Arabic" pitchFamily="18" charset="-78"/>
              <a:cs typeface="Simplified Arabic" pitchFamily="18" charset="-78"/>
            </a:rPr>
            <a:t>تعميم النتيجة  من الجزء الى الكل و اتخاد القرار</a:t>
          </a:r>
          <a:endParaRPr lang="fr-FR" sz="1400">
            <a:latin typeface="Simplified Arabic" pitchFamily="18" charset="-78"/>
            <a:cs typeface="Simplified Arabic" pitchFamily="18" charset="-78"/>
          </a:endParaRPr>
        </a:p>
      </dgm:t>
    </dgm:pt>
    <dgm:pt modelId="{1E945C6B-9218-4F83-B46A-1B5B44B9AF56}" type="parTrans" cxnId="{EBB991B7-BC2F-4323-858F-A329F9C59166}">
      <dgm:prSet/>
      <dgm:spPr/>
      <dgm:t>
        <a:bodyPr/>
        <a:lstStyle/>
        <a:p>
          <a:endParaRPr lang="fr-FR"/>
        </a:p>
      </dgm:t>
    </dgm:pt>
    <dgm:pt modelId="{EBF98564-E26C-4B6F-84D8-58DA4EA1312D}" type="sibTrans" cxnId="{EBB991B7-BC2F-4323-858F-A329F9C59166}">
      <dgm:prSet/>
      <dgm:spPr/>
      <dgm:t>
        <a:bodyPr/>
        <a:lstStyle/>
        <a:p>
          <a:endParaRPr lang="fr-FR"/>
        </a:p>
      </dgm:t>
    </dgm:pt>
    <dgm:pt modelId="{8898DC55-22F4-48C9-85F8-EE00E24C33DD}" type="pres">
      <dgm:prSet presAssocID="{782D0FC3-1379-4C42-ADD9-8A0ECB2B816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A5B041D-F1A3-4996-885A-1AA45B70D486}" type="pres">
      <dgm:prSet presAssocID="{C7F3BE1D-96F2-4877-B60E-1668E1929F02}" presName="root1" presStyleCnt="0"/>
      <dgm:spPr/>
      <dgm:t>
        <a:bodyPr/>
        <a:lstStyle/>
        <a:p>
          <a:endParaRPr lang="fr-FR"/>
        </a:p>
      </dgm:t>
    </dgm:pt>
    <dgm:pt modelId="{0931416F-E320-421C-8118-6762DEDD0207}" type="pres">
      <dgm:prSet presAssocID="{C7F3BE1D-96F2-4877-B60E-1668E1929F0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D469117-B443-44D1-8E1B-95A4B844E6D0}" type="pres">
      <dgm:prSet presAssocID="{C7F3BE1D-96F2-4877-B60E-1668E1929F02}" presName="level2hierChild" presStyleCnt="0"/>
      <dgm:spPr/>
      <dgm:t>
        <a:bodyPr/>
        <a:lstStyle/>
        <a:p>
          <a:endParaRPr lang="fr-FR"/>
        </a:p>
      </dgm:t>
    </dgm:pt>
    <dgm:pt modelId="{669D049C-A642-46DA-8FE8-490090AC6A3E}" type="pres">
      <dgm:prSet presAssocID="{E45EBBE3-2C65-4136-ACF1-F651C2B6123A}" presName="conn2-1" presStyleLbl="parChTrans1D2" presStyleIdx="0" presStyleCnt="2"/>
      <dgm:spPr/>
      <dgm:t>
        <a:bodyPr/>
        <a:lstStyle/>
        <a:p>
          <a:endParaRPr lang="fr-FR"/>
        </a:p>
      </dgm:t>
    </dgm:pt>
    <dgm:pt modelId="{13D99E4F-E4EE-475D-96DF-1D58B6F70622}" type="pres">
      <dgm:prSet presAssocID="{E45EBBE3-2C65-4136-ACF1-F651C2B6123A}" presName="connTx" presStyleLbl="parChTrans1D2" presStyleIdx="0" presStyleCnt="2"/>
      <dgm:spPr/>
      <dgm:t>
        <a:bodyPr/>
        <a:lstStyle/>
        <a:p>
          <a:endParaRPr lang="fr-FR"/>
        </a:p>
      </dgm:t>
    </dgm:pt>
    <dgm:pt modelId="{700005DB-E5C3-4E87-8C3E-33881C8CAAD2}" type="pres">
      <dgm:prSet presAssocID="{2A8CE684-91D4-40C8-A92F-9217655F01D0}" presName="root2" presStyleCnt="0"/>
      <dgm:spPr/>
      <dgm:t>
        <a:bodyPr/>
        <a:lstStyle/>
        <a:p>
          <a:endParaRPr lang="fr-FR"/>
        </a:p>
      </dgm:t>
    </dgm:pt>
    <dgm:pt modelId="{A6D4957E-45C3-4179-820F-B4A1DE16611B}" type="pres">
      <dgm:prSet presAssocID="{2A8CE684-91D4-40C8-A92F-9217655F01D0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66F0210-FB99-467D-99F1-17C265C8D3E0}" type="pres">
      <dgm:prSet presAssocID="{2A8CE684-91D4-40C8-A92F-9217655F01D0}" presName="level3hierChild" presStyleCnt="0"/>
      <dgm:spPr/>
      <dgm:t>
        <a:bodyPr/>
        <a:lstStyle/>
        <a:p>
          <a:endParaRPr lang="fr-FR"/>
        </a:p>
      </dgm:t>
    </dgm:pt>
    <dgm:pt modelId="{DDA629B6-A620-4B78-90F4-BDACED98FBAC}" type="pres">
      <dgm:prSet presAssocID="{27C37190-6C75-466A-A7A5-5C093642E7E4}" presName="conn2-1" presStyleLbl="parChTrans1D3" presStyleIdx="0" presStyleCnt="5"/>
      <dgm:spPr/>
      <dgm:t>
        <a:bodyPr/>
        <a:lstStyle/>
        <a:p>
          <a:endParaRPr lang="fr-FR"/>
        </a:p>
      </dgm:t>
    </dgm:pt>
    <dgm:pt modelId="{A3FECD81-86B2-472D-BE43-38615F18B619}" type="pres">
      <dgm:prSet presAssocID="{27C37190-6C75-466A-A7A5-5C093642E7E4}" presName="connTx" presStyleLbl="parChTrans1D3" presStyleIdx="0" presStyleCnt="5"/>
      <dgm:spPr/>
      <dgm:t>
        <a:bodyPr/>
        <a:lstStyle/>
        <a:p>
          <a:endParaRPr lang="fr-FR"/>
        </a:p>
      </dgm:t>
    </dgm:pt>
    <dgm:pt modelId="{0E44BF0F-889A-48CE-9579-7D64F5F6E0BD}" type="pres">
      <dgm:prSet presAssocID="{E67C9B8C-620D-4829-8C84-91325F090637}" presName="root2" presStyleCnt="0"/>
      <dgm:spPr/>
      <dgm:t>
        <a:bodyPr/>
        <a:lstStyle/>
        <a:p>
          <a:endParaRPr lang="fr-FR"/>
        </a:p>
      </dgm:t>
    </dgm:pt>
    <dgm:pt modelId="{C3EE64C3-0A93-4B6E-8D3B-864D59E69D1A}" type="pres">
      <dgm:prSet presAssocID="{E67C9B8C-620D-4829-8C84-91325F090637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B5C8FDE-C4A1-4976-9C2F-06E241CCB228}" type="pres">
      <dgm:prSet presAssocID="{E67C9B8C-620D-4829-8C84-91325F090637}" presName="level3hierChild" presStyleCnt="0"/>
      <dgm:spPr/>
      <dgm:t>
        <a:bodyPr/>
        <a:lstStyle/>
        <a:p>
          <a:endParaRPr lang="fr-FR"/>
        </a:p>
      </dgm:t>
    </dgm:pt>
    <dgm:pt modelId="{E5B5CD85-2B48-48A1-A693-B9E2138CC5A0}" type="pres">
      <dgm:prSet presAssocID="{8909FF12-1090-43CB-97E9-73368B583703}" presName="conn2-1" presStyleLbl="parChTrans1D3" presStyleIdx="1" presStyleCnt="5"/>
      <dgm:spPr/>
      <dgm:t>
        <a:bodyPr/>
        <a:lstStyle/>
        <a:p>
          <a:endParaRPr lang="fr-FR"/>
        </a:p>
      </dgm:t>
    </dgm:pt>
    <dgm:pt modelId="{F1CD9B77-5DB5-41AC-9594-6DDFD4A1D2F0}" type="pres">
      <dgm:prSet presAssocID="{8909FF12-1090-43CB-97E9-73368B583703}" presName="connTx" presStyleLbl="parChTrans1D3" presStyleIdx="1" presStyleCnt="5"/>
      <dgm:spPr/>
      <dgm:t>
        <a:bodyPr/>
        <a:lstStyle/>
        <a:p>
          <a:endParaRPr lang="fr-FR"/>
        </a:p>
      </dgm:t>
    </dgm:pt>
    <dgm:pt modelId="{DE5AAB76-117C-4A26-9AFD-3DD8AC0948C9}" type="pres">
      <dgm:prSet presAssocID="{B6C552E0-D5ED-4EB8-9CA3-EF06F47B89B9}" presName="root2" presStyleCnt="0"/>
      <dgm:spPr/>
      <dgm:t>
        <a:bodyPr/>
        <a:lstStyle/>
        <a:p>
          <a:endParaRPr lang="fr-FR"/>
        </a:p>
      </dgm:t>
    </dgm:pt>
    <dgm:pt modelId="{4AFFFFB0-A523-431B-9B77-0291F3DC7A06}" type="pres">
      <dgm:prSet presAssocID="{B6C552E0-D5ED-4EB8-9CA3-EF06F47B89B9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64CB633-AB19-4D28-9305-974839FF3135}" type="pres">
      <dgm:prSet presAssocID="{B6C552E0-D5ED-4EB8-9CA3-EF06F47B89B9}" presName="level3hierChild" presStyleCnt="0"/>
      <dgm:spPr/>
      <dgm:t>
        <a:bodyPr/>
        <a:lstStyle/>
        <a:p>
          <a:endParaRPr lang="fr-FR"/>
        </a:p>
      </dgm:t>
    </dgm:pt>
    <dgm:pt modelId="{2FF200BA-EE9F-4DD2-8528-C09183776705}" type="pres">
      <dgm:prSet presAssocID="{4EF304AF-8310-4B27-AC5D-7C778D777FCC}" presName="conn2-1" presStyleLbl="parChTrans1D3" presStyleIdx="2" presStyleCnt="5"/>
      <dgm:spPr/>
      <dgm:t>
        <a:bodyPr/>
        <a:lstStyle/>
        <a:p>
          <a:endParaRPr lang="fr-FR"/>
        </a:p>
      </dgm:t>
    </dgm:pt>
    <dgm:pt modelId="{36F4794F-4B7F-4E2A-8C23-BD6C9FDC0C45}" type="pres">
      <dgm:prSet presAssocID="{4EF304AF-8310-4B27-AC5D-7C778D777FCC}" presName="connTx" presStyleLbl="parChTrans1D3" presStyleIdx="2" presStyleCnt="5"/>
      <dgm:spPr/>
      <dgm:t>
        <a:bodyPr/>
        <a:lstStyle/>
        <a:p>
          <a:endParaRPr lang="fr-FR"/>
        </a:p>
      </dgm:t>
    </dgm:pt>
    <dgm:pt modelId="{0B05E905-AEAF-4055-8D54-AFF0B2C0145F}" type="pres">
      <dgm:prSet presAssocID="{B07D9D6D-CB4E-489C-926B-985A3C0ECA48}" presName="root2" presStyleCnt="0"/>
      <dgm:spPr/>
      <dgm:t>
        <a:bodyPr/>
        <a:lstStyle/>
        <a:p>
          <a:endParaRPr lang="fr-FR"/>
        </a:p>
      </dgm:t>
    </dgm:pt>
    <dgm:pt modelId="{4A43F2D2-B74B-4E7D-BED8-86C2EC19265F}" type="pres">
      <dgm:prSet presAssocID="{B07D9D6D-CB4E-489C-926B-985A3C0ECA48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25C7A4B-DAFD-457C-9C01-3384C21DA14E}" type="pres">
      <dgm:prSet presAssocID="{B07D9D6D-CB4E-489C-926B-985A3C0ECA48}" presName="level3hierChild" presStyleCnt="0"/>
      <dgm:spPr/>
      <dgm:t>
        <a:bodyPr/>
        <a:lstStyle/>
        <a:p>
          <a:endParaRPr lang="fr-FR"/>
        </a:p>
      </dgm:t>
    </dgm:pt>
    <dgm:pt modelId="{9239F0F0-7636-4D2D-BC90-2E1CCB4EB1ED}" type="pres">
      <dgm:prSet presAssocID="{02F147A9-E128-4968-9491-430FE8F28122}" presName="conn2-1" presStyleLbl="parChTrans1D2" presStyleIdx="1" presStyleCnt="2"/>
      <dgm:spPr/>
      <dgm:t>
        <a:bodyPr/>
        <a:lstStyle/>
        <a:p>
          <a:endParaRPr lang="fr-FR"/>
        </a:p>
      </dgm:t>
    </dgm:pt>
    <dgm:pt modelId="{61B7E24B-74BA-4939-9176-BEE2DDA6870F}" type="pres">
      <dgm:prSet presAssocID="{02F147A9-E128-4968-9491-430FE8F28122}" presName="connTx" presStyleLbl="parChTrans1D2" presStyleIdx="1" presStyleCnt="2"/>
      <dgm:spPr/>
      <dgm:t>
        <a:bodyPr/>
        <a:lstStyle/>
        <a:p>
          <a:endParaRPr lang="fr-FR"/>
        </a:p>
      </dgm:t>
    </dgm:pt>
    <dgm:pt modelId="{5F1CA21F-3FD8-4504-A7CB-513F19F80A28}" type="pres">
      <dgm:prSet presAssocID="{4A833833-3518-40DA-99B9-8CE1FCCAB050}" presName="root2" presStyleCnt="0"/>
      <dgm:spPr/>
      <dgm:t>
        <a:bodyPr/>
        <a:lstStyle/>
        <a:p>
          <a:endParaRPr lang="fr-FR"/>
        </a:p>
      </dgm:t>
    </dgm:pt>
    <dgm:pt modelId="{0E886AA7-BADB-4942-8A28-031B95F8215A}" type="pres">
      <dgm:prSet presAssocID="{4A833833-3518-40DA-99B9-8CE1FCCAB050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DE2C199-DAA6-419A-A9F1-1332BE2CF72F}" type="pres">
      <dgm:prSet presAssocID="{4A833833-3518-40DA-99B9-8CE1FCCAB050}" presName="level3hierChild" presStyleCnt="0"/>
      <dgm:spPr/>
      <dgm:t>
        <a:bodyPr/>
        <a:lstStyle/>
        <a:p>
          <a:endParaRPr lang="fr-FR"/>
        </a:p>
      </dgm:t>
    </dgm:pt>
    <dgm:pt modelId="{B6E6DB66-6945-4C0C-81F2-556C1F5C54DE}" type="pres">
      <dgm:prSet presAssocID="{40BA6A6E-F2BB-4E41-A806-9D34F1DB1F62}" presName="conn2-1" presStyleLbl="parChTrans1D3" presStyleIdx="3" presStyleCnt="5"/>
      <dgm:spPr/>
      <dgm:t>
        <a:bodyPr/>
        <a:lstStyle/>
        <a:p>
          <a:endParaRPr lang="fr-FR"/>
        </a:p>
      </dgm:t>
    </dgm:pt>
    <dgm:pt modelId="{9B392BA4-7986-44C1-B89B-92E0F57CDD9E}" type="pres">
      <dgm:prSet presAssocID="{40BA6A6E-F2BB-4E41-A806-9D34F1DB1F62}" presName="connTx" presStyleLbl="parChTrans1D3" presStyleIdx="3" presStyleCnt="5"/>
      <dgm:spPr/>
      <dgm:t>
        <a:bodyPr/>
        <a:lstStyle/>
        <a:p>
          <a:endParaRPr lang="fr-FR"/>
        </a:p>
      </dgm:t>
    </dgm:pt>
    <dgm:pt modelId="{A6D3CDA9-7ADE-463B-BD45-5F10CD247F8D}" type="pres">
      <dgm:prSet presAssocID="{21F8358C-6074-4B1B-900B-E87EEBFE1AB2}" presName="root2" presStyleCnt="0"/>
      <dgm:spPr/>
      <dgm:t>
        <a:bodyPr/>
        <a:lstStyle/>
        <a:p>
          <a:endParaRPr lang="fr-FR"/>
        </a:p>
      </dgm:t>
    </dgm:pt>
    <dgm:pt modelId="{E5741AEA-A5B1-4493-94E7-6BEC3FDE2372}" type="pres">
      <dgm:prSet presAssocID="{21F8358C-6074-4B1B-900B-E87EEBFE1AB2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B79ACFC-11DD-442C-A46E-6D673E52E1E2}" type="pres">
      <dgm:prSet presAssocID="{21F8358C-6074-4B1B-900B-E87EEBFE1AB2}" presName="level3hierChild" presStyleCnt="0"/>
      <dgm:spPr/>
      <dgm:t>
        <a:bodyPr/>
        <a:lstStyle/>
        <a:p>
          <a:endParaRPr lang="fr-FR"/>
        </a:p>
      </dgm:t>
    </dgm:pt>
    <dgm:pt modelId="{A9482D34-1140-4A4D-B650-8E961DFB4D0F}" type="pres">
      <dgm:prSet presAssocID="{1E945C6B-9218-4F83-B46A-1B5B44B9AF56}" presName="conn2-1" presStyleLbl="parChTrans1D3" presStyleIdx="4" presStyleCnt="5"/>
      <dgm:spPr/>
      <dgm:t>
        <a:bodyPr/>
        <a:lstStyle/>
        <a:p>
          <a:endParaRPr lang="fr-FR"/>
        </a:p>
      </dgm:t>
    </dgm:pt>
    <dgm:pt modelId="{87A40AE3-6FBF-4A91-A3BA-563226611A37}" type="pres">
      <dgm:prSet presAssocID="{1E945C6B-9218-4F83-B46A-1B5B44B9AF56}" presName="connTx" presStyleLbl="parChTrans1D3" presStyleIdx="4" presStyleCnt="5"/>
      <dgm:spPr/>
      <dgm:t>
        <a:bodyPr/>
        <a:lstStyle/>
        <a:p>
          <a:endParaRPr lang="fr-FR"/>
        </a:p>
      </dgm:t>
    </dgm:pt>
    <dgm:pt modelId="{B3496721-4980-4A70-AF0A-C0C4CD13D4BD}" type="pres">
      <dgm:prSet presAssocID="{9A0B1BC2-76EB-42CD-B80C-90FC83B2E688}" presName="root2" presStyleCnt="0"/>
      <dgm:spPr/>
      <dgm:t>
        <a:bodyPr/>
        <a:lstStyle/>
        <a:p>
          <a:endParaRPr lang="fr-FR"/>
        </a:p>
      </dgm:t>
    </dgm:pt>
    <dgm:pt modelId="{FEE747C5-71F4-478C-9AED-3CA4FC5527B3}" type="pres">
      <dgm:prSet presAssocID="{9A0B1BC2-76EB-42CD-B80C-90FC83B2E688}" presName="LevelTwoTextNod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37B9927-97F7-48F8-AA41-CC39676982A4}" type="pres">
      <dgm:prSet presAssocID="{9A0B1BC2-76EB-42CD-B80C-90FC83B2E688}" presName="level3hierChild" presStyleCnt="0"/>
      <dgm:spPr/>
      <dgm:t>
        <a:bodyPr/>
        <a:lstStyle/>
        <a:p>
          <a:endParaRPr lang="fr-FR"/>
        </a:p>
      </dgm:t>
    </dgm:pt>
  </dgm:ptLst>
  <dgm:cxnLst>
    <dgm:cxn modelId="{3CF5FC90-79EA-406A-A7D3-A472588DD2F2}" type="presOf" srcId="{4EF304AF-8310-4B27-AC5D-7C778D777FCC}" destId="{2FF200BA-EE9F-4DD2-8528-C09183776705}" srcOrd="0" destOrd="0" presId="urn:microsoft.com/office/officeart/2005/8/layout/hierarchy2"/>
    <dgm:cxn modelId="{F679CEED-8E1F-48A0-8645-4B9913837855}" type="presOf" srcId="{B07D9D6D-CB4E-489C-926B-985A3C0ECA48}" destId="{4A43F2D2-B74B-4E7D-BED8-86C2EC19265F}" srcOrd="0" destOrd="0" presId="urn:microsoft.com/office/officeart/2005/8/layout/hierarchy2"/>
    <dgm:cxn modelId="{1686EB43-6B77-4509-8633-41F79E72BD2E}" srcId="{2A8CE684-91D4-40C8-A92F-9217655F01D0}" destId="{B07D9D6D-CB4E-489C-926B-985A3C0ECA48}" srcOrd="2" destOrd="0" parTransId="{4EF304AF-8310-4B27-AC5D-7C778D777FCC}" sibTransId="{C9F19FD0-4191-4EE7-8715-CFF66184083D}"/>
    <dgm:cxn modelId="{C9E86D5E-488E-44F9-82D7-10D07110D11C}" srcId="{2A8CE684-91D4-40C8-A92F-9217655F01D0}" destId="{E67C9B8C-620D-4829-8C84-91325F090637}" srcOrd="0" destOrd="0" parTransId="{27C37190-6C75-466A-A7A5-5C093642E7E4}" sibTransId="{5078C44D-3489-4FA8-ABFE-B84627092F89}"/>
    <dgm:cxn modelId="{F45558CC-EE68-4485-AA38-32B140F1D3E4}" type="presOf" srcId="{E67C9B8C-620D-4829-8C84-91325F090637}" destId="{C3EE64C3-0A93-4B6E-8D3B-864D59E69D1A}" srcOrd="0" destOrd="0" presId="urn:microsoft.com/office/officeart/2005/8/layout/hierarchy2"/>
    <dgm:cxn modelId="{496A91B3-E007-44B1-810D-7B78E3BE0742}" type="presOf" srcId="{1E945C6B-9218-4F83-B46A-1B5B44B9AF56}" destId="{87A40AE3-6FBF-4A91-A3BA-563226611A37}" srcOrd="1" destOrd="0" presId="urn:microsoft.com/office/officeart/2005/8/layout/hierarchy2"/>
    <dgm:cxn modelId="{44DA871B-D59E-413D-9797-7DF5D07F456B}" type="presOf" srcId="{B6C552E0-D5ED-4EB8-9CA3-EF06F47B89B9}" destId="{4AFFFFB0-A523-431B-9B77-0291F3DC7A06}" srcOrd="0" destOrd="0" presId="urn:microsoft.com/office/officeart/2005/8/layout/hierarchy2"/>
    <dgm:cxn modelId="{EBB991B7-BC2F-4323-858F-A329F9C59166}" srcId="{4A833833-3518-40DA-99B9-8CE1FCCAB050}" destId="{9A0B1BC2-76EB-42CD-B80C-90FC83B2E688}" srcOrd="1" destOrd="0" parTransId="{1E945C6B-9218-4F83-B46A-1B5B44B9AF56}" sibTransId="{EBF98564-E26C-4B6F-84D8-58DA4EA1312D}"/>
    <dgm:cxn modelId="{A1D3977C-0A90-4372-8770-E5208A963B6D}" type="presOf" srcId="{4EF304AF-8310-4B27-AC5D-7C778D777FCC}" destId="{36F4794F-4B7F-4E2A-8C23-BD6C9FDC0C45}" srcOrd="1" destOrd="0" presId="urn:microsoft.com/office/officeart/2005/8/layout/hierarchy2"/>
    <dgm:cxn modelId="{0C624AAE-F607-42D0-BBCA-16EDA6C8DCAF}" type="presOf" srcId="{1E945C6B-9218-4F83-B46A-1B5B44B9AF56}" destId="{A9482D34-1140-4A4D-B650-8E961DFB4D0F}" srcOrd="0" destOrd="0" presId="urn:microsoft.com/office/officeart/2005/8/layout/hierarchy2"/>
    <dgm:cxn modelId="{406A37C5-1A25-4BFC-9DB4-FFD0A079D392}" type="presOf" srcId="{E45EBBE3-2C65-4136-ACF1-F651C2B6123A}" destId="{13D99E4F-E4EE-475D-96DF-1D58B6F70622}" srcOrd="1" destOrd="0" presId="urn:microsoft.com/office/officeart/2005/8/layout/hierarchy2"/>
    <dgm:cxn modelId="{370C75CC-67B4-4B4E-AD4E-7168277D0A33}" srcId="{4A833833-3518-40DA-99B9-8CE1FCCAB050}" destId="{21F8358C-6074-4B1B-900B-E87EEBFE1AB2}" srcOrd="0" destOrd="0" parTransId="{40BA6A6E-F2BB-4E41-A806-9D34F1DB1F62}" sibTransId="{9DD481D8-75E1-44A9-B363-B8FA62E5CAA9}"/>
    <dgm:cxn modelId="{30F3D05C-0EC7-4CEF-BC5B-CD40A3455967}" type="presOf" srcId="{C7F3BE1D-96F2-4877-B60E-1668E1929F02}" destId="{0931416F-E320-421C-8118-6762DEDD0207}" srcOrd="0" destOrd="0" presId="urn:microsoft.com/office/officeart/2005/8/layout/hierarchy2"/>
    <dgm:cxn modelId="{C6FC80EF-A4B1-4AEF-ABD7-8FFB5EE0A601}" srcId="{782D0FC3-1379-4C42-ADD9-8A0ECB2B816B}" destId="{C7F3BE1D-96F2-4877-B60E-1668E1929F02}" srcOrd="0" destOrd="0" parTransId="{0A1D1838-4536-463E-9362-46C988D30717}" sibTransId="{E92133B7-249D-4E9C-8DA6-E4D0FBA2F200}"/>
    <dgm:cxn modelId="{27729CB5-E342-4840-AC7A-E8ECDA0573F9}" type="presOf" srcId="{9A0B1BC2-76EB-42CD-B80C-90FC83B2E688}" destId="{FEE747C5-71F4-478C-9AED-3CA4FC5527B3}" srcOrd="0" destOrd="0" presId="urn:microsoft.com/office/officeart/2005/8/layout/hierarchy2"/>
    <dgm:cxn modelId="{4F7E50F9-A66C-48DD-B862-F064E89A7762}" type="presOf" srcId="{02F147A9-E128-4968-9491-430FE8F28122}" destId="{9239F0F0-7636-4D2D-BC90-2E1CCB4EB1ED}" srcOrd="0" destOrd="0" presId="urn:microsoft.com/office/officeart/2005/8/layout/hierarchy2"/>
    <dgm:cxn modelId="{B8DFCA13-A934-4A30-88F2-865BCC75A2D4}" type="presOf" srcId="{40BA6A6E-F2BB-4E41-A806-9D34F1DB1F62}" destId="{9B392BA4-7986-44C1-B89B-92E0F57CDD9E}" srcOrd="1" destOrd="0" presId="urn:microsoft.com/office/officeart/2005/8/layout/hierarchy2"/>
    <dgm:cxn modelId="{1678B148-0948-49D3-AF4C-2A93D07F1D42}" type="presOf" srcId="{27C37190-6C75-466A-A7A5-5C093642E7E4}" destId="{A3FECD81-86B2-472D-BE43-38615F18B619}" srcOrd="1" destOrd="0" presId="urn:microsoft.com/office/officeart/2005/8/layout/hierarchy2"/>
    <dgm:cxn modelId="{8BEA7C02-3D02-4818-A5A2-4D7C4321E47C}" type="presOf" srcId="{8909FF12-1090-43CB-97E9-73368B583703}" destId="{E5B5CD85-2B48-48A1-A693-B9E2138CC5A0}" srcOrd="0" destOrd="0" presId="urn:microsoft.com/office/officeart/2005/8/layout/hierarchy2"/>
    <dgm:cxn modelId="{92FF8818-A512-4F77-9919-259CF1786C61}" type="presOf" srcId="{40BA6A6E-F2BB-4E41-A806-9D34F1DB1F62}" destId="{B6E6DB66-6945-4C0C-81F2-556C1F5C54DE}" srcOrd="0" destOrd="0" presId="urn:microsoft.com/office/officeart/2005/8/layout/hierarchy2"/>
    <dgm:cxn modelId="{FEE69C11-58EA-4392-B4E3-8DF89A1952EA}" srcId="{C7F3BE1D-96F2-4877-B60E-1668E1929F02}" destId="{2A8CE684-91D4-40C8-A92F-9217655F01D0}" srcOrd="0" destOrd="0" parTransId="{E45EBBE3-2C65-4136-ACF1-F651C2B6123A}" sibTransId="{393DA158-5D2C-4038-BEC8-F095EF1FE5FF}"/>
    <dgm:cxn modelId="{959FE012-CC11-43F1-B374-9CC2E7418D75}" type="presOf" srcId="{4A833833-3518-40DA-99B9-8CE1FCCAB050}" destId="{0E886AA7-BADB-4942-8A28-031B95F8215A}" srcOrd="0" destOrd="0" presId="urn:microsoft.com/office/officeart/2005/8/layout/hierarchy2"/>
    <dgm:cxn modelId="{D1CB365D-7258-4374-988C-11A3E5B360F7}" srcId="{2A8CE684-91D4-40C8-A92F-9217655F01D0}" destId="{B6C552E0-D5ED-4EB8-9CA3-EF06F47B89B9}" srcOrd="1" destOrd="0" parTransId="{8909FF12-1090-43CB-97E9-73368B583703}" sibTransId="{946B5CED-5784-43C9-AC5A-FFDBF65ABF15}"/>
    <dgm:cxn modelId="{9F83ABAA-0BD0-4C6F-816A-1F9CDDFF4FF6}" type="presOf" srcId="{8909FF12-1090-43CB-97E9-73368B583703}" destId="{F1CD9B77-5DB5-41AC-9594-6DDFD4A1D2F0}" srcOrd="1" destOrd="0" presId="urn:microsoft.com/office/officeart/2005/8/layout/hierarchy2"/>
    <dgm:cxn modelId="{ADAF2AE1-8790-423C-BB45-9C8DEEA12F87}" type="presOf" srcId="{2A8CE684-91D4-40C8-A92F-9217655F01D0}" destId="{A6D4957E-45C3-4179-820F-B4A1DE16611B}" srcOrd="0" destOrd="0" presId="urn:microsoft.com/office/officeart/2005/8/layout/hierarchy2"/>
    <dgm:cxn modelId="{B142F339-F1E8-490A-A31A-949F0B1D5849}" srcId="{C7F3BE1D-96F2-4877-B60E-1668E1929F02}" destId="{4A833833-3518-40DA-99B9-8CE1FCCAB050}" srcOrd="1" destOrd="0" parTransId="{02F147A9-E128-4968-9491-430FE8F28122}" sibTransId="{8C0D066B-2879-41FC-B1D8-388509A3D915}"/>
    <dgm:cxn modelId="{3C0B7485-ADC1-4474-AF36-2CAB50614A49}" type="presOf" srcId="{27C37190-6C75-466A-A7A5-5C093642E7E4}" destId="{DDA629B6-A620-4B78-90F4-BDACED98FBAC}" srcOrd="0" destOrd="0" presId="urn:microsoft.com/office/officeart/2005/8/layout/hierarchy2"/>
    <dgm:cxn modelId="{36E7284E-08D1-4392-9D56-C20889A59441}" type="presOf" srcId="{02F147A9-E128-4968-9491-430FE8F28122}" destId="{61B7E24B-74BA-4939-9176-BEE2DDA6870F}" srcOrd="1" destOrd="0" presId="urn:microsoft.com/office/officeart/2005/8/layout/hierarchy2"/>
    <dgm:cxn modelId="{41206CF1-80B5-490F-AE35-D5456CE1C411}" type="presOf" srcId="{21F8358C-6074-4B1B-900B-E87EEBFE1AB2}" destId="{E5741AEA-A5B1-4493-94E7-6BEC3FDE2372}" srcOrd="0" destOrd="0" presId="urn:microsoft.com/office/officeart/2005/8/layout/hierarchy2"/>
    <dgm:cxn modelId="{CCD4A0F1-CD6F-49AF-9324-E0C36A73BA89}" type="presOf" srcId="{782D0FC3-1379-4C42-ADD9-8A0ECB2B816B}" destId="{8898DC55-22F4-48C9-85F8-EE00E24C33DD}" srcOrd="0" destOrd="0" presId="urn:microsoft.com/office/officeart/2005/8/layout/hierarchy2"/>
    <dgm:cxn modelId="{30B251D0-F3F9-40C7-BB5B-DD9E755D3ABC}" type="presOf" srcId="{E45EBBE3-2C65-4136-ACF1-F651C2B6123A}" destId="{669D049C-A642-46DA-8FE8-490090AC6A3E}" srcOrd="0" destOrd="0" presId="urn:microsoft.com/office/officeart/2005/8/layout/hierarchy2"/>
    <dgm:cxn modelId="{C3F02814-8EE3-4207-922C-77D159560D99}" type="presParOf" srcId="{8898DC55-22F4-48C9-85F8-EE00E24C33DD}" destId="{BA5B041D-F1A3-4996-885A-1AA45B70D486}" srcOrd="0" destOrd="0" presId="urn:microsoft.com/office/officeart/2005/8/layout/hierarchy2"/>
    <dgm:cxn modelId="{1990F41C-D23D-4C5B-82D7-D6213620FB97}" type="presParOf" srcId="{BA5B041D-F1A3-4996-885A-1AA45B70D486}" destId="{0931416F-E320-421C-8118-6762DEDD0207}" srcOrd="0" destOrd="0" presId="urn:microsoft.com/office/officeart/2005/8/layout/hierarchy2"/>
    <dgm:cxn modelId="{C7700B7C-0AA7-4058-B015-3B4E3D4B9F17}" type="presParOf" srcId="{BA5B041D-F1A3-4996-885A-1AA45B70D486}" destId="{CD469117-B443-44D1-8E1B-95A4B844E6D0}" srcOrd="1" destOrd="0" presId="urn:microsoft.com/office/officeart/2005/8/layout/hierarchy2"/>
    <dgm:cxn modelId="{4BF3C09C-9A46-4973-ADEC-EDBCA5277B84}" type="presParOf" srcId="{CD469117-B443-44D1-8E1B-95A4B844E6D0}" destId="{669D049C-A642-46DA-8FE8-490090AC6A3E}" srcOrd="0" destOrd="0" presId="urn:microsoft.com/office/officeart/2005/8/layout/hierarchy2"/>
    <dgm:cxn modelId="{6463C3DF-F924-4446-95C0-3EA58E4E07BB}" type="presParOf" srcId="{669D049C-A642-46DA-8FE8-490090AC6A3E}" destId="{13D99E4F-E4EE-475D-96DF-1D58B6F70622}" srcOrd="0" destOrd="0" presId="urn:microsoft.com/office/officeart/2005/8/layout/hierarchy2"/>
    <dgm:cxn modelId="{ED791D92-C95F-4D59-B370-9F13F5CCDFD8}" type="presParOf" srcId="{CD469117-B443-44D1-8E1B-95A4B844E6D0}" destId="{700005DB-E5C3-4E87-8C3E-33881C8CAAD2}" srcOrd="1" destOrd="0" presId="urn:microsoft.com/office/officeart/2005/8/layout/hierarchy2"/>
    <dgm:cxn modelId="{C41A09CC-0697-4E23-90C3-48D2E7A3E623}" type="presParOf" srcId="{700005DB-E5C3-4E87-8C3E-33881C8CAAD2}" destId="{A6D4957E-45C3-4179-820F-B4A1DE16611B}" srcOrd="0" destOrd="0" presId="urn:microsoft.com/office/officeart/2005/8/layout/hierarchy2"/>
    <dgm:cxn modelId="{3E4F52E3-16B7-41F6-8D61-79716CFA56D7}" type="presParOf" srcId="{700005DB-E5C3-4E87-8C3E-33881C8CAAD2}" destId="{F66F0210-FB99-467D-99F1-17C265C8D3E0}" srcOrd="1" destOrd="0" presId="urn:microsoft.com/office/officeart/2005/8/layout/hierarchy2"/>
    <dgm:cxn modelId="{DA48609E-F258-4349-B115-F000B30ECE55}" type="presParOf" srcId="{F66F0210-FB99-467D-99F1-17C265C8D3E0}" destId="{DDA629B6-A620-4B78-90F4-BDACED98FBAC}" srcOrd="0" destOrd="0" presId="urn:microsoft.com/office/officeart/2005/8/layout/hierarchy2"/>
    <dgm:cxn modelId="{FACA6F39-33BD-462C-A0F6-A5A6A452D9AC}" type="presParOf" srcId="{DDA629B6-A620-4B78-90F4-BDACED98FBAC}" destId="{A3FECD81-86B2-472D-BE43-38615F18B619}" srcOrd="0" destOrd="0" presId="urn:microsoft.com/office/officeart/2005/8/layout/hierarchy2"/>
    <dgm:cxn modelId="{E40263E1-BE60-4BBC-B3BD-442E61115E5F}" type="presParOf" srcId="{F66F0210-FB99-467D-99F1-17C265C8D3E0}" destId="{0E44BF0F-889A-48CE-9579-7D64F5F6E0BD}" srcOrd="1" destOrd="0" presId="urn:microsoft.com/office/officeart/2005/8/layout/hierarchy2"/>
    <dgm:cxn modelId="{E21961E3-3687-481E-B00F-8A5DF035B1F8}" type="presParOf" srcId="{0E44BF0F-889A-48CE-9579-7D64F5F6E0BD}" destId="{C3EE64C3-0A93-4B6E-8D3B-864D59E69D1A}" srcOrd="0" destOrd="0" presId="urn:microsoft.com/office/officeart/2005/8/layout/hierarchy2"/>
    <dgm:cxn modelId="{CFFB5C24-41AC-4D1E-A65D-24FF8E0C5CBB}" type="presParOf" srcId="{0E44BF0F-889A-48CE-9579-7D64F5F6E0BD}" destId="{4B5C8FDE-C4A1-4976-9C2F-06E241CCB228}" srcOrd="1" destOrd="0" presId="urn:microsoft.com/office/officeart/2005/8/layout/hierarchy2"/>
    <dgm:cxn modelId="{3A82FA88-1D38-433A-8AF1-BAAF2B71C690}" type="presParOf" srcId="{F66F0210-FB99-467D-99F1-17C265C8D3E0}" destId="{E5B5CD85-2B48-48A1-A693-B9E2138CC5A0}" srcOrd="2" destOrd="0" presId="urn:microsoft.com/office/officeart/2005/8/layout/hierarchy2"/>
    <dgm:cxn modelId="{4FE831AA-052F-4975-96B0-3F2150CAD498}" type="presParOf" srcId="{E5B5CD85-2B48-48A1-A693-B9E2138CC5A0}" destId="{F1CD9B77-5DB5-41AC-9594-6DDFD4A1D2F0}" srcOrd="0" destOrd="0" presId="urn:microsoft.com/office/officeart/2005/8/layout/hierarchy2"/>
    <dgm:cxn modelId="{CB7270F2-5641-4891-978D-A0B1DC0663A3}" type="presParOf" srcId="{F66F0210-FB99-467D-99F1-17C265C8D3E0}" destId="{DE5AAB76-117C-4A26-9AFD-3DD8AC0948C9}" srcOrd="3" destOrd="0" presId="urn:microsoft.com/office/officeart/2005/8/layout/hierarchy2"/>
    <dgm:cxn modelId="{BF145589-1013-4B21-9A28-A60103FB4E17}" type="presParOf" srcId="{DE5AAB76-117C-4A26-9AFD-3DD8AC0948C9}" destId="{4AFFFFB0-A523-431B-9B77-0291F3DC7A06}" srcOrd="0" destOrd="0" presId="urn:microsoft.com/office/officeart/2005/8/layout/hierarchy2"/>
    <dgm:cxn modelId="{B4564B8F-2097-4C73-8997-48CD327CB3EB}" type="presParOf" srcId="{DE5AAB76-117C-4A26-9AFD-3DD8AC0948C9}" destId="{664CB633-AB19-4D28-9305-974839FF3135}" srcOrd="1" destOrd="0" presId="urn:microsoft.com/office/officeart/2005/8/layout/hierarchy2"/>
    <dgm:cxn modelId="{0FB0D472-5D30-4744-B284-F78CE394EF62}" type="presParOf" srcId="{F66F0210-FB99-467D-99F1-17C265C8D3E0}" destId="{2FF200BA-EE9F-4DD2-8528-C09183776705}" srcOrd="4" destOrd="0" presId="urn:microsoft.com/office/officeart/2005/8/layout/hierarchy2"/>
    <dgm:cxn modelId="{B1D46BC6-B4B5-4926-BEE4-B95200DAEC6C}" type="presParOf" srcId="{2FF200BA-EE9F-4DD2-8528-C09183776705}" destId="{36F4794F-4B7F-4E2A-8C23-BD6C9FDC0C45}" srcOrd="0" destOrd="0" presId="urn:microsoft.com/office/officeart/2005/8/layout/hierarchy2"/>
    <dgm:cxn modelId="{893AA7BE-ED74-4FFE-9AD5-4DC1C4C5A9F3}" type="presParOf" srcId="{F66F0210-FB99-467D-99F1-17C265C8D3E0}" destId="{0B05E905-AEAF-4055-8D54-AFF0B2C0145F}" srcOrd="5" destOrd="0" presId="urn:microsoft.com/office/officeart/2005/8/layout/hierarchy2"/>
    <dgm:cxn modelId="{352067C8-F136-46C0-9C24-E9308A98B35A}" type="presParOf" srcId="{0B05E905-AEAF-4055-8D54-AFF0B2C0145F}" destId="{4A43F2D2-B74B-4E7D-BED8-86C2EC19265F}" srcOrd="0" destOrd="0" presId="urn:microsoft.com/office/officeart/2005/8/layout/hierarchy2"/>
    <dgm:cxn modelId="{B8F2B00A-5748-42A5-958D-5EB3BD9A2A7E}" type="presParOf" srcId="{0B05E905-AEAF-4055-8D54-AFF0B2C0145F}" destId="{725C7A4B-DAFD-457C-9C01-3384C21DA14E}" srcOrd="1" destOrd="0" presId="urn:microsoft.com/office/officeart/2005/8/layout/hierarchy2"/>
    <dgm:cxn modelId="{684C7F69-82B5-4078-A562-08A7D123C301}" type="presParOf" srcId="{CD469117-B443-44D1-8E1B-95A4B844E6D0}" destId="{9239F0F0-7636-4D2D-BC90-2E1CCB4EB1ED}" srcOrd="2" destOrd="0" presId="urn:microsoft.com/office/officeart/2005/8/layout/hierarchy2"/>
    <dgm:cxn modelId="{F5059BFF-0329-44FE-B4EF-D0ADBC266202}" type="presParOf" srcId="{9239F0F0-7636-4D2D-BC90-2E1CCB4EB1ED}" destId="{61B7E24B-74BA-4939-9176-BEE2DDA6870F}" srcOrd="0" destOrd="0" presId="urn:microsoft.com/office/officeart/2005/8/layout/hierarchy2"/>
    <dgm:cxn modelId="{F90C10EB-20AD-4D09-9A2E-A10BA3AFA9F1}" type="presParOf" srcId="{CD469117-B443-44D1-8E1B-95A4B844E6D0}" destId="{5F1CA21F-3FD8-4504-A7CB-513F19F80A28}" srcOrd="3" destOrd="0" presId="urn:microsoft.com/office/officeart/2005/8/layout/hierarchy2"/>
    <dgm:cxn modelId="{4B4C2417-C40C-4186-9692-C8634C8FFD37}" type="presParOf" srcId="{5F1CA21F-3FD8-4504-A7CB-513F19F80A28}" destId="{0E886AA7-BADB-4942-8A28-031B95F8215A}" srcOrd="0" destOrd="0" presId="urn:microsoft.com/office/officeart/2005/8/layout/hierarchy2"/>
    <dgm:cxn modelId="{E21844E7-DF2B-4B70-AE72-6CFADE3FABA5}" type="presParOf" srcId="{5F1CA21F-3FD8-4504-A7CB-513F19F80A28}" destId="{8DE2C199-DAA6-419A-A9F1-1332BE2CF72F}" srcOrd="1" destOrd="0" presId="urn:microsoft.com/office/officeart/2005/8/layout/hierarchy2"/>
    <dgm:cxn modelId="{EDA0AF6E-E373-4A77-A7D6-85412A8B0B08}" type="presParOf" srcId="{8DE2C199-DAA6-419A-A9F1-1332BE2CF72F}" destId="{B6E6DB66-6945-4C0C-81F2-556C1F5C54DE}" srcOrd="0" destOrd="0" presId="urn:microsoft.com/office/officeart/2005/8/layout/hierarchy2"/>
    <dgm:cxn modelId="{2930BFB9-C9EA-4101-ACD2-2732E7AF1102}" type="presParOf" srcId="{B6E6DB66-6945-4C0C-81F2-556C1F5C54DE}" destId="{9B392BA4-7986-44C1-B89B-92E0F57CDD9E}" srcOrd="0" destOrd="0" presId="urn:microsoft.com/office/officeart/2005/8/layout/hierarchy2"/>
    <dgm:cxn modelId="{AF63ADC7-206E-43FE-90A4-FB1A7DDE1A3A}" type="presParOf" srcId="{8DE2C199-DAA6-419A-A9F1-1332BE2CF72F}" destId="{A6D3CDA9-7ADE-463B-BD45-5F10CD247F8D}" srcOrd="1" destOrd="0" presId="urn:microsoft.com/office/officeart/2005/8/layout/hierarchy2"/>
    <dgm:cxn modelId="{DE05F6C5-DF81-496E-82FC-CC985BFF7ADA}" type="presParOf" srcId="{A6D3CDA9-7ADE-463B-BD45-5F10CD247F8D}" destId="{E5741AEA-A5B1-4493-94E7-6BEC3FDE2372}" srcOrd="0" destOrd="0" presId="urn:microsoft.com/office/officeart/2005/8/layout/hierarchy2"/>
    <dgm:cxn modelId="{5C6E6111-A7E6-4439-BB92-B5C79D50172A}" type="presParOf" srcId="{A6D3CDA9-7ADE-463B-BD45-5F10CD247F8D}" destId="{3B79ACFC-11DD-442C-A46E-6D673E52E1E2}" srcOrd="1" destOrd="0" presId="urn:microsoft.com/office/officeart/2005/8/layout/hierarchy2"/>
    <dgm:cxn modelId="{1DF362F9-4271-4203-9CA5-18829B32CF39}" type="presParOf" srcId="{8DE2C199-DAA6-419A-A9F1-1332BE2CF72F}" destId="{A9482D34-1140-4A4D-B650-8E961DFB4D0F}" srcOrd="2" destOrd="0" presId="urn:microsoft.com/office/officeart/2005/8/layout/hierarchy2"/>
    <dgm:cxn modelId="{A982AD98-484F-4529-8D24-9DD3D4BFC213}" type="presParOf" srcId="{A9482D34-1140-4A4D-B650-8E961DFB4D0F}" destId="{87A40AE3-6FBF-4A91-A3BA-563226611A37}" srcOrd="0" destOrd="0" presId="urn:microsoft.com/office/officeart/2005/8/layout/hierarchy2"/>
    <dgm:cxn modelId="{5FEE4B59-3CFC-45DD-A610-EEAE757319CF}" type="presParOf" srcId="{8DE2C199-DAA6-419A-A9F1-1332BE2CF72F}" destId="{B3496721-4980-4A70-AF0A-C0C4CD13D4BD}" srcOrd="3" destOrd="0" presId="urn:microsoft.com/office/officeart/2005/8/layout/hierarchy2"/>
    <dgm:cxn modelId="{9778A42A-C1BE-476C-AEA2-A639EE6A1606}" type="presParOf" srcId="{B3496721-4980-4A70-AF0A-C0C4CD13D4BD}" destId="{FEE747C5-71F4-478C-9AED-3CA4FC5527B3}" srcOrd="0" destOrd="0" presId="urn:microsoft.com/office/officeart/2005/8/layout/hierarchy2"/>
    <dgm:cxn modelId="{A32FC256-22E3-471C-8FAF-0E4409A24702}" type="presParOf" srcId="{B3496721-4980-4A70-AF0A-C0C4CD13D4BD}" destId="{E37B9927-97F7-48F8-AA41-CC39676982A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C0EC40-DB46-4D70-AE9A-83D6DA36803B}" type="doc">
      <dgm:prSet loTypeId="urn:microsoft.com/office/officeart/2005/8/layout/orgChart1" loCatId="hierarchy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lang="fr-FR"/>
        </a:p>
      </dgm:t>
    </dgm:pt>
    <dgm:pt modelId="{A3A30622-690C-422E-A266-F2AB32DA9AE3}">
      <dgm:prSet phldrT="[Texte]" custT="1"/>
      <dgm:spPr/>
      <dgm:t>
        <a:bodyPr/>
        <a:lstStyle/>
        <a:p>
          <a:r>
            <a:rPr lang="ar-DZ" sz="3600" dirty="0" smtClean="0"/>
            <a:t>مجتمع البحث</a:t>
          </a:r>
          <a:endParaRPr lang="fr-FR" sz="3600" dirty="0"/>
        </a:p>
      </dgm:t>
    </dgm:pt>
    <dgm:pt modelId="{07F167EE-DEC0-40BD-B79B-009409544BF1}" type="parTrans" cxnId="{92C6873D-FB8C-4FDC-A0DF-83A4D964144C}">
      <dgm:prSet/>
      <dgm:spPr/>
      <dgm:t>
        <a:bodyPr/>
        <a:lstStyle/>
        <a:p>
          <a:endParaRPr lang="fr-FR"/>
        </a:p>
      </dgm:t>
    </dgm:pt>
    <dgm:pt modelId="{2F0BC8A7-165D-49C7-828D-77FC701BDC55}" type="sibTrans" cxnId="{92C6873D-FB8C-4FDC-A0DF-83A4D964144C}">
      <dgm:prSet/>
      <dgm:spPr/>
      <dgm:t>
        <a:bodyPr/>
        <a:lstStyle/>
        <a:p>
          <a:endParaRPr lang="fr-FR"/>
        </a:p>
      </dgm:t>
    </dgm:pt>
    <dgm:pt modelId="{569605D9-FAEC-4A8F-9599-E5315418F1BD}">
      <dgm:prSet phldrT="[Texte]" custT="1"/>
      <dgm:spPr/>
      <dgm:t>
        <a:bodyPr/>
        <a:lstStyle/>
        <a:p>
          <a:r>
            <a:rPr lang="ar-DZ" sz="3200" dirty="0" smtClean="0"/>
            <a:t>المجتمع الغير المحدود</a:t>
          </a:r>
          <a:endParaRPr lang="fr-FR" sz="3200" dirty="0"/>
        </a:p>
      </dgm:t>
    </dgm:pt>
    <dgm:pt modelId="{C0C1E2D8-5C6C-4B64-952E-C657978E86A1}" type="parTrans" cxnId="{084A45FB-0CC9-46BA-BCEB-E03988E0F1A2}">
      <dgm:prSet/>
      <dgm:spPr/>
      <dgm:t>
        <a:bodyPr/>
        <a:lstStyle/>
        <a:p>
          <a:endParaRPr lang="fr-FR"/>
        </a:p>
      </dgm:t>
    </dgm:pt>
    <dgm:pt modelId="{A483AA50-2990-4B1F-953B-CE0FDF4C13DB}" type="sibTrans" cxnId="{084A45FB-0CC9-46BA-BCEB-E03988E0F1A2}">
      <dgm:prSet/>
      <dgm:spPr/>
      <dgm:t>
        <a:bodyPr/>
        <a:lstStyle/>
        <a:p>
          <a:endParaRPr lang="fr-FR"/>
        </a:p>
      </dgm:t>
    </dgm:pt>
    <dgm:pt modelId="{E751E5B2-187B-40F3-BC68-BDD3FB4BD70B}">
      <dgm:prSet phldrT="[Texte]" custT="1"/>
      <dgm:spPr/>
      <dgm:t>
        <a:bodyPr/>
        <a:lstStyle/>
        <a:p>
          <a:r>
            <a:rPr lang="ar-DZ" sz="3200" dirty="0" smtClean="0"/>
            <a:t>المجتمع المحدود</a:t>
          </a:r>
          <a:endParaRPr lang="fr-FR" sz="3200" dirty="0"/>
        </a:p>
      </dgm:t>
    </dgm:pt>
    <dgm:pt modelId="{35F3FBEE-C6FB-4B6D-9E28-F60739B8739B}" type="parTrans" cxnId="{0A5A0730-D1FC-4A42-95EA-CCAF18BE2F77}">
      <dgm:prSet/>
      <dgm:spPr/>
      <dgm:t>
        <a:bodyPr/>
        <a:lstStyle/>
        <a:p>
          <a:endParaRPr lang="fr-FR"/>
        </a:p>
      </dgm:t>
    </dgm:pt>
    <dgm:pt modelId="{B50BDFB7-AE2C-4818-9ABC-D966829D96DD}" type="sibTrans" cxnId="{0A5A0730-D1FC-4A42-95EA-CCAF18BE2F77}">
      <dgm:prSet/>
      <dgm:spPr/>
      <dgm:t>
        <a:bodyPr/>
        <a:lstStyle/>
        <a:p>
          <a:endParaRPr lang="fr-FR"/>
        </a:p>
      </dgm:t>
    </dgm:pt>
    <dgm:pt modelId="{2AA237CA-BB1E-4958-911F-D4904914BCC9}" type="pres">
      <dgm:prSet presAssocID="{EAC0EC40-DB46-4D70-AE9A-83D6DA36803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65121F4E-FB01-44DB-8181-B535E4558CB7}" type="pres">
      <dgm:prSet presAssocID="{A3A30622-690C-422E-A266-F2AB32DA9AE3}" presName="hierRoot1" presStyleCnt="0">
        <dgm:presLayoutVars>
          <dgm:hierBranch val="init"/>
        </dgm:presLayoutVars>
      </dgm:prSet>
      <dgm:spPr/>
    </dgm:pt>
    <dgm:pt modelId="{CB37AECB-B558-4877-B041-4C84180D53C1}" type="pres">
      <dgm:prSet presAssocID="{A3A30622-690C-422E-A266-F2AB32DA9AE3}" presName="rootComposite1" presStyleCnt="0"/>
      <dgm:spPr/>
    </dgm:pt>
    <dgm:pt modelId="{CF6993B7-EA47-461A-96E0-FA543E3DF332}" type="pres">
      <dgm:prSet presAssocID="{A3A30622-690C-422E-A266-F2AB32DA9AE3}" presName="rootText1" presStyleLbl="node0" presStyleIdx="0" presStyleCnt="1" custScaleX="49434" custScaleY="19914" custLinFactNeighborX="-4358" custLinFactNeighborY="3187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0656BC9-61C6-4673-928D-B59423B128C0}" type="pres">
      <dgm:prSet presAssocID="{A3A30622-690C-422E-A266-F2AB32DA9AE3}" presName="rootConnector1" presStyleLbl="node1" presStyleIdx="0" presStyleCnt="0"/>
      <dgm:spPr/>
      <dgm:t>
        <a:bodyPr/>
        <a:lstStyle/>
        <a:p>
          <a:endParaRPr lang="fr-FR"/>
        </a:p>
      </dgm:t>
    </dgm:pt>
    <dgm:pt modelId="{9DBFF34A-A9C3-4F29-AD25-0F83B4D71102}" type="pres">
      <dgm:prSet presAssocID="{A3A30622-690C-422E-A266-F2AB32DA9AE3}" presName="hierChild2" presStyleCnt="0"/>
      <dgm:spPr/>
    </dgm:pt>
    <dgm:pt modelId="{DEDBEA28-D287-4006-9B12-9FFBA6CFDAB6}" type="pres">
      <dgm:prSet presAssocID="{C0C1E2D8-5C6C-4B64-952E-C657978E86A1}" presName="Name37" presStyleLbl="parChTrans1D2" presStyleIdx="0" presStyleCnt="2"/>
      <dgm:spPr/>
      <dgm:t>
        <a:bodyPr/>
        <a:lstStyle/>
        <a:p>
          <a:endParaRPr lang="fr-FR"/>
        </a:p>
      </dgm:t>
    </dgm:pt>
    <dgm:pt modelId="{E997169B-7A12-4BEF-8453-FDCF3BB09CBF}" type="pres">
      <dgm:prSet presAssocID="{569605D9-FAEC-4A8F-9599-E5315418F1BD}" presName="hierRoot2" presStyleCnt="0">
        <dgm:presLayoutVars>
          <dgm:hierBranch val="init"/>
        </dgm:presLayoutVars>
      </dgm:prSet>
      <dgm:spPr/>
    </dgm:pt>
    <dgm:pt modelId="{71704019-53DE-4D12-A253-E580817B1A35}" type="pres">
      <dgm:prSet presAssocID="{569605D9-FAEC-4A8F-9599-E5315418F1BD}" presName="rootComposite" presStyleCnt="0"/>
      <dgm:spPr/>
    </dgm:pt>
    <dgm:pt modelId="{B73431B7-26A4-42FE-A99C-F3FEB830023C}" type="pres">
      <dgm:prSet presAssocID="{569605D9-FAEC-4A8F-9599-E5315418F1BD}" presName="rootText" presStyleLbl="node2" presStyleIdx="0" presStyleCnt="2" custScaleX="44537" custScaleY="17431" custLinFactNeighborX="3169" custLinFactNeighborY="2016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C87C72-8510-4060-BB39-4957B33F148B}" type="pres">
      <dgm:prSet presAssocID="{569605D9-FAEC-4A8F-9599-E5315418F1BD}" presName="rootConnector" presStyleLbl="node2" presStyleIdx="0" presStyleCnt="2"/>
      <dgm:spPr/>
      <dgm:t>
        <a:bodyPr/>
        <a:lstStyle/>
        <a:p>
          <a:endParaRPr lang="fr-FR"/>
        </a:p>
      </dgm:t>
    </dgm:pt>
    <dgm:pt modelId="{C72BF637-98FA-497A-AA1B-472D32F3770C}" type="pres">
      <dgm:prSet presAssocID="{569605D9-FAEC-4A8F-9599-E5315418F1BD}" presName="hierChild4" presStyleCnt="0"/>
      <dgm:spPr/>
    </dgm:pt>
    <dgm:pt modelId="{E1580C9D-C7B0-4F56-9319-B5537148CEAA}" type="pres">
      <dgm:prSet presAssocID="{569605D9-FAEC-4A8F-9599-E5315418F1BD}" presName="hierChild5" presStyleCnt="0"/>
      <dgm:spPr/>
    </dgm:pt>
    <dgm:pt modelId="{DFFD4856-7BAB-4D5E-BBFF-33E20C840894}" type="pres">
      <dgm:prSet presAssocID="{35F3FBEE-C6FB-4B6D-9E28-F60739B8739B}" presName="Name37" presStyleLbl="parChTrans1D2" presStyleIdx="1" presStyleCnt="2"/>
      <dgm:spPr/>
      <dgm:t>
        <a:bodyPr/>
        <a:lstStyle/>
        <a:p>
          <a:endParaRPr lang="fr-FR"/>
        </a:p>
      </dgm:t>
    </dgm:pt>
    <dgm:pt modelId="{6E8FD550-F331-431A-A3A4-316D93E83F97}" type="pres">
      <dgm:prSet presAssocID="{E751E5B2-187B-40F3-BC68-BDD3FB4BD70B}" presName="hierRoot2" presStyleCnt="0">
        <dgm:presLayoutVars>
          <dgm:hierBranch val="init"/>
        </dgm:presLayoutVars>
      </dgm:prSet>
      <dgm:spPr/>
    </dgm:pt>
    <dgm:pt modelId="{3171DB37-081B-4825-B7B0-7E2235863ECF}" type="pres">
      <dgm:prSet presAssocID="{E751E5B2-187B-40F3-BC68-BDD3FB4BD70B}" presName="rootComposite" presStyleCnt="0"/>
      <dgm:spPr/>
    </dgm:pt>
    <dgm:pt modelId="{E12315C4-EFE9-4349-8E5F-CD6FFD762FE5}" type="pres">
      <dgm:prSet presAssocID="{E751E5B2-187B-40F3-BC68-BDD3FB4BD70B}" presName="rootText" presStyleLbl="node2" presStyleIdx="1" presStyleCnt="2" custScaleX="41297" custScaleY="16216" custLinFactNeighborX="-4667" custLinFactNeighborY="1990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8C94DE1-1EAD-4F64-8C79-3B4E07E251B3}" type="pres">
      <dgm:prSet presAssocID="{E751E5B2-187B-40F3-BC68-BDD3FB4BD70B}" presName="rootConnector" presStyleLbl="node2" presStyleIdx="1" presStyleCnt="2"/>
      <dgm:spPr/>
      <dgm:t>
        <a:bodyPr/>
        <a:lstStyle/>
        <a:p>
          <a:endParaRPr lang="fr-FR"/>
        </a:p>
      </dgm:t>
    </dgm:pt>
    <dgm:pt modelId="{B70FB0C2-1C1D-4060-A059-CE6F096067AD}" type="pres">
      <dgm:prSet presAssocID="{E751E5B2-187B-40F3-BC68-BDD3FB4BD70B}" presName="hierChild4" presStyleCnt="0"/>
      <dgm:spPr/>
    </dgm:pt>
    <dgm:pt modelId="{C33D8237-3F39-4387-A708-20A9792F575E}" type="pres">
      <dgm:prSet presAssocID="{E751E5B2-187B-40F3-BC68-BDD3FB4BD70B}" presName="hierChild5" presStyleCnt="0"/>
      <dgm:spPr/>
    </dgm:pt>
    <dgm:pt modelId="{D2055A32-AA5C-4E2B-BA17-79655D0BF9CE}" type="pres">
      <dgm:prSet presAssocID="{A3A30622-690C-422E-A266-F2AB32DA9AE3}" presName="hierChild3" presStyleCnt="0"/>
      <dgm:spPr/>
    </dgm:pt>
  </dgm:ptLst>
  <dgm:cxnLst>
    <dgm:cxn modelId="{084A45FB-0CC9-46BA-BCEB-E03988E0F1A2}" srcId="{A3A30622-690C-422E-A266-F2AB32DA9AE3}" destId="{569605D9-FAEC-4A8F-9599-E5315418F1BD}" srcOrd="0" destOrd="0" parTransId="{C0C1E2D8-5C6C-4B64-952E-C657978E86A1}" sibTransId="{A483AA50-2990-4B1F-953B-CE0FDF4C13DB}"/>
    <dgm:cxn modelId="{F30EE417-9C70-4A16-A565-642C280ADEB6}" type="presOf" srcId="{569605D9-FAEC-4A8F-9599-E5315418F1BD}" destId="{3AC87C72-8510-4060-BB39-4957B33F148B}" srcOrd="1" destOrd="0" presId="urn:microsoft.com/office/officeart/2005/8/layout/orgChart1"/>
    <dgm:cxn modelId="{9BA9779F-66D2-445E-8303-1C4965215F44}" type="presOf" srcId="{A3A30622-690C-422E-A266-F2AB32DA9AE3}" destId="{B0656BC9-61C6-4673-928D-B59423B128C0}" srcOrd="1" destOrd="0" presId="urn:microsoft.com/office/officeart/2005/8/layout/orgChart1"/>
    <dgm:cxn modelId="{BA805046-FF31-4A93-8053-4138B060A129}" type="presOf" srcId="{C0C1E2D8-5C6C-4B64-952E-C657978E86A1}" destId="{DEDBEA28-D287-4006-9B12-9FFBA6CFDAB6}" srcOrd="0" destOrd="0" presId="urn:microsoft.com/office/officeart/2005/8/layout/orgChart1"/>
    <dgm:cxn modelId="{0BB26C20-80C2-4954-B703-A747A5C08C83}" type="presOf" srcId="{A3A30622-690C-422E-A266-F2AB32DA9AE3}" destId="{CF6993B7-EA47-461A-96E0-FA543E3DF332}" srcOrd="0" destOrd="0" presId="urn:microsoft.com/office/officeart/2005/8/layout/orgChart1"/>
    <dgm:cxn modelId="{0A5A0730-D1FC-4A42-95EA-CCAF18BE2F77}" srcId="{A3A30622-690C-422E-A266-F2AB32DA9AE3}" destId="{E751E5B2-187B-40F3-BC68-BDD3FB4BD70B}" srcOrd="1" destOrd="0" parTransId="{35F3FBEE-C6FB-4B6D-9E28-F60739B8739B}" sibTransId="{B50BDFB7-AE2C-4818-9ABC-D966829D96DD}"/>
    <dgm:cxn modelId="{92C6873D-FB8C-4FDC-A0DF-83A4D964144C}" srcId="{EAC0EC40-DB46-4D70-AE9A-83D6DA36803B}" destId="{A3A30622-690C-422E-A266-F2AB32DA9AE3}" srcOrd="0" destOrd="0" parTransId="{07F167EE-DEC0-40BD-B79B-009409544BF1}" sibTransId="{2F0BC8A7-165D-49C7-828D-77FC701BDC55}"/>
    <dgm:cxn modelId="{DD8E2E16-C1E1-4719-BE9F-D8E000E04B79}" type="presOf" srcId="{E751E5B2-187B-40F3-BC68-BDD3FB4BD70B}" destId="{E12315C4-EFE9-4349-8E5F-CD6FFD762FE5}" srcOrd="0" destOrd="0" presId="urn:microsoft.com/office/officeart/2005/8/layout/orgChart1"/>
    <dgm:cxn modelId="{CEAA9F3E-876E-4001-AD40-0475481ECD5D}" type="presOf" srcId="{EAC0EC40-DB46-4D70-AE9A-83D6DA36803B}" destId="{2AA237CA-BB1E-4958-911F-D4904914BCC9}" srcOrd="0" destOrd="0" presId="urn:microsoft.com/office/officeart/2005/8/layout/orgChart1"/>
    <dgm:cxn modelId="{23321ED7-E00B-4F2C-8A36-DCC205EA4C43}" type="presOf" srcId="{E751E5B2-187B-40F3-BC68-BDD3FB4BD70B}" destId="{F8C94DE1-1EAD-4F64-8C79-3B4E07E251B3}" srcOrd="1" destOrd="0" presId="urn:microsoft.com/office/officeart/2005/8/layout/orgChart1"/>
    <dgm:cxn modelId="{C6293795-4747-4C66-9695-EDD09FFC10C0}" type="presOf" srcId="{569605D9-FAEC-4A8F-9599-E5315418F1BD}" destId="{B73431B7-26A4-42FE-A99C-F3FEB830023C}" srcOrd="0" destOrd="0" presId="urn:microsoft.com/office/officeart/2005/8/layout/orgChart1"/>
    <dgm:cxn modelId="{BD9E8B24-EEDE-483A-ABFB-C1EB270A941E}" type="presOf" srcId="{35F3FBEE-C6FB-4B6D-9E28-F60739B8739B}" destId="{DFFD4856-7BAB-4D5E-BBFF-33E20C840894}" srcOrd="0" destOrd="0" presId="urn:microsoft.com/office/officeart/2005/8/layout/orgChart1"/>
    <dgm:cxn modelId="{453BDD00-5FA4-4AD8-8C4E-6826550738EA}" type="presParOf" srcId="{2AA237CA-BB1E-4958-911F-D4904914BCC9}" destId="{65121F4E-FB01-44DB-8181-B535E4558CB7}" srcOrd="0" destOrd="0" presId="urn:microsoft.com/office/officeart/2005/8/layout/orgChart1"/>
    <dgm:cxn modelId="{B10673B9-829D-46F2-BC64-A784858E2B3E}" type="presParOf" srcId="{65121F4E-FB01-44DB-8181-B535E4558CB7}" destId="{CB37AECB-B558-4877-B041-4C84180D53C1}" srcOrd="0" destOrd="0" presId="urn:microsoft.com/office/officeart/2005/8/layout/orgChart1"/>
    <dgm:cxn modelId="{771F7FB7-E7BF-4FEF-882F-22F5130EFAF1}" type="presParOf" srcId="{CB37AECB-B558-4877-B041-4C84180D53C1}" destId="{CF6993B7-EA47-461A-96E0-FA543E3DF332}" srcOrd="0" destOrd="0" presId="urn:microsoft.com/office/officeart/2005/8/layout/orgChart1"/>
    <dgm:cxn modelId="{9398DA98-6923-4EE8-B809-E9103FD15056}" type="presParOf" srcId="{CB37AECB-B558-4877-B041-4C84180D53C1}" destId="{B0656BC9-61C6-4673-928D-B59423B128C0}" srcOrd="1" destOrd="0" presId="urn:microsoft.com/office/officeart/2005/8/layout/orgChart1"/>
    <dgm:cxn modelId="{3C2BEB99-C2A2-47BE-AA30-ED0383159030}" type="presParOf" srcId="{65121F4E-FB01-44DB-8181-B535E4558CB7}" destId="{9DBFF34A-A9C3-4F29-AD25-0F83B4D71102}" srcOrd="1" destOrd="0" presId="urn:microsoft.com/office/officeart/2005/8/layout/orgChart1"/>
    <dgm:cxn modelId="{E42530D7-F13B-4C34-B681-6CD8C18A2569}" type="presParOf" srcId="{9DBFF34A-A9C3-4F29-AD25-0F83B4D71102}" destId="{DEDBEA28-D287-4006-9B12-9FFBA6CFDAB6}" srcOrd="0" destOrd="0" presId="urn:microsoft.com/office/officeart/2005/8/layout/orgChart1"/>
    <dgm:cxn modelId="{EE5D2EB0-70A4-419B-9C2B-A3E1861B280B}" type="presParOf" srcId="{9DBFF34A-A9C3-4F29-AD25-0F83B4D71102}" destId="{E997169B-7A12-4BEF-8453-FDCF3BB09CBF}" srcOrd="1" destOrd="0" presId="urn:microsoft.com/office/officeart/2005/8/layout/orgChart1"/>
    <dgm:cxn modelId="{D8E64493-AE1D-40B0-9498-41671DA57D91}" type="presParOf" srcId="{E997169B-7A12-4BEF-8453-FDCF3BB09CBF}" destId="{71704019-53DE-4D12-A253-E580817B1A35}" srcOrd="0" destOrd="0" presId="urn:microsoft.com/office/officeart/2005/8/layout/orgChart1"/>
    <dgm:cxn modelId="{9A36516B-AAD4-4FEA-AB22-937CFB072B2A}" type="presParOf" srcId="{71704019-53DE-4D12-A253-E580817B1A35}" destId="{B73431B7-26A4-42FE-A99C-F3FEB830023C}" srcOrd="0" destOrd="0" presId="urn:microsoft.com/office/officeart/2005/8/layout/orgChart1"/>
    <dgm:cxn modelId="{1D443D7F-D49A-4858-8346-62C91EB39E6B}" type="presParOf" srcId="{71704019-53DE-4D12-A253-E580817B1A35}" destId="{3AC87C72-8510-4060-BB39-4957B33F148B}" srcOrd="1" destOrd="0" presId="urn:microsoft.com/office/officeart/2005/8/layout/orgChart1"/>
    <dgm:cxn modelId="{5071E66A-C810-419F-B527-338E082E8617}" type="presParOf" srcId="{E997169B-7A12-4BEF-8453-FDCF3BB09CBF}" destId="{C72BF637-98FA-497A-AA1B-472D32F3770C}" srcOrd="1" destOrd="0" presId="urn:microsoft.com/office/officeart/2005/8/layout/orgChart1"/>
    <dgm:cxn modelId="{FA251EA9-F4A5-491C-B382-7E9D6F0ACF4B}" type="presParOf" srcId="{E997169B-7A12-4BEF-8453-FDCF3BB09CBF}" destId="{E1580C9D-C7B0-4F56-9319-B5537148CEAA}" srcOrd="2" destOrd="0" presId="urn:microsoft.com/office/officeart/2005/8/layout/orgChart1"/>
    <dgm:cxn modelId="{15899CF1-12E4-41F4-B7F1-CEC8DF4D5EF9}" type="presParOf" srcId="{9DBFF34A-A9C3-4F29-AD25-0F83B4D71102}" destId="{DFFD4856-7BAB-4D5E-BBFF-33E20C840894}" srcOrd="2" destOrd="0" presId="urn:microsoft.com/office/officeart/2005/8/layout/orgChart1"/>
    <dgm:cxn modelId="{8F9FF490-B232-49A4-9E1B-B328A16074DA}" type="presParOf" srcId="{9DBFF34A-A9C3-4F29-AD25-0F83B4D71102}" destId="{6E8FD550-F331-431A-A3A4-316D93E83F97}" srcOrd="3" destOrd="0" presId="urn:microsoft.com/office/officeart/2005/8/layout/orgChart1"/>
    <dgm:cxn modelId="{6DD85A31-4A55-4BAB-AC11-F1F52A9354A2}" type="presParOf" srcId="{6E8FD550-F331-431A-A3A4-316D93E83F97}" destId="{3171DB37-081B-4825-B7B0-7E2235863ECF}" srcOrd="0" destOrd="0" presId="urn:microsoft.com/office/officeart/2005/8/layout/orgChart1"/>
    <dgm:cxn modelId="{637A1BA9-E65B-4F85-A101-7D96F0673804}" type="presParOf" srcId="{3171DB37-081B-4825-B7B0-7E2235863ECF}" destId="{E12315C4-EFE9-4349-8E5F-CD6FFD762FE5}" srcOrd="0" destOrd="0" presId="urn:microsoft.com/office/officeart/2005/8/layout/orgChart1"/>
    <dgm:cxn modelId="{68C16A74-93F1-4840-B40A-F716DB38F895}" type="presParOf" srcId="{3171DB37-081B-4825-B7B0-7E2235863ECF}" destId="{F8C94DE1-1EAD-4F64-8C79-3B4E07E251B3}" srcOrd="1" destOrd="0" presId="urn:microsoft.com/office/officeart/2005/8/layout/orgChart1"/>
    <dgm:cxn modelId="{1F2D75F3-A601-4943-BA3A-ABEF66AF42B5}" type="presParOf" srcId="{6E8FD550-F331-431A-A3A4-316D93E83F97}" destId="{B70FB0C2-1C1D-4060-A059-CE6F096067AD}" srcOrd="1" destOrd="0" presId="urn:microsoft.com/office/officeart/2005/8/layout/orgChart1"/>
    <dgm:cxn modelId="{06C96CA4-E5FF-44EC-99F2-54560B3720AF}" type="presParOf" srcId="{6E8FD550-F331-431A-A3A4-316D93E83F97}" destId="{C33D8237-3F39-4387-A708-20A9792F575E}" srcOrd="2" destOrd="0" presId="urn:microsoft.com/office/officeart/2005/8/layout/orgChart1"/>
    <dgm:cxn modelId="{79AE3C1E-E970-4628-89E5-EA6647F9CE7D}" type="presParOf" srcId="{65121F4E-FB01-44DB-8181-B535E4558CB7}" destId="{D2055A32-AA5C-4E2B-BA17-79655D0BF9C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1DD87F-7CD1-4327-9889-18D5F42D1B53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08A810E7-13C2-4E96-8B9C-EA720025F2BB}">
      <dgm:prSet phldrT="[Texte]" custT="1"/>
      <dgm:spPr/>
      <dgm:t>
        <a:bodyPr/>
        <a:lstStyle/>
        <a:p>
          <a:r>
            <a:rPr lang="ar-DZ" sz="3600" dirty="0" smtClean="0"/>
            <a:t>الحصر</a:t>
          </a:r>
          <a:endParaRPr lang="fr-FR" sz="3600" dirty="0"/>
        </a:p>
      </dgm:t>
    </dgm:pt>
    <dgm:pt modelId="{2F539ACA-54E6-47DA-9771-B506772174D4}" type="parTrans" cxnId="{261EE320-D3F5-4321-A934-157669A0C6BF}">
      <dgm:prSet/>
      <dgm:spPr/>
      <dgm:t>
        <a:bodyPr/>
        <a:lstStyle/>
        <a:p>
          <a:endParaRPr lang="fr-FR"/>
        </a:p>
      </dgm:t>
    </dgm:pt>
    <dgm:pt modelId="{BF83DF5E-D244-4EBE-8F2C-CC11E44CAF98}" type="sibTrans" cxnId="{261EE320-D3F5-4321-A934-157669A0C6BF}">
      <dgm:prSet/>
      <dgm:spPr/>
      <dgm:t>
        <a:bodyPr/>
        <a:lstStyle/>
        <a:p>
          <a:endParaRPr lang="fr-FR"/>
        </a:p>
      </dgm:t>
    </dgm:pt>
    <dgm:pt modelId="{9432B637-C36E-4D37-8412-A8E3225C097A}">
      <dgm:prSet phldrT="[Texte]" custT="1"/>
      <dgm:spPr/>
      <dgm:t>
        <a:bodyPr/>
        <a:lstStyle/>
        <a:p>
          <a:r>
            <a:rPr lang="ar-DZ" sz="3600" dirty="0" smtClean="0"/>
            <a:t>الحصر بالعينة</a:t>
          </a:r>
          <a:endParaRPr lang="fr-FR" sz="3600" dirty="0"/>
        </a:p>
      </dgm:t>
    </dgm:pt>
    <dgm:pt modelId="{C139DDF3-EAF1-4AF3-9CD8-87351686EB18}" type="parTrans" cxnId="{70C1BC32-4BF4-4EAC-8689-0D22ADB637E2}">
      <dgm:prSet/>
      <dgm:spPr/>
      <dgm:t>
        <a:bodyPr/>
        <a:lstStyle/>
        <a:p>
          <a:endParaRPr lang="fr-FR"/>
        </a:p>
      </dgm:t>
    </dgm:pt>
    <dgm:pt modelId="{F26C14F8-3F64-42CA-B7A5-D2D0E8E2CDE9}" type="sibTrans" cxnId="{70C1BC32-4BF4-4EAC-8689-0D22ADB637E2}">
      <dgm:prSet/>
      <dgm:spPr/>
      <dgm:t>
        <a:bodyPr/>
        <a:lstStyle/>
        <a:p>
          <a:endParaRPr lang="fr-FR"/>
        </a:p>
      </dgm:t>
    </dgm:pt>
    <dgm:pt modelId="{6745A499-17D7-4576-8BD6-04C55991B819}">
      <dgm:prSet phldrT="[Texte]" custT="1"/>
      <dgm:spPr/>
      <dgm:t>
        <a:bodyPr/>
        <a:lstStyle/>
        <a:p>
          <a:r>
            <a:rPr lang="ar-DZ" sz="3600" dirty="0" smtClean="0"/>
            <a:t>الحصر الشامل</a:t>
          </a:r>
          <a:endParaRPr lang="fr-FR" sz="3600" dirty="0"/>
        </a:p>
      </dgm:t>
    </dgm:pt>
    <dgm:pt modelId="{9BC9B3F0-7A33-4D99-AB23-0F6A8EB8A9C7}" type="parTrans" cxnId="{DDB8C8EF-16FD-4433-B69B-1CFBF7D36498}">
      <dgm:prSet/>
      <dgm:spPr/>
      <dgm:t>
        <a:bodyPr/>
        <a:lstStyle/>
        <a:p>
          <a:endParaRPr lang="fr-FR"/>
        </a:p>
      </dgm:t>
    </dgm:pt>
    <dgm:pt modelId="{6A182B12-A11F-4E9D-8626-3F8D84EF5A27}" type="sibTrans" cxnId="{DDB8C8EF-16FD-4433-B69B-1CFBF7D36498}">
      <dgm:prSet/>
      <dgm:spPr/>
      <dgm:t>
        <a:bodyPr/>
        <a:lstStyle/>
        <a:p>
          <a:endParaRPr lang="fr-FR"/>
        </a:p>
      </dgm:t>
    </dgm:pt>
    <dgm:pt modelId="{7B6DA693-AAA1-4D64-9DA3-4943883F2AE5}" type="pres">
      <dgm:prSet presAssocID="{1D1DD87F-7CD1-4327-9889-18D5F42D1B5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C1FDF186-946F-45B3-8480-799B3C810306}" type="pres">
      <dgm:prSet presAssocID="{08A810E7-13C2-4E96-8B9C-EA720025F2BB}" presName="hierRoot1" presStyleCnt="0">
        <dgm:presLayoutVars>
          <dgm:hierBranch val="init"/>
        </dgm:presLayoutVars>
      </dgm:prSet>
      <dgm:spPr/>
    </dgm:pt>
    <dgm:pt modelId="{F41890FD-3BD4-4CB7-A056-63E218CB4CF9}" type="pres">
      <dgm:prSet presAssocID="{08A810E7-13C2-4E96-8B9C-EA720025F2BB}" presName="rootComposite1" presStyleCnt="0"/>
      <dgm:spPr/>
    </dgm:pt>
    <dgm:pt modelId="{301C7500-4111-4246-A949-0734B83E93EF}" type="pres">
      <dgm:prSet presAssocID="{08A810E7-13C2-4E96-8B9C-EA720025F2BB}" presName="rootText1" presStyleLbl="node0" presStyleIdx="0" presStyleCnt="1" custScaleX="50385" custScaleY="1674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5F231CE-BBC7-484E-88BB-CCE647CC32D1}" type="pres">
      <dgm:prSet presAssocID="{08A810E7-13C2-4E96-8B9C-EA720025F2BB}" presName="rootConnector1" presStyleLbl="node1" presStyleIdx="0" presStyleCnt="0"/>
      <dgm:spPr/>
      <dgm:t>
        <a:bodyPr/>
        <a:lstStyle/>
        <a:p>
          <a:endParaRPr lang="fr-FR"/>
        </a:p>
      </dgm:t>
    </dgm:pt>
    <dgm:pt modelId="{F4E4A6B8-3691-4CCA-B07F-2520119D268E}" type="pres">
      <dgm:prSet presAssocID="{08A810E7-13C2-4E96-8B9C-EA720025F2BB}" presName="hierChild2" presStyleCnt="0"/>
      <dgm:spPr/>
    </dgm:pt>
    <dgm:pt modelId="{A7D4208A-476C-4B20-9A88-4A047A35240F}" type="pres">
      <dgm:prSet presAssocID="{C139DDF3-EAF1-4AF3-9CD8-87351686EB18}" presName="Name37" presStyleLbl="parChTrans1D2" presStyleIdx="0" presStyleCnt="2"/>
      <dgm:spPr/>
      <dgm:t>
        <a:bodyPr/>
        <a:lstStyle/>
        <a:p>
          <a:endParaRPr lang="fr-FR"/>
        </a:p>
      </dgm:t>
    </dgm:pt>
    <dgm:pt modelId="{9C344739-F8D5-4F6A-A5A0-FCE8BE6BBE96}" type="pres">
      <dgm:prSet presAssocID="{9432B637-C36E-4D37-8412-A8E3225C097A}" presName="hierRoot2" presStyleCnt="0">
        <dgm:presLayoutVars>
          <dgm:hierBranch val="init"/>
        </dgm:presLayoutVars>
      </dgm:prSet>
      <dgm:spPr/>
    </dgm:pt>
    <dgm:pt modelId="{1A41EF17-E7CE-4D9A-9C83-3FFB765D62DD}" type="pres">
      <dgm:prSet presAssocID="{9432B637-C36E-4D37-8412-A8E3225C097A}" presName="rootComposite" presStyleCnt="0"/>
      <dgm:spPr/>
    </dgm:pt>
    <dgm:pt modelId="{E073F598-77C1-42AF-A3DA-8CA9A0060450}" type="pres">
      <dgm:prSet presAssocID="{9432B637-C36E-4D37-8412-A8E3225C097A}" presName="rootText" presStyleLbl="node2" presStyleIdx="0" presStyleCnt="2" custScaleX="41280" custScaleY="26725" custLinFactNeighborX="6447" custLinFactNeighborY="45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E47BBA2-9C91-4203-88F1-B269472243DB}" type="pres">
      <dgm:prSet presAssocID="{9432B637-C36E-4D37-8412-A8E3225C097A}" presName="rootConnector" presStyleLbl="node2" presStyleIdx="0" presStyleCnt="2"/>
      <dgm:spPr/>
      <dgm:t>
        <a:bodyPr/>
        <a:lstStyle/>
        <a:p>
          <a:endParaRPr lang="fr-FR"/>
        </a:p>
      </dgm:t>
    </dgm:pt>
    <dgm:pt modelId="{35B6EFE3-819A-4CE7-A738-E8198B08C59D}" type="pres">
      <dgm:prSet presAssocID="{9432B637-C36E-4D37-8412-A8E3225C097A}" presName="hierChild4" presStyleCnt="0"/>
      <dgm:spPr/>
    </dgm:pt>
    <dgm:pt modelId="{2597EB39-E624-4E11-A6BC-CE47256BA3DC}" type="pres">
      <dgm:prSet presAssocID="{9432B637-C36E-4D37-8412-A8E3225C097A}" presName="hierChild5" presStyleCnt="0"/>
      <dgm:spPr/>
    </dgm:pt>
    <dgm:pt modelId="{15EFF104-F0F5-4804-8ED4-C13E051335DA}" type="pres">
      <dgm:prSet presAssocID="{9BC9B3F0-7A33-4D99-AB23-0F6A8EB8A9C7}" presName="Name37" presStyleLbl="parChTrans1D2" presStyleIdx="1" presStyleCnt="2"/>
      <dgm:spPr/>
      <dgm:t>
        <a:bodyPr/>
        <a:lstStyle/>
        <a:p>
          <a:endParaRPr lang="fr-FR"/>
        </a:p>
      </dgm:t>
    </dgm:pt>
    <dgm:pt modelId="{7783DDCB-BB09-4B16-841F-FF1321EEE9FD}" type="pres">
      <dgm:prSet presAssocID="{6745A499-17D7-4576-8BD6-04C55991B819}" presName="hierRoot2" presStyleCnt="0">
        <dgm:presLayoutVars>
          <dgm:hierBranch val="init"/>
        </dgm:presLayoutVars>
      </dgm:prSet>
      <dgm:spPr/>
    </dgm:pt>
    <dgm:pt modelId="{423E2C49-5A4F-476E-8D37-6AAB18E31BE3}" type="pres">
      <dgm:prSet presAssocID="{6745A499-17D7-4576-8BD6-04C55991B819}" presName="rootComposite" presStyleCnt="0"/>
      <dgm:spPr/>
    </dgm:pt>
    <dgm:pt modelId="{C8FA4CEB-4B95-4424-BF00-F6AE946F630B}" type="pres">
      <dgm:prSet presAssocID="{6745A499-17D7-4576-8BD6-04C55991B819}" presName="rootText" presStyleLbl="node2" presStyleIdx="1" presStyleCnt="2" custScaleX="43812" custScaleY="25583" custLinFactNeighborX="-5304" custLinFactNeighborY="152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18E404A-3ED4-4F2F-A365-2B25724AB83E}" type="pres">
      <dgm:prSet presAssocID="{6745A499-17D7-4576-8BD6-04C55991B819}" presName="rootConnector" presStyleLbl="node2" presStyleIdx="1" presStyleCnt="2"/>
      <dgm:spPr/>
      <dgm:t>
        <a:bodyPr/>
        <a:lstStyle/>
        <a:p>
          <a:endParaRPr lang="fr-FR"/>
        </a:p>
      </dgm:t>
    </dgm:pt>
    <dgm:pt modelId="{0F6FA85A-4204-4435-9300-8BB1FFBF51BC}" type="pres">
      <dgm:prSet presAssocID="{6745A499-17D7-4576-8BD6-04C55991B819}" presName="hierChild4" presStyleCnt="0"/>
      <dgm:spPr/>
    </dgm:pt>
    <dgm:pt modelId="{ADBCA62F-BBAD-4B0A-8284-5E103C780C85}" type="pres">
      <dgm:prSet presAssocID="{6745A499-17D7-4576-8BD6-04C55991B819}" presName="hierChild5" presStyleCnt="0"/>
      <dgm:spPr/>
    </dgm:pt>
    <dgm:pt modelId="{29FE9AB3-C7B3-41F3-A8EF-A7CD3C0262B3}" type="pres">
      <dgm:prSet presAssocID="{08A810E7-13C2-4E96-8B9C-EA720025F2BB}" presName="hierChild3" presStyleCnt="0"/>
      <dgm:spPr/>
    </dgm:pt>
  </dgm:ptLst>
  <dgm:cxnLst>
    <dgm:cxn modelId="{364C35EF-0E9C-4B35-8D2F-293D5C40ED3B}" type="presOf" srcId="{6745A499-17D7-4576-8BD6-04C55991B819}" destId="{418E404A-3ED4-4F2F-A365-2B25724AB83E}" srcOrd="1" destOrd="0" presId="urn:microsoft.com/office/officeart/2005/8/layout/orgChart1"/>
    <dgm:cxn modelId="{60CEEDD5-A5F9-45CD-B9E1-B5E9039BD960}" type="presOf" srcId="{9432B637-C36E-4D37-8412-A8E3225C097A}" destId="{BE47BBA2-9C91-4203-88F1-B269472243DB}" srcOrd="1" destOrd="0" presId="urn:microsoft.com/office/officeart/2005/8/layout/orgChart1"/>
    <dgm:cxn modelId="{DDB8C8EF-16FD-4433-B69B-1CFBF7D36498}" srcId="{08A810E7-13C2-4E96-8B9C-EA720025F2BB}" destId="{6745A499-17D7-4576-8BD6-04C55991B819}" srcOrd="1" destOrd="0" parTransId="{9BC9B3F0-7A33-4D99-AB23-0F6A8EB8A9C7}" sibTransId="{6A182B12-A11F-4E9D-8626-3F8D84EF5A27}"/>
    <dgm:cxn modelId="{37C28E5A-A926-4617-8C03-9043DB7B6063}" type="presOf" srcId="{9BC9B3F0-7A33-4D99-AB23-0F6A8EB8A9C7}" destId="{15EFF104-F0F5-4804-8ED4-C13E051335DA}" srcOrd="0" destOrd="0" presId="urn:microsoft.com/office/officeart/2005/8/layout/orgChart1"/>
    <dgm:cxn modelId="{4587D3ED-9B78-4B70-A371-6E0930FA3678}" type="presOf" srcId="{6745A499-17D7-4576-8BD6-04C55991B819}" destId="{C8FA4CEB-4B95-4424-BF00-F6AE946F630B}" srcOrd="0" destOrd="0" presId="urn:microsoft.com/office/officeart/2005/8/layout/orgChart1"/>
    <dgm:cxn modelId="{57FA5D48-E9D6-4612-B690-04C135191E1A}" type="presOf" srcId="{C139DDF3-EAF1-4AF3-9CD8-87351686EB18}" destId="{A7D4208A-476C-4B20-9A88-4A047A35240F}" srcOrd="0" destOrd="0" presId="urn:microsoft.com/office/officeart/2005/8/layout/orgChart1"/>
    <dgm:cxn modelId="{62512322-C73B-45F9-9085-0DF77FC7D238}" type="presOf" srcId="{08A810E7-13C2-4E96-8B9C-EA720025F2BB}" destId="{35F231CE-BBC7-484E-88BB-CCE647CC32D1}" srcOrd="1" destOrd="0" presId="urn:microsoft.com/office/officeart/2005/8/layout/orgChart1"/>
    <dgm:cxn modelId="{4E437765-36A5-4F58-A241-98004635B253}" type="presOf" srcId="{08A810E7-13C2-4E96-8B9C-EA720025F2BB}" destId="{301C7500-4111-4246-A949-0734B83E93EF}" srcOrd="0" destOrd="0" presId="urn:microsoft.com/office/officeart/2005/8/layout/orgChart1"/>
    <dgm:cxn modelId="{70C1BC32-4BF4-4EAC-8689-0D22ADB637E2}" srcId="{08A810E7-13C2-4E96-8B9C-EA720025F2BB}" destId="{9432B637-C36E-4D37-8412-A8E3225C097A}" srcOrd="0" destOrd="0" parTransId="{C139DDF3-EAF1-4AF3-9CD8-87351686EB18}" sibTransId="{F26C14F8-3F64-42CA-B7A5-D2D0E8E2CDE9}"/>
    <dgm:cxn modelId="{23953C0E-9ABE-4847-9FCB-4B1082A089DE}" type="presOf" srcId="{1D1DD87F-7CD1-4327-9889-18D5F42D1B53}" destId="{7B6DA693-AAA1-4D64-9DA3-4943883F2AE5}" srcOrd="0" destOrd="0" presId="urn:microsoft.com/office/officeart/2005/8/layout/orgChart1"/>
    <dgm:cxn modelId="{261EE320-D3F5-4321-A934-157669A0C6BF}" srcId="{1D1DD87F-7CD1-4327-9889-18D5F42D1B53}" destId="{08A810E7-13C2-4E96-8B9C-EA720025F2BB}" srcOrd="0" destOrd="0" parTransId="{2F539ACA-54E6-47DA-9771-B506772174D4}" sibTransId="{BF83DF5E-D244-4EBE-8F2C-CC11E44CAF98}"/>
    <dgm:cxn modelId="{6D64F8BF-9295-405F-8798-05AF993E3F35}" type="presOf" srcId="{9432B637-C36E-4D37-8412-A8E3225C097A}" destId="{E073F598-77C1-42AF-A3DA-8CA9A0060450}" srcOrd="0" destOrd="0" presId="urn:microsoft.com/office/officeart/2005/8/layout/orgChart1"/>
    <dgm:cxn modelId="{8F77276E-B245-4BBD-B483-0AC935D63ABA}" type="presParOf" srcId="{7B6DA693-AAA1-4D64-9DA3-4943883F2AE5}" destId="{C1FDF186-946F-45B3-8480-799B3C810306}" srcOrd="0" destOrd="0" presId="urn:microsoft.com/office/officeart/2005/8/layout/orgChart1"/>
    <dgm:cxn modelId="{E2480D36-185A-4740-94A4-FD9A3CA0169C}" type="presParOf" srcId="{C1FDF186-946F-45B3-8480-799B3C810306}" destId="{F41890FD-3BD4-4CB7-A056-63E218CB4CF9}" srcOrd="0" destOrd="0" presId="urn:microsoft.com/office/officeart/2005/8/layout/orgChart1"/>
    <dgm:cxn modelId="{E8A1FC3D-241C-4C23-AB24-51C93F973FEB}" type="presParOf" srcId="{F41890FD-3BD4-4CB7-A056-63E218CB4CF9}" destId="{301C7500-4111-4246-A949-0734B83E93EF}" srcOrd="0" destOrd="0" presId="urn:microsoft.com/office/officeart/2005/8/layout/orgChart1"/>
    <dgm:cxn modelId="{93AFA900-8147-49AC-90D4-3F30227EC688}" type="presParOf" srcId="{F41890FD-3BD4-4CB7-A056-63E218CB4CF9}" destId="{35F231CE-BBC7-484E-88BB-CCE647CC32D1}" srcOrd="1" destOrd="0" presId="urn:microsoft.com/office/officeart/2005/8/layout/orgChart1"/>
    <dgm:cxn modelId="{1FCB8A2E-D5F8-418E-953A-1E9FD19E4DCF}" type="presParOf" srcId="{C1FDF186-946F-45B3-8480-799B3C810306}" destId="{F4E4A6B8-3691-4CCA-B07F-2520119D268E}" srcOrd="1" destOrd="0" presId="urn:microsoft.com/office/officeart/2005/8/layout/orgChart1"/>
    <dgm:cxn modelId="{25B5A67B-F73C-4B58-9DC1-D4324C3727BD}" type="presParOf" srcId="{F4E4A6B8-3691-4CCA-B07F-2520119D268E}" destId="{A7D4208A-476C-4B20-9A88-4A047A35240F}" srcOrd="0" destOrd="0" presId="urn:microsoft.com/office/officeart/2005/8/layout/orgChart1"/>
    <dgm:cxn modelId="{96135448-AF3C-4ABA-A54B-37EFD3B1AAB6}" type="presParOf" srcId="{F4E4A6B8-3691-4CCA-B07F-2520119D268E}" destId="{9C344739-F8D5-4F6A-A5A0-FCE8BE6BBE96}" srcOrd="1" destOrd="0" presId="urn:microsoft.com/office/officeart/2005/8/layout/orgChart1"/>
    <dgm:cxn modelId="{E1D532B6-1F67-48A0-9EA9-A9ED29DC93F6}" type="presParOf" srcId="{9C344739-F8D5-4F6A-A5A0-FCE8BE6BBE96}" destId="{1A41EF17-E7CE-4D9A-9C83-3FFB765D62DD}" srcOrd="0" destOrd="0" presId="urn:microsoft.com/office/officeart/2005/8/layout/orgChart1"/>
    <dgm:cxn modelId="{651EC7BD-60DF-423C-BC13-22D6F0EA87BE}" type="presParOf" srcId="{1A41EF17-E7CE-4D9A-9C83-3FFB765D62DD}" destId="{E073F598-77C1-42AF-A3DA-8CA9A0060450}" srcOrd="0" destOrd="0" presId="urn:microsoft.com/office/officeart/2005/8/layout/orgChart1"/>
    <dgm:cxn modelId="{31AC9525-205D-44AB-858D-BAF23BB1491A}" type="presParOf" srcId="{1A41EF17-E7CE-4D9A-9C83-3FFB765D62DD}" destId="{BE47BBA2-9C91-4203-88F1-B269472243DB}" srcOrd="1" destOrd="0" presId="urn:microsoft.com/office/officeart/2005/8/layout/orgChart1"/>
    <dgm:cxn modelId="{1A02C73B-9789-4E26-805B-958A82C8BC0C}" type="presParOf" srcId="{9C344739-F8D5-4F6A-A5A0-FCE8BE6BBE96}" destId="{35B6EFE3-819A-4CE7-A738-E8198B08C59D}" srcOrd="1" destOrd="0" presId="urn:microsoft.com/office/officeart/2005/8/layout/orgChart1"/>
    <dgm:cxn modelId="{A2A5A9B9-99AF-4899-92A9-4023A15BA2D0}" type="presParOf" srcId="{9C344739-F8D5-4F6A-A5A0-FCE8BE6BBE96}" destId="{2597EB39-E624-4E11-A6BC-CE47256BA3DC}" srcOrd="2" destOrd="0" presId="urn:microsoft.com/office/officeart/2005/8/layout/orgChart1"/>
    <dgm:cxn modelId="{EC638BC8-0DF2-453C-8B68-AB9A387357BB}" type="presParOf" srcId="{F4E4A6B8-3691-4CCA-B07F-2520119D268E}" destId="{15EFF104-F0F5-4804-8ED4-C13E051335DA}" srcOrd="2" destOrd="0" presId="urn:microsoft.com/office/officeart/2005/8/layout/orgChart1"/>
    <dgm:cxn modelId="{44A185A6-34D3-41A6-9060-B999A01947AC}" type="presParOf" srcId="{F4E4A6B8-3691-4CCA-B07F-2520119D268E}" destId="{7783DDCB-BB09-4B16-841F-FF1321EEE9FD}" srcOrd="3" destOrd="0" presId="urn:microsoft.com/office/officeart/2005/8/layout/orgChart1"/>
    <dgm:cxn modelId="{EA343A5F-7B2B-4ADC-AAB6-76A342B4E6D7}" type="presParOf" srcId="{7783DDCB-BB09-4B16-841F-FF1321EEE9FD}" destId="{423E2C49-5A4F-476E-8D37-6AAB18E31BE3}" srcOrd="0" destOrd="0" presId="urn:microsoft.com/office/officeart/2005/8/layout/orgChart1"/>
    <dgm:cxn modelId="{C9387ECD-2975-4558-BE46-0E64FDDC40F5}" type="presParOf" srcId="{423E2C49-5A4F-476E-8D37-6AAB18E31BE3}" destId="{C8FA4CEB-4B95-4424-BF00-F6AE946F630B}" srcOrd="0" destOrd="0" presId="urn:microsoft.com/office/officeart/2005/8/layout/orgChart1"/>
    <dgm:cxn modelId="{F4F21E4F-3890-4351-9A81-572F5603682F}" type="presParOf" srcId="{423E2C49-5A4F-476E-8D37-6AAB18E31BE3}" destId="{418E404A-3ED4-4F2F-A365-2B25724AB83E}" srcOrd="1" destOrd="0" presId="urn:microsoft.com/office/officeart/2005/8/layout/orgChart1"/>
    <dgm:cxn modelId="{160C41C9-FAA7-4913-85C2-3783CF3F9166}" type="presParOf" srcId="{7783DDCB-BB09-4B16-841F-FF1321EEE9FD}" destId="{0F6FA85A-4204-4435-9300-8BB1FFBF51BC}" srcOrd="1" destOrd="0" presId="urn:microsoft.com/office/officeart/2005/8/layout/orgChart1"/>
    <dgm:cxn modelId="{8DCEC428-FBB9-4F85-8959-7C327A0D63F8}" type="presParOf" srcId="{7783DDCB-BB09-4B16-841F-FF1321EEE9FD}" destId="{ADBCA62F-BBAD-4B0A-8284-5E103C780C85}" srcOrd="2" destOrd="0" presId="urn:microsoft.com/office/officeart/2005/8/layout/orgChart1"/>
    <dgm:cxn modelId="{7C6EEEFC-CF3F-4E8B-8911-91E35CF8903F}" type="presParOf" srcId="{C1FDF186-946F-45B3-8480-799B3C810306}" destId="{29FE9AB3-C7B3-41F3-A8EF-A7CD3C0262B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31416F-E320-421C-8118-6762DEDD0207}">
      <dsp:nvSpPr>
        <dsp:cNvPr id="0" name=""/>
        <dsp:cNvSpPr/>
      </dsp:nvSpPr>
      <dsp:spPr>
        <a:xfrm>
          <a:off x="1819851" y="2428013"/>
          <a:ext cx="1875535" cy="9377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400" kern="1200">
              <a:latin typeface="Simplified Arabic" pitchFamily="18" charset="-78"/>
              <a:cs typeface="Simplified Arabic" pitchFamily="18" charset="-78"/>
            </a:rPr>
            <a:t>اقسام علم الاحصاء</a:t>
          </a:r>
          <a:endParaRPr lang="fr-FR" sz="1400" kern="1200">
            <a:latin typeface="Simplified Arabic" pitchFamily="18" charset="-78"/>
            <a:cs typeface="Simplified Arabic" pitchFamily="18" charset="-78"/>
          </a:endParaRPr>
        </a:p>
      </dsp:txBody>
      <dsp:txXfrm>
        <a:off x="1847317" y="2455479"/>
        <a:ext cx="1820603" cy="882835"/>
      </dsp:txXfrm>
    </dsp:sp>
    <dsp:sp modelId="{669D049C-A642-46DA-8FE8-490090AC6A3E}">
      <dsp:nvSpPr>
        <dsp:cNvPr id="0" name=""/>
        <dsp:cNvSpPr/>
      </dsp:nvSpPr>
      <dsp:spPr>
        <a:xfrm rot="17945813">
          <a:off x="3299125" y="2206815"/>
          <a:ext cx="1542736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542736" y="1606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031925" y="2184308"/>
        <a:ext cx="77136" cy="77136"/>
      </dsp:txXfrm>
    </dsp:sp>
    <dsp:sp modelId="{A6D4957E-45C3-4179-820F-B4A1DE16611B}">
      <dsp:nvSpPr>
        <dsp:cNvPr id="0" name=""/>
        <dsp:cNvSpPr/>
      </dsp:nvSpPr>
      <dsp:spPr>
        <a:xfrm>
          <a:off x="4445601" y="1079972"/>
          <a:ext cx="1875535" cy="9377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400" kern="1200"/>
            <a:t>الاحصاء </a:t>
          </a:r>
          <a:r>
            <a:rPr lang="ar-DZ" sz="1400" kern="1200">
              <a:latin typeface="Simplified Arabic" pitchFamily="18" charset="-78"/>
              <a:cs typeface="Simplified Arabic" pitchFamily="18" charset="-78"/>
            </a:rPr>
            <a:t>الوصفي</a:t>
          </a:r>
          <a:endParaRPr lang="fr-FR" sz="1400" kern="1200">
            <a:latin typeface="Simplified Arabic" pitchFamily="18" charset="-78"/>
            <a:cs typeface="Simplified Arabic" pitchFamily="18" charset="-78"/>
          </a:endParaRPr>
        </a:p>
      </dsp:txBody>
      <dsp:txXfrm>
        <a:off x="4473067" y="1107438"/>
        <a:ext cx="1820603" cy="882835"/>
      </dsp:txXfrm>
    </dsp:sp>
    <dsp:sp modelId="{DDA629B6-A620-4B78-90F4-BDACED98FBAC}">
      <dsp:nvSpPr>
        <dsp:cNvPr id="0" name=""/>
        <dsp:cNvSpPr/>
      </dsp:nvSpPr>
      <dsp:spPr>
        <a:xfrm rot="18289469">
          <a:off x="6039388" y="993577"/>
          <a:ext cx="131371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313712" y="1606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6663401" y="976797"/>
        <a:ext cx="65685" cy="65685"/>
      </dsp:txXfrm>
    </dsp:sp>
    <dsp:sp modelId="{C3EE64C3-0A93-4B6E-8D3B-864D59E69D1A}">
      <dsp:nvSpPr>
        <dsp:cNvPr id="0" name=""/>
        <dsp:cNvSpPr/>
      </dsp:nvSpPr>
      <dsp:spPr>
        <a:xfrm>
          <a:off x="7071351" y="1539"/>
          <a:ext cx="1875535" cy="9377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400" kern="1200">
              <a:latin typeface="Simplified Arabic" pitchFamily="18" charset="-78"/>
              <a:cs typeface="Simplified Arabic" pitchFamily="18" charset="-78"/>
            </a:rPr>
            <a:t>جمع البيانات</a:t>
          </a:r>
          <a:endParaRPr lang="fr-FR" sz="1400" kern="1200">
            <a:latin typeface="Simplified Arabic" pitchFamily="18" charset="-78"/>
            <a:cs typeface="Simplified Arabic" pitchFamily="18" charset="-78"/>
          </a:endParaRPr>
        </a:p>
      </dsp:txBody>
      <dsp:txXfrm>
        <a:off x="7098817" y="29005"/>
        <a:ext cx="1820603" cy="882835"/>
      </dsp:txXfrm>
    </dsp:sp>
    <dsp:sp modelId="{E5B5CD85-2B48-48A1-A693-B9E2138CC5A0}">
      <dsp:nvSpPr>
        <dsp:cNvPr id="0" name=""/>
        <dsp:cNvSpPr/>
      </dsp:nvSpPr>
      <dsp:spPr>
        <a:xfrm>
          <a:off x="6321136" y="1532794"/>
          <a:ext cx="750214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750214" y="1606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6677488" y="1530101"/>
        <a:ext cx="37510" cy="37510"/>
      </dsp:txXfrm>
    </dsp:sp>
    <dsp:sp modelId="{4AFFFFB0-A523-431B-9B77-0291F3DC7A06}">
      <dsp:nvSpPr>
        <dsp:cNvPr id="0" name=""/>
        <dsp:cNvSpPr/>
      </dsp:nvSpPr>
      <dsp:spPr>
        <a:xfrm>
          <a:off x="7071351" y="1079972"/>
          <a:ext cx="1875535" cy="9377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400" kern="1200">
              <a:latin typeface="Simplified Arabic" pitchFamily="18" charset="-78"/>
              <a:cs typeface="Simplified Arabic" pitchFamily="18" charset="-78"/>
            </a:rPr>
            <a:t>عرض البيانات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400" kern="1200">
              <a:latin typeface="Simplified Arabic" pitchFamily="18" charset="-78"/>
              <a:cs typeface="Simplified Arabic" pitchFamily="18" charset="-78"/>
            </a:rPr>
            <a:t>و تنظيمها</a:t>
          </a:r>
          <a:endParaRPr lang="fr-FR" sz="1400" kern="1200">
            <a:latin typeface="Simplified Arabic" pitchFamily="18" charset="-78"/>
            <a:cs typeface="Simplified Arabic" pitchFamily="18" charset="-78"/>
          </a:endParaRPr>
        </a:p>
      </dsp:txBody>
      <dsp:txXfrm>
        <a:off x="7098817" y="1107438"/>
        <a:ext cx="1820603" cy="882835"/>
      </dsp:txXfrm>
    </dsp:sp>
    <dsp:sp modelId="{2FF200BA-EE9F-4DD2-8528-C09183776705}">
      <dsp:nvSpPr>
        <dsp:cNvPr id="0" name=""/>
        <dsp:cNvSpPr/>
      </dsp:nvSpPr>
      <dsp:spPr>
        <a:xfrm rot="3310531">
          <a:off x="6039388" y="2072010"/>
          <a:ext cx="131371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313712" y="1606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6663401" y="2055230"/>
        <a:ext cx="65685" cy="65685"/>
      </dsp:txXfrm>
    </dsp:sp>
    <dsp:sp modelId="{4A43F2D2-B74B-4E7D-BED8-86C2EC19265F}">
      <dsp:nvSpPr>
        <dsp:cNvPr id="0" name=""/>
        <dsp:cNvSpPr/>
      </dsp:nvSpPr>
      <dsp:spPr>
        <a:xfrm>
          <a:off x="7071351" y="2158405"/>
          <a:ext cx="1875535" cy="9377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400" kern="1200">
              <a:latin typeface="Simplified Arabic" pitchFamily="18" charset="-78"/>
              <a:cs typeface="Simplified Arabic" pitchFamily="18" charset="-78"/>
            </a:rPr>
            <a:t>تحليل البيانات</a:t>
          </a:r>
          <a:endParaRPr lang="fr-FR" sz="1400" kern="1200">
            <a:latin typeface="Simplified Arabic" pitchFamily="18" charset="-78"/>
            <a:cs typeface="Simplified Arabic" pitchFamily="18" charset="-78"/>
          </a:endParaRPr>
        </a:p>
      </dsp:txBody>
      <dsp:txXfrm>
        <a:off x="7098817" y="2185871"/>
        <a:ext cx="1820603" cy="882835"/>
      </dsp:txXfrm>
    </dsp:sp>
    <dsp:sp modelId="{9239F0F0-7636-4D2D-BC90-2E1CCB4EB1ED}">
      <dsp:nvSpPr>
        <dsp:cNvPr id="0" name=""/>
        <dsp:cNvSpPr/>
      </dsp:nvSpPr>
      <dsp:spPr>
        <a:xfrm rot="3654187">
          <a:off x="3299125" y="3554856"/>
          <a:ext cx="1542736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542736" y="1606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031925" y="3532350"/>
        <a:ext cx="77136" cy="77136"/>
      </dsp:txXfrm>
    </dsp:sp>
    <dsp:sp modelId="{0E886AA7-BADB-4942-8A28-031B95F8215A}">
      <dsp:nvSpPr>
        <dsp:cNvPr id="0" name=""/>
        <dsp:cNvSpPr/>
      </dsp:nvSpPr>
      <dsp:spPr>
        <a:xfrm>
          <a:off x="4445601" y="3776055"/>
          <a:ext cx="1875535" cy="9377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400" kern="1200">
              <a:latin typeface="Simplified Arabic" pitchFamily="18" charset="-78"/>
              <a:cs typeface="Simplified Arabic" pitchFamily="18" charset="-78"/>
            </a:rPr>
            <a:t>الاحصاء الاستدلالي</a:t>
          </a:r>
          <a:endParaRPr lang="fr-FR" sz="1400" kern="1200">
            <a:latin typeface="Simplified Arabic" pitchFamily="18" charset="-78"/>
            <a:cs typeface="Simplified Arabic" pitchFamily="18" charset="-78"/>
          </a:endParaRPr>
        </a:p>
      </dsp:txBody>
      <dsp:txXfrm>
        <a:off x="4473067" y="3803521"/>
        <a:ext cx="1820603" cy="882835"/>
      </dsp:txXfrm>
    </dsp:sp>
    <dsp:sp modelId="{B6E6DB66-6945-4C0C-81F2-556C1F5C54DE}">
      <dsp:nvSpPr>
        <dsp:cNvPr id="0" name=""/>
        <dsp:cNvSpPr/>
      </dsp:nvSpPr>
      <dsp:spPr>
        <a:xfrm rot="19457599">
          <a:off x="6234298" y="3959268"/>
          <a:ext cx="923891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923891" y="1606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6673146" y="3952233"/>
        <a:ext cx="46194" cy="46194"/>
      </dsp:txXfrm>
    </dsp:sp>
    <dsp:sp modelId="{E5741AEA-A5B1-4493-94E7-6BEC3FDE2372}">
      <dsp:nvSpPr>
        <dsp:cNvPr id="0" name=""/>
        <dsp:cNvSpPr/>
      </dsp:nvSpPr>
      <dsp:spPr>
        <a:xfrm>
          <a:off x="7071351" y="3236838"/>
          <a:ext cx="1875535" cy="9377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400" kern="1200">
              <a:latin typeface="Simplified Arabic" pitchFamily="18" charset="-78"/>
              <a:cs typeface="Simplified Arabic" pitchFamily="18" charset="-78"/>
            </a:rPr>
            <a:t>اختبار الفروض</a:t>
          </a:r>
          <a:endParaRPr lang="fr-FR" sz="1400" kern="1200">
            <a:latin typeface="Simplified Arabic" pitchFamily="18" charset="-78"/>
            <a:cs typeface="Simplified Arabic" pitchFamily="18" charset="-78"/>
          </a:endParaRPr>
        </a:p>
      </dsp:txBody>
      <dsp:txXfrm>
        <a:off x="7098817" y="3264304"/>
        <a:ext cx="1820603" cy="882835"/>
      </dsp:txXfrm>
    </dsp:sp>
    <dsp:sp modelId="{A9482D34-1140-4A4D-B650-8E961DFB4D0F}">
      <dsp:nvSpPr>
        <dsp:cNvPr id="0" name=""/>
        <dsp:cNvSpPr/>
      </dsp:nvSpPr>
      <dsp:spPr>
        <a:xfrm rot="2142401">
          <a:off x="6234298" y="4498485"/>
          <a:ext cx="923891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923891" y="1606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6673146" y="4491450"/>
        <a:ext cx="46194" cy="46194"/>
      </dsp:txXfrm>
    </dsp:sp>
    <dsp:sp modelId="{FEE747C5-71F4-478C-9AED-3CA4FC5527B3}">
      <dsp:nvSpPr>
        <dsp:cNvPr id="0" name=""/>
        <dsp:cNvSpPr/>
      </dsp:nvSpPr>
      <dsp:spPr>
        <a:xfrm>
          <a:off x="7071351" y="4315271"/>
          <a:ext cx="1875535" cy="9377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400" kern="1200">
              <a:latin typeface="Simplified Arabic" pitchFamily="18" charset="-78"/>
              <a:cs typeface="Simplified Arabic" pitchFamily="18" charset="-78"/>
            </a:rPr>
            <a:t>تعميم النتيجة  من الجزء الى الكل و اتخاد القرار</a:t>
          </a:r>
          <a:endParaRPr lang="fr-FR" sz="1400" kern="1200">
            <a:latin typeface="Simplified Arabic" pitchFamily="18" charset="-78"/>
            <a:cs typeface="Simplified Arabic" pitchFamily="18" charset="-78"/>
          </a:endParaRPr>
        </a:p>
      </dsp:txBody>
      <dsp:txXfrm>
        <a:off x="7098817" y="4342737"/>
        <a:ext cx="1820603" cy="8828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FD4856-7BAB-4D5E-BBFF-33E20C840894}">
      <dsp:nvSpPr>
        <dsp:cNvPr id="0" name=""/>
        <dsp:cNvSpPr/>
      </dsp:nvSpPr>
      <dsp:spPr>
        <a:xfrm>
          <a:off x="4855906" y="3870354"/>
          <a:ext cx="3209236" cy="14845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6393"/>
              </a:lnTo>
              <a:lnTo>
                <a:pt x="3209236" y="446393"/>
              </a:lnTo>
              <a:lnTo>
                <a:pt x="3209236" y="1484517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DBEA28-D287-4006-9B12-9FFBA6CFDAB6}">
      <dsp:nvSpPr>
        <dsp:cNvPr id="0" name=""/>
        <dsp:cNvSpPr/>
      </dsp:nvSpPr>
      <dsp:spPr>
        <a:xfrm>
          <a:off x="2520474" y="3870354"/>
          <a:ext cx="2335432" cy="1497419"/>
        </a:xfrm>
        <a:custGeom>
          <a:avLst/>
          <a:gdLst/>
          <a:ahLst/>
          <a:cxnLst/>
          <a:rect l="0" t="0" r="0" b="0"/>
          <a:pathLst>
            <a:path>
              <a:moveTo>
                <a:pt x="2335432" y="0"/>
              </a:moveTo>
              <a:lnTo>
                <a:pt x="2335432" y="459295"/>
              </a:lnTo>
              <a:lnTo>
                <a:pt x="0" y="459295"/>
              </a:lnTo>
              <a:lnTo>
                <a:pt x="0" y="1497419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6993B7-EA47-461A-96E0-FA543E3DF332}">
      <dsp:nvSpPr>
        <dsp:cNvPr id="0" name=""/>
        <dsp:cNvSpPr/>
      </dsp:nvSpPr>
      <dsp:spPr>
        <a:xfrm>
          <a:off x="2412163" y="2885916"/>
          <a:ext cx="4887486" cy="98443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600" kern="1200" dirty="0" smtClean="0"/>
            <a:t>مجتمع البحث</a:t>
          </a:r>
          <a:endParaRPr lang="fr-FR" sz="3600" kern="1200" dirty="0"/>
        </a:p>
      </dsp:txBody>
      <dsp:txXfrm>
        <a:off x="2412163" y="2885916"/>
        <a:ext cx="4887486" cy="984437"/>
      </dsp:txXfrm>
    </dsp:sp>
    <dsp:sp modelId="{B73431B7-26A4-42FE-A99C-F3FEB830023C}">
      <dsp:nvSpPr>
        <dsp:cNvPr id="0" name=""/>
        <dsp:cNvSpPr/>
      </dsp:nvSpPr>
      <dsp:spPr>
        <a:xfrm>
          <a:off x="318811" y="5367773"/>
          <a:ext cx="4403325" cy="86169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200" kern="1200" dirty="0" smtClean="0"/>
            <a:t>المجتمع الغير المحدود</a:t>
          </a:r>
          <a:endParaRPr lang="fr-FR" sz="3200" kern="1200" dirty="0"/>
        </a:p>
      </dsp:txBody>
      <dsp:txXfrm>
        <a:off x="318811" y="5367773"/>
        <a:ext cx="4403325" cy="861692"/>
      </dsp:txXfrm>
    </dsp:sp>
    <dsp:sp modelId="{E12315C4-EFE9-4349-8E5F-CD6FFD762FE5}">
      <dsp:nvSpPr>
        <dsp:cNvPr id="0" name=""/>
        <dsp:cNvSpPr/>
      </dsp:nvSpPr>
      <dsp:spPr>
        <a:xfrm>
          <a:off x="6023647" y="5354871"/>
          <a:ext cx="4082990" cy="80162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200" kern="1200" dirty="0" smtClean="0"/>
            <a:t>المجتمع المحدود</a:t>
          </a:r>
          <a:endParaRPr lang="fr-FR" sz="3200" kern="1200" dirty="0"/>
        </a:p>
      </dsp:txBody>
      <dsp:txXfrm>
        <a:off x="6023647" y="5354871"/>
        <a:ext cx="4082990" cy="8016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EFF104-F0F5-4804-8ED4-C13E051335DA}">
      <dsp:nvSpPr>
        <dsp:cNvPr id="0" name=""/>
        <dsp:cNvSpPr/>
      </dsp:nvSpPr>
      <dsp:spPr>
        <a:xfrm>
          <a:off x="4473575" y="1390920"/>
          <a:ext cx="2178398" cy="1835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9697"/>
              </a:lnTo>
              <a:lnTo>
                <a:pt x="2178398" y="949697"/>
              </a:lnTo>
              <a:lnTo>
                <a:pt x="2178398" y="1835020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208A-476C-4B20-9A88-4A047A35240F}">
      <dsp:nvSpPr>
        <dsp:cNvPr id="0" name=""/>
        <dsp:cNvSpPr/>
      </dsp:nvSpPr>
      <dsp:spPr>
        <a:xfrm>
          <a:off x="2284805" y="1390920"/>
          <a:ext cx="2188769" cy="1789742"/>
        </a:xfrm>
        <a:custGeom>
          <a:avLst/>
          <a:gdLst/>
          <a:ahLst/>
          <a:cxnLst/>
          <a:rect l="0" t="0" r="0" b="0"/>
          <a:pathLst>
            <a:path>
              <a:moveTo>
                <a:pt x="2188769" y="0"/>
              </a:moveTo>
              <a:lnTo>
                <a:pt x="2188769" y="904419"/>
              </a:lnTo>
              <a:lnTo>
                <a:pt x="0" y="904419"/>
              </a:lnTo>
              <a:lnTo>
                <a:pt x="0" y="1789742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1C7500-4111-4246-A949-0734B83E93EF}">
      <dsp:nvSpPr>
        <dsp:cNvPr id="0" name=""/>
        <dsp:cNvSpPr/>
      </dsp:nvSpPr>
      <dsp:spPr>
        <a:xfrm>
          <a:off x="2349433" y="685149"/>
          <a:ext cx="4248282" cy="7057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600" kern="1200" dirty="0" smtClean="0"/>
            <a:t>الحصر</a:t>
          </a:r>
          <a:endParaRPr lang="fr-FR" sz="3600" kern="1200" dirty="0"/>
        </a:p>
      </dsp:txBody>
      <dsp:txXfrm>
        <a:off x="2349433" y="685149"/>
        <a:ext cx="4248282" cy="705770"/>
      </dsp:txXfrm>
    </dsp:sp>
    <dsp:sp modelId="{E073F598-77C1-42AF-A3DA-8CA9A0060450}">
      <dsp:nvSpPr>
        <dsp:cNvPr id="0" name=""/>
        <dsp:cNvSpPr/>
      </dsp:nvSpPr>
      <dsp:spPr>
        <a:xfrm>
          <a:off x="544514" y="3180662"/>
          <a:ext cx="3480581" cy="11266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600" kern="1200" dirty="0" smtClean="0"/>
            <a:t>الحصر بالعينة</a:t>
          </a:r>
          <a:endParaRPr lang="fr-FR" sz="3600" kern="1200" dirty="0"/>
        </a:p>
      </dsp:txBody>
      <dsp:txXfrm>
        <a:off x="544514" y="3180662"/>
        <a:ext cx="3480581" cy="1126677"/>
      </dsp:txXfrm>
    </dsp:sp>
    <dsp:sp modelId="{C8FA4CEB-4B95-4424-BF00-F6AE946F630B}">
      <dsp:nvSpPr>
        <dsp:cNvPr id="0" name=""/>
        <dsp:cNvSpPr/>
      </dsp:nvSpPr>
      <dsp:spPr>
        <a:xfrm>
          <a:off x="4804938" y="3225940"/>
          <a:ext cx="3694070" cy="10785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600" kern="1200" dirty="0" smtClean="0"/>
            <a:t>الحصر الشامل</a:t>
          </a:r>
          <a:endParaRPr lang="fr-FR" sz="3600" kern="1200" dirty="0"/>
        </a:p>
      </dsp:txBody>
      <dsp:txXfrm>
        <a:off x="4804938" y="3225940"/>
        <a:ext cx="3694070" cy="10785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enafif@gmail.com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henafi.faouzia@univ-oran2.dz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University of Oran 2 - Cyber Islam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12288" y="0"/>
            <a:ext cx="1979712" cy="16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914400" y="287046"/>
            <a:ext cx="9620519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DZ" sz="32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د.</a:t>
            </a:r>
            <a:r>
              <a:rPr lang="ar-SA" sz="3200" dirty="0" err="1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شنافي</a:t>
            </a:r>
            <a:r>
              <a:rPr lang="ar-SA" sz="32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A" sz="32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فوزية</a:t>
            </a:r>
            <a:endParaRPr lang="en-US" sz="32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ctr" rtl="1"/>
            <a:r>
              <a:rPr lang="ar-SA" sz="32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جامعة محمد بن أحمد وهران2 </a:t>
            </a:r>
            <a:endParaRPr lang="en-US" sz="32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ctr" rtl="1"/>
            <a:r>
              <a:rPr lang="ar-SA" sz="32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كلية العلوم </a:t>
            </a:r>
            <a:r>
              <a:rPr lang="ar-SA" sz="32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الاجتماعية</a:t>
            </a:r>
            <a:endParaRPr lang="fr-FR" sz="3200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ctr" rtl="1"/>
            <a:r>
              <a:rPr lang="ar-DZ" sz="32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قسم علم الاجتماع</a:t>
            </a:r>
            <a:endParaRPr lang="en-US" sz="32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ctr" rtl="1"/>
            <a:r>
              <a:rPr lang="ar-SA" sz="32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مخبر فلسفة،</a:t>
            </a:r>
            <a:r>
              <a:rPr lang="fr-FR" sz="32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32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علوم و</a:t>
            </a:r>
            <a:r>
              <a:rPr lang="ar-SA" sz="32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تنمية </a:t>
            </a:r>
            <a:r>
              <a:rPr lang="ar-DZ" sz="32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با</a:t>
            </a:r>
            <a:r>
              <a:rPr lang="ar-SA" sz="32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لمجتمع</a:t>
            </a:r>
            <a:endParaRPr lang="en-US" sz="32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ctr" rtl="1"/>
            <a:r>
              <a:rPr lang="en-US" sz="32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                           </a:t>
            </a:r>
          </a:p>
          <a:p>
            <a:pPr algn="ctr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Faouzia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CHENAFI</a:t>
            </a:r>
            <a:endParaRPr lang="ar-D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Oran 2 - Mohamed Ben Ahmed - Algeria.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Faculty of Social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Sciences</a:t>
            </a:r>
            <a:endParaRPr lang="ar-D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Département de la sociologie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Laboratory of Philosophy, society and development.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fr-CH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E-mail de l'auteur correspondant : </a:t>
            </a:r>
            <a:r>
              <a:rPr lang="fr-CH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chenafif@gmail.com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CH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chenafi.faouzia@univ-oran2.dz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CH" sz="3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 </a:t>
            </a:r>
            <a:endParaRPr lang="en-US" sz="36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28035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أهداف المقياس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r" rtl="1">
              <a:buFont typeface="+mj-lt"/>
              <a:buAutoNum type="arabicPeriod"/>
            </a:pPr>
            <a:r>
              <a:rPr lang="ar-DZ" sz="2800" dirty="0" smtClean="0"/>
              <a:t>التعريف بعلم الإحصاء وتطوره عبر التاريخ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DZ" sz="2800" dirty="0" smtClean="0"/>
              <a:t>التعريف بالعلاقة الترابطية بين البحث العلمي و الإحصاء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DZ" sz="2800" dirty="0" smtClean="0"/>
              <a:t>التعريف بمراحل الأسلوب الاحصائي  او المنهج الكمي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DZ" sz="2800" dirty="0" smtClean="0"/>
              <a:t>التعريف بالصعوبات التي </a:t>
            </a:r>
            <a:r>
              <a:rPr lang="ar-DZ" sz="2800" dirty="0" err="1" smtClean="0"/>
              <a:t>يواجهها</a:t>
            </a:r>
            <a:r>
              <a:rPr lang="ar-DZ" sz="2800" dirty="0" smtClean="0"/>
              <a:t> الباحث في جمع المعلومة الإحصائية ميدانيا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fr-FR" sz="2800" dirty="0" smtClean="0"/>
              <a:t>SPSS</a:t>
            </a:r>
            <a:r>
              <a:rPr lang="ar-DZ" sz="2800" dirty="0" smtClean="0"/>
              <a:t>معالجة البيانات الإحصائية  باستخدام برنامج </a:t>
            </a:r>
            <a:endParaRPr lang="fr-FR" sz="2800" dirty="0" smtClean="0"/>
          </a:p>
          <a:p>
            <a:pPr marL="457200" indent="-457200" algn="r" rtl="1">
              <a:buFont typeface="+mj-lt"/>
              <a:buAutoNum type="arabicPeriod"/>
            </a:pPr>
            <a:r>
              <a:rPr lang="ar-DZ" sz="2800" dirty="0" smtClean="0"/>
              <a:t>تفسير النتائج والخروج بالتوصيات</a:t>
            </a:r>
            <a:r>
              <a:rPr lang="fr-FR" sz="2800" dirty="0" smtClean="0"/>
              <a:t> 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282549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" y="452718"/>
            <a:ext cx="11925836" cy="1092748"/>
          </a:xfrm>
        </p:spPr>
        <p:txBody>
          <a:bodyPr/>
          <a:lstStyle/>
          <a:p>
            <a:pPr algn="ctr"/>
            <a:r>
              <a:rPr lang="ar-DZ" dirty="0" smtClean="0"/>
              <a:t>المحاضرة الأولى: مفهوم </a:t>
            </a:r>
            <a:r>
              <a:rPr lang="ar-DZ" dirty="0" smtClean="0"/>
              <a:t>الإحصاء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81825" y="1429556"/>
            <a:ext cx="10715223" cy="4893972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DZ" sz="3200" b="1" dirty="0" smtClean="0">
                <a:solidFill>
                  <a:srgbClr val="FF0000"/>
                </a:solidFill>
              </a:rPr>
              <a:t>مفهوم الإحصاء</a:t>
            </a:r>
            <a:endParaRPr lang="ar-DZ" sz="3200" b="1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60619"/>
            <a:ext cx="12192000" cy="470078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23710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b="1" dirty="0" smtClean="0">
                <a:solidFill>
                  <a:srgbClr val="FF0000"/>
                </a:solidFill>
              </a:rPr>
              <a:t>أنواع الاحصاء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8941" y="1326524"/>
            <a:ext cx="10959921" cy="5344732"/>
          </a:xfrm>
        </p:spPr>
        <p:txBody>
          <a:bodyPr/>
          <a:lstStyle/>
          <a:p>
            <a:endParaRPr lang="fr-FR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2948731702"/>
              </p:ext>
            </p:extLst>
          </p:nvPr>
        </p:nvGraphicFramePr>
        <p:xfrm>
          <a:off x="218941" y="1416676"/>
          <a:ext cx="10766738" cy="52545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0559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b="1" dirty="0" smtClean="0">
                <a:solidFill>
                  <a:srgbClr val="FF0000"/>
                </a:solidFill>
              </a:rPr>
              <a:t>مفهوم مجتمع الدراسة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ar-DZ" dirty="0"/>
              <a:t>يقصد بمجتمع البحث المجموعة الكلية من العناصر التي يسعى الباحث الى أن يعمم عليها النتائج ذات العلاقة بالمشكلة المدروسة. ويمكن تصنيف المجتمعات الى نوعين</a:t>
            </a:r>
            <a:r>
              <a:rPr lang="ar-DZ" dirty="0" smtClean="0"/>
              <a:t>:</a:t>
            </a:r>
            <a:endParaRPr lang="fr-FR" dirty="0" smtClean="0"/>
          </a:p>
          <a:p>
            <a:pPr marL="0" indent="0" algn="just" rtl="1">
              <a:buNone/>
            </a:pPr>
            <a:endParaRPr lang="fr-FR" dirty="0"/>
          </a:p>
          <a:p>
            <a:endParaRPr lang="fr-FR" dirty="0"/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3130591756"/>
              </p:ext>
            </p:extLst>
          </p:nvPr>
        </p:nvGraphicFramePr>
        <p:xfrm>
          <a:off x="399245" y="115910"/>
          <a:ext cx="10573555" cy="6542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6435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مفهوم الحصر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6514220"/>
              </p:ext>
            </p:extLst>
          </p:nvPr>
        </p:nvGraphicFramePr>
        <p:xfrm>
          <a:off x="1103313" y="1275008"/>
          <a:ext cx="8947150" cy="4973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9830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4101" y="772732"/>
            <a:ext cx="7778840" cy="496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458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112</TotalTime>
  <Words>173</Words>
  <Application>Microsoft Office PowerPoint</Application>
  <PresentationFormat>Grand écran</PresentationFormat>
  <Paragraphs>43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Century Gothic</vt:lpstr>
      <vt:lpstr>Simplified Arabic</vt:lpstr>
      <vt:lpstr>Times New Roman</vt:lpstr>
      <vt:lpstr>Wingdings 3</vt:lpstr>
      <vt:lpstr>Ion</vt:lpstr>
      <vt:lpstr>Présentation PowerPoint</vt:lpstr>
      <vt:lpstr>أهداف المقياس</vt:lpstr>
      <vt:lpstr>المحاضرة الأولى: مفهوم الإحصاء</vt:lpstr>
      <vt:lpstr>أنواع الاحصاء</vt:lpstr>
      <vt:lpstr>مفهوم مجتمع الدراسة </vt:lpstr>
      <vt:lpstr>مفهوم الحصر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USER</dc:creator>
  <cp:lastModifiedBy>USER</cp:lastModifiedBy>
  <cp:revision>17</cp:revision>
  <dcterms:created xsi:type="dcterms:W3CDTF">2021-01-11T22:08:25Z</dcterms:created>
  <dcterms:modified xsi:type="dcterms:W3CDTF">2021-01-24T23:14:42Z</dcterms:modified>
</cp:coreProperties>
</file>