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10D3FC-96E2-4540-8DBA-3C0D6B69D26A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F45064-8639-4140-80F2-5B294A420315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8662" y="3071810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DZ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كرونولوجية</a:t>
            </a:r>
            <a:r>
              <a:rPr lang="ar-DZ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ظهور حقوق الإنسان</a:t>
            </a:r>
            <a:endParaRPr lang="fr-FR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Autofit/>
          </a:bodyPr>
          <a:lstStyle/>
          <a:p>
            <a:pPr algn="justLow" rtl="1">
              <a:buNone/>
            </a:pP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-لقد عاشت الشعوب في أوروبا أقسى أنواع القهر والظلم في العصور الوسطى، وما بعدها حتى قيام الثورة الصناعية وبروز القوميات.</a:t>
            </a:r>
          </a:p>
          <a:p>
            <a:pPr algn="justLow" rtl="1">
              <a:buNone/>
            </a:pP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-ففي هذه العصور كانت </a:t>
            </a:r>
            <a:r>
              <a:rPr lang="ar-DZ" sz="2800" b="1" u="sng" dirty="0" smtClean="0">
                <a:latin typeface="Arabic Typesetting" pitchFamily="66" charset="-78"/>
                <a:cs typeface="Arabic Typesetting" pitchFamily="66" charset="-78"/>
              </a:rPr>
              <a:t>سلطة الكنيسة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تتحالف مع الإقطاع وطبقة النبلاء لتبتز الشعوب وتظلمها وتقمعها.</a:t>
            </a:r>
          </a:p>
          <a:p>
            <a:pPr algn="justLow" rtl="1">
              <a:buNone/>
            </a:pP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-ما إن بدأت 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تباشير الثورة على الإقطاع وبروز الطبقة الصناعية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، حتى أوجد الناس صيغا تحكمهم وتنظم حياتهم، وتثور في وجه مظاليمهم، وكانت </a:t>
            </a:r>
            <a:r>
              <a:rPr lang="ar-DZ" sz="28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حقوق الإنسان أوّل مطلب لهم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، باعتبار أنّ هذه الحقوق هي التي تمنحهم </a:t>
            </a:r>
            <a:r>
              <a:rPr lang="ar-DZ" sz="2800" b="1" u="sng" dirty="0" smtClean="0">
                <a:latin typeface="Arabic Typesetting" pitchFamily="66" charset="-78"/>
                <a:cs typeface="Arabic Typesetting" pitchFamily="66" charset="-78"/>
              </a:rPr>
              <a:t>أولا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صفة الإنسانية، وبالتالي تمنحهم قيمتهم كفاعلين في تطور المجتمع وصناعاته.</a:t>
            </a:r>
          </a:p>
          <a:p>
            <a:pPr algn="justLow" rtl="1">
              <a:buNone/>
            </a:pP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-عندما وَجدت جماهير الشعوب أن 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الكنيسة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لعبت دورا سلبيا تجاه حقوقهم، ثاروا على تعاليمها فانتقدوها، فظهر وبرز الكثير من المفكرين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 المصلحين، ومنظرو الحركة الصناعية.</a:t>
            </a:r>
          </a:p>
          <a:p>
            <a:pPr algn="justLow" rtl="1">
              <a:buNone/>
            </a:pP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ar-DZ" sz="2800" b="1" u="sng" dirty="0" smtClean="0">
                <a:latin typeface="Arabic Typesetting" pitchFamily="66" charset="-78"/>
                <a:cs typeface="Arabic Typesetting" pitchFamily="66" charset="-78"/>
              </a:rPr>
              <a:t>لم يكن تحقيق حقوق الإنسان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 يمر دون تضحيات، دارت معارك طاحنة وصراع طويل، وقامت ثورات مسلحة طحنت فئات المجتمع، وحروب أهلية وخارجية.</a:t>
            </a:r>
          </a:p>
          <a:p>
            <a:pPr algn="justLow" rtl="1">
              <a:buNone/>
            </a:pPr>
            <a:r>
              <a:rPr lang="ar-DZ" sz="2800" b="1" u="sng" dirty="0" smtClean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إذا كانت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 الثورة الفرنسية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 من أهم ثورة أسست لحقوق الإنسان في أوروبا، فلم يخل الغرب من ثورات عنيفة.</a:t>
            </a:r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 rtl="1"/>
            <a:r>
              <a:rPr lang="ar-DZ" u="sng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حقوق الإنسان في أوروبا</a:t>
            </a:r>
            <a:endParaRPr lang="fr-FR" u="sng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71414"/>
            <a:ext cx="81439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DZ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حقوق الإنسان في روسيا القيصرية:</a:t>
            </a:r>
          </a:p>
          <a:p>
            <a:pPr algn="ctr" rtl="1">
              <a:buNone/>
            </a:pPr>
            <a:endParaRPr lang="ar-DZ" sz="6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D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-اشتعلت الثورة ضد حكم القيصر الروسي والإقطاع والكنيسة، ففي عام </a:t>
            </a:r>
            <a:r>
              <a:rPr lang="ar-D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1917</a:t>
            </a:r>
            <a:r>
              <a:rPr lang="ar-D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أنهت الثورة الشيوعية حكم الملكية وأعلنت مبادئ </a:t>
            </a:r>
            <a:r>
              <a:rPr lang="ar-D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حقوق الإنسان</a:t>
            </a:r>
            <a:r>
              <a:rPr lang="ar-D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، تتناسب مع الوضع السائد في روسيا، وبقية الدول </a:t>
            </a:r>
            <a:r>
              <a:rPr lang="ar-DZ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السوفياتية</a:t>
            </a:r>
            <a:r>
              <a:rPr lang="ar-D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الاشتراكية.</a:t>
            </a:r>
            <a:endParaRPr lang="ar-DZ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8929718" cy="5019506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-صاغ *</a:t>
            </a:r>
            <a:r>
              <a:rPr lang="ar-DZ" sz="4000" b="1" dirty="0" smtClean="0">
                <a:latin typeface="Arabic Typesetting" pitchFamily="66" charset="-78"/>
                <a:cs typeface="Arabic Typesetting" pitchFamily="66" charset="-78"/>
              </a:rPr>
              <a:t>توماس </a:t>
            </a:r>
            <a:r>
              <a:rPr lang="ar-DZ" sz="4000" b="1" dirty="0" err="1" smtClean="0">
                <a:latin typeface="Arabic Typesetting" pitchFamily="66" charset="-78"/>
                <a:cs typeface="Arabic Typesetting" pitchFamily="66" charset="-78"/>
              </a:rPr>
              <a:t>جيفرسون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* مندوب فرجينيا وثيقة حقوق الإنسان الأمريكية، وقد أصبح فيما بعد ثالث رئيس لأمريكا، وقد استمد ”</a:t>
            </a:r>
            <a:r>
              <a:rPr lang="ar-DZ" sz="4000" b="1" dirty="0" err="1" smtClean="0">
                <a:latin typeface="Arabic Typesetting" pitchFamily="66" charset="-78"/>
                <a:cs typeface="Arabic Typesetting" pitchFamily="66" charset="-78"/>
              </a:rPr>
              <a:t>جيفرسون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“ تعاليمه كما صرح هو من الطبيعة وقوانينها.</a:t>
            </a:r>
          </a:p>
          <a:p>
            <a:pPr algn="just" rtl="1">
              <a:buNone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-بعد أحد عشر سنة في عام </a:t>
            </a:r>
            <a:r>
              <a:rPr lang="ar-DZ" sz="4000" b="1" dirty="0" smtClean="0">
                <a:latin typeface="Arabic Typesetting" pitchFamily="66" charset="-78"/>
                <a:cs typeface="Arabic Typesetting" pitchFamily="66" charset="-78"/>
              </a:rPr>
              <a:t>178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7، وضع الدّستور الأمريكي وجاء في مواده مجمل حقوق الإنسان كما فهمها الأمريكيون.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حقوق الإنسان في أمريكا 1776</a:t>
            </a:r>
            <a:br>
              <a:rPr lang="ar-DZ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</a:br>
            <a:endParaRPr lang="fr-FR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33754"/>
          </a:xfrm>
          <a:scene3d>
            <a:camera prst="perspectiveLeft"/>
            <a:lightRig rig="threePt" dir="t"/>
          </a:scene3d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تجلت حكومة ”</a:t>
            </a:r>
            <a:r>
              <a:rPr lang="ar-DZ" sz="3200" b="1" dirty="0" err="1" smtClean="0">
                <a:latin typeface="Arabic Typesetting" pitchFamily="66" charset="-78"/>
                <a:cs typeface="Arabic Typesetting" pitchFamily="66" charset="-78"/>
              </a:rPr>
              <a:t>كونفوشيوس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في نشر العدل والدعوة إلى الإخاء العالمي والأمن والسلام بين الناس.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لقد شدّدت تعاليمه على خدمة الإنسان للإنسان أيّا كان. ويرى أنّ الظلم رذيلة الرذائل.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-تابع حكماء الصين في طرح الأفكار المرتبطة بحقوق الإنسان، ليقدموا نظريات فكرية كثيرة  في التسامح والدعوة إلى السلام.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-أمّا في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اليابان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اختلفت البيئة الاجتماعية والطبيعية، كما اختلفت الأفكار والعقائد، وما يتعلّق بحقوق الإنسان يبرز من خلال تأليه الإمبراطور.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-يرى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”</a:t>
            </a:r>
            <a:r>
              <a:rPr lang="ar-DZ" sz="3200" b="1" dirty="0" err="1" smtClean="0">
                <a:latin typeface="Arabic Typesetting" pitchFamily="66" charset="-78"/>
                <a:cs typeface="Arabic Typesetting" pitchFamily="66" charset="-78"/>
              </a:rPr>
              <a:t>زرادشت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أنّ من أهم أخلاق الإنسان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الإحسان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إلى الفقراء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ودعا إلى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العدل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بين الناس، ووضع الفواصل بين الحقوق والواجبات للفرد والجماعات.</a:t>
            </a:r>
          </a:p>
          <a:p>
            <a:pPr algn="just" rtl="1">
              <a:buNone/>
            </a:pP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cene3d>
            <a:camera prst="isometricOffAxis1Right"/>
            <a:lightRig rig="soft" dir="t"/>
          </a:scene3d>
          <a:sp3d>
            <a:bevelT w="114300" prst="hardEdge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rtl="1"/>
            <a:r>
              <a:rPr lang="ar-DZ" u="sng" dirty="0" smtClean="0">
                <a:solidFill>
                  <a:srgbClr val="FF0000"/>
                </a:solidFill>
                <a:latin typeface="Algerian" pitchFamily="82" charset="0"/>
              </a:rPr>
              <a:t> حقوق الإنسان في الصين واليابان</a:t>
            </a:r>
            <a:endParaRPr lang="fr-FR" u="sng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</TotalTime>
  <Words>393</Words>
  <Application>Microsoft Office PowerPoint</Application>
  <PresentationFormat>Affichage à l'écran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Papier</vt:lpstr>
      <vt:lpstr>كرونولوجية ظهور حقوق الإنسان</vt:lpstr>
      <vt:lpstr>حقوق الإنسان في أوروبا</vt:lpstr>
      <vt:lpstr>Diapositive 3</vt:lpstr>
      <vt:lpstr>حقوق الإنسان في أمريكا 1776 </vt:lpstr>
      <vt:lpstr> حقوق الإنسان في الصين واليابان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كرونولوجية ظهور حقوق الإنسان</dc:title>
  <dc:creator>pc</dc:creator>
  <cp:lastModifiedBy>pc</cp:lastModifiedBy>
  <cp:revision>2</cp:revision>
  <dcterms:created xsi:type="dcterms:W3CDTF">2020-12-10T08:05:31Z</dcterms:created>
  <dcterms:modified xsi:type="dcterms:W3CDTF">2020-12-10T08:13:52Z</dcterms:modified>
</cp:coreProperties>
</file>