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720C62D-C6FC-4185-8952-E2A64E52CE35}" type="datetimeFigureOut">
              <a:rPr lang="fr-FR" smtClean="0"/>
              <a:t>13/05/2020</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770FD8D-B737-42EA-AA95-0998474F232D}" type="slidenum">
              <a:rPr lang="fr-FR" smtClean="0"/>
              <a:t>‹N°›</a:t>
            </a:fld>
            <a:endParaRPr lang="fr-F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1755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20C62D-C6FC-4185-8952-E2A64E52CE35}"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70805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20C62D-C6FC-4185-8952-E2A64E52CE35}"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380795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20C62D-C6FC-4185-8952-E2A64E52CE35}"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416450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720C62D-C6FC-4185-8952-E2A64E52CE35}" type="datetimeFigureOut">
              <a:rPr lang="fr-FR" smtClean="0"/>
              <a:t>13/05/2020</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770FD8D-B737-42EA-AA95-0998474F232D}"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34520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720C62D-C6FC-4185-8952-E2A64E52CE35}" type="datetimeFigureOut">
              <a:rPr lang="fr-FR" smtClean="0"/>
              <a:t>13/05/2020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24680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20C62D-C6FC-4185-8952-E2A64E52CE35}" type="datetimeFigureOut">
              <a:rPr lang="fr-FR" smtClean="0"/>
              <a:t>13/05/2020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193782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720C62D-C6FC-4185-8952-E2A64E52CE35}" type="datetimeFigureOut">
              <a:rPr lang="fr-FR" smtClean="0"/>
              <a:t>13/05/2020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290530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C62D-C6FC-4185-8952-E2A64E52CE35}" type="datetimeFigureOut">
              <a:rPr lang="fr-FR" smtClean="0"/>
              <a:t>13/05/2020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770FD8D-B737-42EA-AA95-0998474F232D}" type="slidenum">
              <a:rPr lang="fr-FR" smtClean="0"/>
              <a:t>‹N°›</a:t>
            </a:fld>
            <a:endParaRPr lang="fr-FR"/>
          </a:p>
        </p:txBody>
      </p:sp>
    </p:spTree>
    <p:extLst>
      <p:ext uri="{BB962C8B-B14F-4D97-AF65-F5344CB8AC3E}">
        <p14:creationId xmlns:p14="http://schemas.microsoft.com/office/powerpoint/2010/main" val="75499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720C62D-C6FC-4185-8952-E2A64E52CE35}" type="datetimeFigureOut">
              <a:rPr lang="fr-FR" smtClean="0"/>
              <a:t>13/05/2020</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70FD8D-B737-42EA-AA95-0998474F232D}"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867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720C62D-C6FC-4185-8952-E2A64E52CE35}" type="datetimeFigureOut">
              <a:rPr lang="fr-FR" smtClean="0"/>
              <a:t>13/05/2020</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70FD8D-B737-42EA-AA95-0998474F232D}"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573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720C62D-C6FC-4185-8952-E2A64E52CE35}" type="datetimeFigureOut">
              <a:rPr lang="fr-FR" smtClean="0"/>
              <a:t>13/05/2020</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770FD8D-B737-42EA-AA95-0998474F232D}"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48991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n.org/en/development/desa/population/publications/mortality/mortpak.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1"/>
            <a:r>
              <a:rPr lang="ar-DZ" dirty="0" smtClean="0"/>
              <a:t>البرنامج الديموغرافي </a:t>
            </a:r>
            <a:r>
              <a:rPr lang="fr-FR" dirty="0" smtClean="0"/>
              <a:t>MORTPAK</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14848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المجموعات </a:t>
            </a:r>
            <a:endParaRPr lang="fr-FR" dirty="0"/>
          </a:p>
        </p:txBody>
      </p:sp>
      <p:sp>
        <p:nvSpPr>
          <p:cNvPr id="3" name="Espace réservé du contenu 2"/>
          <p:cNvSpPr>
            <a:spLocks noGrp="1"/>
          </p:cNvSpPr>
          <p:nvPr>
            <p:ph idx="1"/>
          </p:nvPr>
        </p:nvSpPr>
        <p:spPr/>
        <p:txBody>
          <a:bodyPr/>
          <a:lstStyle/>
          <a:p>
            <a:pPr algn="r" rtl="1"/>
            <a:r>
              <a:rPr lang="ar-DZ" dirty="0" smtClean="0"/>
              <a:t>و كما هو ملاحظ لدينا 6 مجموعات </a:t>
            </a:r>
          </a:p>
          <a:p>
            <a:pPr algn="r" rtl="1"/>
            <a:r>
              <a:rPr lang="ar-DZ" dirty="0" smtClean="0"/>
              <a:t>سنرى في المحاضرة القادمة هذه المجموعات و التطبيقات الخاصة بها </a:t>
            </a:r>
            <a:endParaRPr lang="fr-FR" dirty="0"/>
          </a:p>
        </p:txBody>
      </p:sp>
    </p:spTree>
    <p:extLst>
      <p:ext uri="{BB962C8B-B14F-4D97-AF65-F5344CB8AC3E}">
        <p14:creationId xmlns:p14="http://schemas.microsoft.com/office/powerpoint/2010/main" val="3496433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العمل بالبرنامج </a:t>
            </a:r>
            <a:br>
              <a:rPr lang="ar-DZ" dirty="0" smtClean="0"/>
            </a:br>
            <a:endParaRPr lang="fr-FR" dirty="0"/>
          </a:p>
        </p:txBody>
      </p:sp>
      <p:sp>
        <p:nvSpPr>
          <p:cNvPr id="3" name="Espace réservé du contenu 2"/>
          <p:cNvSpPr>
            <a:spLocks noGrp="1"/>
          </p:cNvSpPr>
          <p:nvPr>
            <p:ph idx="1"/>
          </p:nvPr>
        </p:nvSpPr>
        <p:spPr/>
        <p:txBody>
          <a:bodyPr/>
          <a:lstStyle/>
          <a:p>
            <a:pPr algn="just" rtl="1"/>
            <a:r>
              <a:rPr lang="ar-DZ" dirty="0" smtClean="0"/>
              <a:t>كأي برنامج حاسوبي و بالضغط على ملف </a:t>
            </a:r>
            <a:r>
              <a:rPr lang="fr-FR" dirty="0" smtClean="0"/>
              <a:t>fichier </a:t>
            </a:r>
            <a:r>
              <a:rPr lang="ar-DZ" dirty="0" smtClean="0"/>
              <a:t> يمكن </a:t>
            </a:r>
          </a:p>
          <a:p>
            <a:pPr algn="just" rtl="1"/>
            <a:r>
              <a:rPr lang="ar-DZ" dirty="0" smtClean="0"/>
              <a:t>فتح </a:t>
            </a:r>
            <a:r>
              <a:rPr lang="ar-DZ" b="1" u="sng" dirty="0" smtClean="0"/>
              <a:t>ملف جديد </a:t>
            </a:r>
            <a:r>
              <a:rPr lang="ar-DZ" dirty="0" smtClean="0"/>
              <a:t>بالضغط على </a:t>
            </a:r>
            <a:r>
              <a:rPr lang="fr-FR" dirty="0" smtClean="0"/>
              <a:t>new  </a:t>
            </a:r>
            <a:r>
              <a:rPr lang="ar-DZ" dirty="0" smtClean="0"/>
              <a:t> فنحصل على النافذة السابقة و منها نختار التطبيق  الذي نريده  او نذهب مباشرة الى </a:t>
            </a:r>
            <a:r>
              <a:rPr lang="fr-FR" dirty="0" err="1" smtClean="0"/>
              <a:t>aplication</a:t>
            </a:r>
            <a:r>
              <a:rPr lang="fr-FR" dirty="0" smtClean="0"/>
              <a:t> </a:t>
            </a:r>
            <a:r>
              <a:rPr lang="ar-DZ" dirty="0" smtClean="0"/>
              <a:t> ثم نختار التطبيق </a:t>
            </a:r>
          </a:p>
          <a:p>
            <a:pPr algn="just" rtl="1"/>
            <a:r>
              <a:rPr lang="ar-DZ" dirty="0" smtClean="0"/>
              <a:t>يمكن البحث على </a:t>
            </a:r>
            <a:r>
              <a:rPr lang="ar-DZ" b="1" dirty="0" smtClean="0">
                <a:effectLst>
                  <a:outerShdw blurRad="38100" dist="38100" dir="2700000" algn="tl">
                    <a:srgbClr val="000000">
                      <a:alpha val="43137"/>
                    </a:srgbClr>
                  </a:outerShdw>
                </a:effectLst>
              </a:rPr>
              <a:t>ملف مسجل  </a:t>
            </a:r>
            <a:r>
              <a:rPr lang="ar-DZ" dirty="0" smtClean="0"/>
              <a:t>بالضغط على </a:t>
            </a:r>
            <a:r>
              <a:rPr lang="fr-FR" dirty="0" smtClean="0"/>
              <a:t>open </a:t>
            </a:r>
            <a:r>
              <a:rPr lang="ar-DZ" dirty="0" smtClean="0"/>
              <a:t> فتظهر النافذة التالية حيث يتميز الملف بالإشارة </a:t>
            </a:r>
            <a:r>
              <a:rPr lang="fr-FR" dirty="0" smtClean="0"/>
              <a:t>*.MPL</a:t>
            </a:r>
            <a:r>
              <a:rPr lang="ar-DZ" dirty="0" smtClean="0"/>
              <a:t> فنختار ملفنا </a:t>
            </a:r>
            <a:endParaRPr lang="fr-FR" dirty="0"/>
          </a:p>
        </p:txBody>
      </p:sp>
    </p:spTree>
    <p:extLst>
      <p:ext uri="{BB962C8B-B14F-4D97-AF65-F5344CB8AC3E}">
        <p14:creationId xmlns:p14="http://schemas.microsoft.com/office/powerpoint/2010/main" val="2622978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979714" y="248194"/>
            <a:ext cx="10045337" cy="6035040"/>
          </a:xfrm>
          <a:prstGeom prst="rect">
            <a:avLst/>
          </a:prstGeom>
        </p:spPr>
      </p:pic>
    </p:spTree>
    <p:extLst>
      <p:ext uri="{BB962C8B-B14F-4D97-AF65-F5344CB8AC3E}">
        <p14:creationId xmlns:p14="http://schemas.microsoft.com/office/powerpoint/2010/main" val="58355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a:t>
            </a:r>
            <a:endParaRPr lang="fr-FR" dirty="0"/>
          </a:p>
        </p:txBody>
      </p:sp>
      <p:sp>
        <p:nvSpPr>
          <p:cNvPr id="3" name="Espace réservé du contenu 2"/>
          <p:cNvSpPr>
            <a:spLocks noGrp="1"/>
          </p:cNvSpPr>
          <p:nvPr>
            <p:ph idx="1"/>
          </p:nvPr>
        </p:nvSpPr>
        <p:spPr/>
        <p:txBody>
          <a:bodyPr/>
          <a:lstStyle/>
          <a:p>
            <a:pPr algn="r" rtl="1"/>
            <a:r>
              <a:rPr lang="ar-DZ" dirty="0" smtClean="0"/>
              <a:t>كما يمكن تسجيل الملف الجديد او التعديلات على ملف سابق بالضغط على </a:t>
            </a:r>
          </a:p>
          <a:p>
            <a:pPr marL="0" indent="0" algn="r" rtl="1">
              <a:buNone/>
            </a:pPr>
            <a:r>
              <a:rPr lang="fr-FR" dirty="0" smtClean="0"/>
              <a:t>Save input data ,</a:t>
            </a:r>
          </a:p>
          <a:p>
            <a:pPr marL="0" indent="0" algn="r" rtl="1">
              <a:buNone/>
            </a:pPr>
            <a:r>
              <a:rPr lang="ar-DZ" dirty="0" smtClean="0"/>
              <a:t>و سنتطرق لهذه المراحل عندما نأخذ امثلة عن بعض التطبيقات </a:t>
            </a:r>
            <a:endParaRPr lang="fr-FR" dirty="0"/>
          </a:p>
        </p:txBody>
      </p:sp>
    </p:spTree>
    <p:extLst>
      <p:ext uri="{BB962C8B-B14F-4D97-AF65-F5344CB8AC3E}">
        <p14:creationId xmlns:p14="http://schemas.microsoft.com/office/powerpoint/2010/main" val="2711594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التمثيلات البيانية على برنامج </a:t>
            </a:r>
            <a:r>
              <a:rPr lang="fr-FR" dirty="0" err="1" smtClean="0"/>
              <a:t>mortpak</a:t>
            </a:r>
            <a:r>
              <a:rPr lang="fr-FR" dirty="0" smtClean="0"/>
              <a:t> </a:t>
            </a:r>
            <a:endParaRPr lang="fr-FR" dirty="0"/>
          </a:p>
        </p:txBody>
      </p:sp>
      <p:sp>
        <p:nvSpPr>
          <p:cNvPr id="3" name="Espace réservé du contenu 2"/>
          <p:cNvSpPr>
            <a:spLocks noGrp="1"/>
          </p:cNvSpPr>
          <p:nvPr>
            <p:ph idx="1"/>
          </p:nvPr>
        </p:nvSpPr>
        <p:spPr>
          <a:xfrm>
            <a:off x="838200" y="1928639"/>
            <a:ext cx="10515600" cy="4351338"/>
          </a:xfrm>
        </p:spPr>
        <p:txBody>
          <a:bodyPr/>
          <a:lstStyle/>
          <a:p>
            <a:pPr algn="r" rtl="1"/>
            <a:r>
              <a:rPr lang="ar-DZ" dirty="0" smtClean="0"/>
              <a:t>يمكن الحصول على التمثيلات البيانية المطلوبة من خلال الضغط على    </a:t>
            </a:r>
          </a:p>
          <a:p>
            <a:pPr algn="r" rtl="1"/>
            <a:r>
              <a:rPr lang="ar-DZ" dirty="0"/>
              <a:t> </a:t>
            </a:r>
            <a:r>
              <a:rPr lang="ar-DZ" dirty="0" smtClean="0"/>
              <a:t>او على           اثناء العمل بالتطبيق </a:t>
            </a:r>
          </a:p>
          <a:p>
            <a:pPr algn="r" rtl="1"/>
            <a:endParaRPr lang="fr-FR" dirty="0"/>
          </a:p>
        </p:txBody>
      </p:sp>
      <p:pic>
        <p:nvPicPr>
          <p:cNvPr id="4" name="Image 3"/>
          <p:cNvPicPr>
            <a:picLocks noChangeAspect="1"/>
          </p:cNvPicPr>
          <p:nvPr/>
        </p:nvPicPr>
        <p:blipFill>
          <a:blip r:embed="rId2"/>
          <a:stretch>
            <a:fillRect/>
          </a:stretch>
        </p:blipFill>
        <p:spPr>
          <a:xfrm>
            <a:off x="2939143" y="3553097"/>
            <a:ext cx="5206755" cy="1867989"/>
          </a:xfrm>
          <a:prstGeom prst="rect">
            <a:avLst/>
          </a:prstGeom>
        </p:spPr>
      </p:pic>
      <p:pic>
        <p:nvPicPr>
          <p:cNvPr id="5" name="Image 4"/>
          <p:cNvPicPr>
            <a:picLocks noChangeAspect="1"/>
          </p:cNvPicPr>
          <p:nvPr/>
        </p:nvPicPr>
        <p:blipFill>
          <a:blip r:embed="rId3"/>
          <a:stretch>
            <a:fillRect/>
          </a:stretch>
        </p:blipFill>
        <p:spPr>
          <a:xfrm>
            <a:off x="2577142" y="1928639"/>
            <a:ext cx="479567" cy="396550"/>
          </a:xfrm>
          <a:prstGeom prst="rect">
            <a:avLst/>
          </a:prstGeom>
        </p:spPr>
      </p:pic>
      <p:pic>
        <p:nvPicPr>
          <p:cNvPr id="6" name="Image 5"/>
          <p:cNvPicPr>
            <a:picLocks noChangeAspect="1"/>
          </p:cNvPicPr>
          <p:nvPr/>
        </p:nvPicPr>
        <p:blipFill>
          <a:blip r:embed="rId4"/>
          <a:stretch>
            <a:fillRect/>
          </a:stretch>
        </p:blipFill>
        <p:spPr>
          <a:xfrm>
            <a:off x="9440888" y="2325189"/>
            <a:ext cx="435428" cy="522514"/>
          </a:xfrm>
          <a:prstGeom prst="rect">
            <a:avLst/>
          </a:prstGeom>
        </p:spPr>
      </p:pic>
    </p:spTree>
    <p:extLst>
      <p:ext uri="{BB962C8B-B14F-4D97-AF65-F5344CB8AC3E}">
        <p14:creationId xmlns:p14="http://schemas.microsoft.com/office/powerpoint/2010/main" val="3785069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انتهى </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246808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التعريف بالبرنامج </a:t>
            </a:r>
            <a:endParaRPr lang="fr-FR" dirty="0"/>
          </a:p>
        </p:txBody>
      </p:sp>
      <p:sp>
        <p:nvSpPr>
          <p:cNvPr id="3" name="Espace réservé du contenu 2"/>
          <p:cNvSpPr>
            <a:spLocks noGrp="1"/>
          </p:cNvSpPr>
          <p:nvPr>
            <p:ph idx="1"/>
          </p:nvPr>
        </p:nvSpPr>
        <p:spPr/>
        <p:txBody>
          <a:bodyPr>
            <a:normAutofit fontScale="92500" lnSpcReduction="10000"/>
          </a:bodyPr>
          <a:lstStyle/>
          <a:p>
            <a:pPr algn="just" rtl="1"/>
            <a:r>
              <a:rPr lang="ar-DZ" dirty="0" smtClean="0"/>
              <a:t>هذ البرنامج هو مجموعة </a:t>
            </a:r>
            <a:r>
              <a:rPr lang="ar-DZ" dirty="0"/>
              <a:t>برامج حاسوبية للقياس الديمغرافي في البلدان النامية، مع التركيز بوجه خاص على قياس الوفيات. </a:t>
            </a:r>
            <a:endParaRPr lang="ar-DZ" dirty="0" smtClean="0"/>
          </a:p>
          <a:p>
            <a:pPr algn="just" rtl="1"/>
            <a:r>
              <a:rPr lang="ar-DZ" dirty="0"/>
              <a:t>قد استخدمت مجموعات برامج الحاسوب الخاصة بمؤسسة </a:t>
            </a:r>
            <a:r>
              <a:rPr lang="fr-FR" dirty="0" smtClean="0"/>
              <a:t>MORTPAK</a:t>
            </a:r>
            <a:r>
              <a:rPr lang="ar-DZ" dirty="0" smtClean="0"/>
              <a:t> </a:t>
            </a:r>
            <a:r>
              <a:rPr lang="ar-DZ" dirty="0"/>
              <a:t>لقياس السكان على نطاق واسع في جميع مؤسسات البحوث في البلدان النامية والبلدان المتقدمة النمو منذ إدخالها في عام 1988. وتضمنت النسخة 4.0 من مشروع </a:t>
            </a:r>
            <a:r>
              <a:rPr lang="ar-DZ" dirty="0" smtClean="0"/>
              <a:t>« </a:t>
            </a:r>
            <a:r>
              <a:rPr lang="fr-FR" dirty="0" smtClean="0"/>
              <a:t>MORTPAK</a:t>
            </a:r>
            <a:r>
              <a:rPr lang="ar-DZ" dirty="0" smtClean="0"/>
              <a:t>" </a:t>
            </a:r>
            <a:r>
              <a:rPr lang="ar-DZ" dirty="0"/>
              <a:t>17  </a:t>
            </a:r>
            <a:r>
              <a:rPr lang="ar-DZ" dirty="0" smtClean="0"/>
              <a:t>تطبيقا في </a:t>
            </a:r>
            <a:r>
              <a:rPr lang="ar-DZ" dirty="0"/>
              <a:t>مجالات إسقاطات السكان، وجدول الحياة، والتشييد المستقر للسكان، وتخريج بيانات الوفيات، وتقدير الوفيات غير المباشر، وتقدير الخصوبة غير المباشر، وغير ذلك من الإجراءات غير المباشرة لتقييم توزيع الأعمار واكتمال التعدادات. وقد عزز الإصدار 4.3 من </a:t>
            </a:r>
            <a:r>
              <a:rPr lang="fr-FR" dirty="0"/>
              <a:t>MORTPAK </a:t>
            </a:r>
            <a:r>
              <a:rPr lang="ar-DZ" dirty="0"/>
              <a:t>العديد من التطبيقات الأصلية، كما أضاف 3 تطبيقات أخرى ليصل المجموع إلى 20 تطبيقًا. وتتضمن هذه المجموعة تقنيات تستفيد من جداول الحياة النموذجية </a:t>
            </a:r>
            <a:r>
              <a:rPr lang="ar-DZ" dirty="0" smtClean="0"/>
              <a:t>للام </a:t>
            </a:r>
            <a:r>
              <a:rPr lang="ar-DZ" dirty="0"/>
              <a:t>المتحدة </a:t>
            </a:r>
            <a:r>
              <a:rPr lang="ar-DZ" dirty="0" smtClean="0"/>
              <a:t>ومعدلات </a:t>
            </a:r>
            <a:r>
              <a:rPr lang="ar-DZ" dirty="0"/>
              <a:t>الاعاقة العامة. </a:t>
            </a:r>
            <a:endParaRPr lang="ar-DZ" dirty="0" smtClean="0"/>
          </a:p>
          <a:p>
            <a:pPr algn="just" rtl="1"/>
            <a:r>
              <a:rPr lang="ar-DZ" dirty="0" smtClean="0"/>
              <a:t/>
            </a:r>
            <a:br>
              <a:rPr lang="ar-DZ" dirty="0" smtClean="0"/>
            </a:br>
            <a:endParaRPr lang="fr-FR" dirty="0"/>
          </a:p>
        </p:txBody>
      </p:sp>
    </p:spTree>
    <p:extLst>
      <p:ext uri="{BB962C8B-B14F-4D97-AF65-F5344CB8AC3E}">
        <p14:creationId xmlns:p14="http://schemas.microsoft.com/office/powerpoint/2010/main" val="2223814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تحميل البرنامج</a:t>
            </a:r>
            <a:endParaRPr lang="fr-FR" dirty="0"/>
          </a:p>
        </p:txBody>
      </p:sp>
      <p:sp>
        <p:nvSpPr>
          <p:cNvPr id="3" name="Espace réservé du contenu 2"/>
          <p:cNvSpPr>
            <a:spLocks noGrp="1"/>
          </p:cNvSpPr>
          <p:nvPr>
            <p:ph idx="1"/>
          </p:nvPr>
        </p:nvSpPr>
        <p:spPr/>
        <p:txBody>
          <a:bodyPr/>
          <a:lstStyle/>
          <a:p>
            <a:pPr algn="r" rtl="1"/>
            <a:r>
              <a:rPr lang="ar-DZ" dirty="0" smtClean="0"/>
              <a:t>يمكن تحميل البرنامج بسهولة من موقع الأمم المتحدة بالإضافة الى دليل استعماله باللغة الإنجليزية من الموقع التالي </a:t>
            </a:r>
          </a:p>
          <a:p>
            <a:pPr marL="0" indent="0" algn="r" rtl="1">
              <a:buNone/>
            </a:pPr>
            <a:r>
              <a:rPr lang="fr-FR" dirty="0" smtClean="0">
                <a:hlinkClick r:id="rId2"/>
              </a:rPr>
              <a:t>https://www.un.org/en/development/desa/population/publications/mortality/mortpak.asp</a:t>
            </a:r>
            <a:endParaRPr lang="ar-DZ" dirty="0" smtClean="0"/>
          </a:p>
          <a:p>
            <a:pPr marL="0" indent="0" algn="r" rtl="1">
              <a:buNone/>
            </a:pPr>
            <a:r>
              <a:rPr lang="ar-DZ" dirty="0" smtClean="0"/>
              <a:t>بحيث وصل البرنامج الى الإصدار 4,3</a:t>
            </a:r>
          </a:p>
          <a:p>
            <a:pPr marL="0" indent="0" algn="r" rtl="1">
              <a:buNone/>
            </a:pPr>
            <a:r>
              <a:rPr lang="ar-DZ" dirty="0"/>
              <a:t> </a:t>
            </a:r>
            <a:r>
              <a:rPr lang="ar-DZ" dirty="0" smtClean="0"/>
              <a:t>و فيما</a:t>
            </a:r>
            <a:r>
              <a:rPr lang="fr-FR" dirty="0" smtClean="0"/>
              <a:t> </a:t>
            </a:r>
            <a:r>
              <a:rPr lang="ar-DZ" dirty="0" smtClean="0"/>
              <a:t>يلي واجهة الموقع ثم ننقر على تحميل </a:t>
            </a:r>
            <a:endParaRPr lang="fr-FR" dirty="0"/>
          </a:p>
        </p:txBody>
      </p:sp>
    </p:spTree>
    <p:extLst>
      <p:ext uri="{BB962C8B-B14F-4D97-AF65-F5344CB8AC3E}">
        <p14:creationId xmlns:p14="http://schemas.microsoft.com/office/powerpoint/2010/main" val="3054825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731520" y="169817"/>
            <a:ext cx="10622280" cy="6492239"/>
          </a:xfrm>
          <a:prstGeom prst="rect">
            <a:avLst/>
          </a:prstGeom>
        </p:spPr>
      </p:pic>
    </p:spTree>
    <p:extLst>
      <p:ext uri="{BB962C8B-B14F-4D97-AF65-F5344CB8AC3E}">
        <p14:creationId xmlns:p14="http://schemas.microsoft.com/office/powerpoint/2010/main" val="3783432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t>و بعد التحميل تظهر ايقونة البرنامج كالتالي </a:t>
            </a:r>
          </a:p>
          <a:p>
            <a:pPr algn="r" rtl="1"/>
            <a:endParaRPr lang="fr-FR" dirty="0"/>
          </a:p>
        </p:txBody>
      </p:sp>
      <p:pic>
        <p:nvPicPr>
          <p:cNvPr id="4" name="Image 3"/>
          <p:cNvPicPr>
            <a:picLocks noChangeAspect="1"/>
          </p:cNvPicPr>
          <p:nvPr/>
        </p:nvPicPr>
        <p:blipFill>
          <a:blip r:embed="rId2"/>
          <a:stretch>
            <a:fillRect/>
          </a:stretch>
        </p:blipFill>
        <p:spPr>
          <a:xfrm>
            <a:off x="5405341" y="2828841"/>
            <a:ext cx="1381318" cy="1200318"/>
          </a:xfrm>
          <a:prstGeom prst="rect">
            <a:avLst/>
          </a:prstGeom>
        </p:spPr>
      </p:pic>
    </p:spTree>
    <p:extLst>
      <p:ext uri="{BB962C8B-B14F-4D97-AF65-F5344CB8AC3E}">
        <p14:creationId xmlns:p14="http://schemas.microsoft.com/office/powerpoint/2010/main" val="3156302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تطبيقات البرنامج</a:t>
            </a:r>
            <a:endParaRPr lang="fr-FR" dirty="0"/>
          </a:p>
        </p:txBody>
      </p:sp>
      <p:sp>
        <p:nvSpPr>
          <p:cNvPr id="3" name="Espace réservé du contenu 2"/>
          <p:cNvSpPr>
            <a:spLocks noGrp="1"/>
          </p:cNvSpPr>
          <p:nvPr>
            <p:ph idx="1"/>
          </p:nvPr>
        </p:nvSpPr>
        <p:spPr/>
        <p:txBody>
          <a:bodyPr/>
          <a:lstStyle/>
          <a:p>
            <a:pPr algn="just" rtl="1"/>
            <a:r>
              <a:rPr lang="ar-DZ" dirty="0"/>
              <a:t>ويعرض </a:t>
            </a:r>
            <a:r>
              <a:rPr lang="ar-DZ" dirty="0" smtClean="0"/>
              <a:t>البرنامج </a:t>
            </a:r>
            <a:r>
              <a:rPr lang="ar-DZ" dirty="0"/>
              <a:t>الحالي مجموعة من 20 برنامجا </a:t>
            </a:r>
            <a:r>
              <a:rPr lang="ar-DZ" dirty="0" smtClean="0"/>
              <a:t>حاسوبيا تستخدم في </a:t>
            </a:r>
            <a:br>
              <a:rPr lang="ar-DZ" dirty="0" smtClean="0"/>
            </a:br>
            <a:r>
              <a:rPr lang="ar-DZ" dirty="0"/>
              <a:t>التحليلات الديمغرافية في البلدان النامية، بما في ذلك التحليلات التجريبية </a:t>
            </a:r>
            <a:r>
              <a:rPr lang="ar-DZ" dirty="0" err="1" smtClean="0"/>
              <a:t>والنموذجيه</a:t>
            </a:r>
            <a:r>
              <a:rPr lang="ar-DZ" dirty="0" smtClean="0"/>
              <a:t> </a:t>
            </a:r>
            <a:r>
              <a:rPr lang="ar-DZ" dirty="0"/>
              <a:t>في جدول </a:t>
            </a:r>
            <a:r>
              <a:rPr lang="ar-DZ" dirty="0" smtClean="0"/>
              <a:t>الحياة، </a:t>
            </a:r>
            <a:r>
              <a:rPr lang="ar-DZ" dirty="0"/>
              <a:t>وتخريج بيانات الوفيات، وتقدير الوفيات والخصوبة، وتقييم</a:t>
            </a:r>
            <a:r>
              <a:rPr lang="ar-DZ" dirty="0" smtClean="0"/>
              <a:t/>
            </a:r>
            <a:br>
              <a:rPr lang="ar-DZ" dirty="0" smtClean="0"/>
            </a:br>
            <a:r>
              <a:rPr lang="ar-DZ" dirty="0"/>
              <a:t>تغطية التعداد وتوزيع الأعمار والإسقاطات </a:t>
            </a:r>
            <a:r>
              <a:rPr lang="ar-DZ" dirty="0" smtClean="0"/>
              <a:t>السكانية</a:t>
            </a:r>
          </a:p>
          <a:p>
            <a:pPr algn="just" rtl="1"/>
            <a:r>
              <a:rPr lang="ar-DZ" dirty="0" smtClean="0"/>
              <a:t>وقد </a:t>
            </a:r>
            <a:r>
              <a:rPr lang="ar-DZ" dirty="0"/>
              <a:t>اختارت شعبة السكان الاجراءات التي تضمنها ذلك بوصفها إجراءات مفيدة</a:t>
            </a:r>
            <a:r>
              <a:rPr lang="ar-DZ" dirty="0" smtClean="0"/>
              <a:t/>
            </a:r>
            <a:br>
              <a:rPr lang="ar-DZ" dirty="0" smtClean="0"/>
            </a:br>
            <a:r>
              <a:rPr lang="ar-DZ" dirty="0" smtClean="0"/>
              <a:t>لتقييم </a:t>
            </a:r>
            <a:r>
              <a:rPr lang="ar-DZ" dirty="0"/>
              <a:t>البيانات الديمغرافية من التعدادات والدراسات الاستقصائية وإعداد تقديرات موثوقة</a:t>
            </a:r>
            <a:r>
              <a:rPr lang="ar-DZ" dirty="0" smtClean="0"/>
              <a:t/>
            </a:r>
            <a:br>
              <a:rPr lang="ar-DZ" dirty="0" smtClean="0"/>
            </a:br>
            <a:r>
              <a:rPr lang="ar-DZ" dirty="0"/>
              <a:t>من </a:t>
            </a:r>
            <a:r>
              <a:rPr lang="ar-DZ" dirty="0" smtClean="0"/>
              <a:t>المعطيات  الديمغرافية</a:t>
            </a:r>
          </a:p>
          <a:p>
            <a:pPr marL="0" indent="0" algn="just" rtl="1">
              <a:buNone/>
            </a:pPr>
            <a:r>
              <a:rPr lang="ar-DZ" dirty="0" smtClean="0"/>
              <a:t>و تظهر هذه التطبيقات  كما في الصورة الموالية </a:t>
            </a:r>
            <a:endParaRPr lang="fr-FR" dirty="0"/>
          </a:p>
        </p:txBody>
      </p:sp>
    </p:spTree>
    <p:extLst>
      <p:ext uri="{BB962C8B-B14F-4D97-AF65-F5344CB8AC3E}">
        <p14:creationId xmlns:p14="http://schemas.microsoft.com/office/powerpoint/2010/main" val="314612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838200" y="365124"/>
            <a:ext cx="10382794" cy="6283869"/>
          </a:xfrm>
          <a:prstGeom prst="rect">
            <a:avLst/>
          </a:prstGeom>
        </p:spPr>
      </p:pic>
    </p:spTree>
    <p:extLst>
      <p:ext uri="{BB962C8B-B14F-4D97-AF65-F5344CB8AC3E}">
        <p14:creationId xmlns:p14="http://schemas.microsoft.com/office/powerpoint/2010/main" val="2487199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و بالضغط على </a:t>
            </a:r>
            <a:r>
              <a:rPr lang="fr-FR" dirty="0" smtClean="0"/>
              <a:t>description  </a:t>
            </a:r>
            <a:r>
              <a:rPr lang="ar-DZ" dirty="0" smtClean="0"/>
              <a:t> يظهر التعريف بكل تطبيق </a:t>
            </a:r>
            <a:endParaRPr lang="fr-FR" dirty="0"/>
          </a:p>
        </p:txBody>
      </p:sp>
      <p:pic>
        <p:nvPicPr>
          <p:cNvPr id="4" name="Espace réservé du contenu 3"/>
          <p:cNvPicPr>
            <a:picLocks noGrp="1" noChangeAspect="1"/>
          </p:cNvPicPr>
          <p:nvPr>
            <p:ph idx="1"/>
          </p:nvPr>
        </p:nvPicPr>
        <p:blipFill>
          <a:blip r:embed="rId2"/>
          <a:stretch>
            <a:fillRect/>
          </a:stretch>
        </p:blipFill>
        <p:spPr>
          <a:xfrm>
            <a:off x="3886847" y="2286000"/>
            <a:ext cx="4570706" cy="3581400"/>
          </a:xfrm>
          <a:prstGeom prst="rect">
            <a:avLst/>
          </a:prstGeom>
        </p:spPr>
      </p:pic>
    </p:spTree>
    <p:extLst>
      <p:ext uri="{BB962C8B-B14F-4D97-AF65-F5344CB8AC3E}">
        <p14:creationId xmlns:p14="http://schemas.microsoft.com/office/powerpoint/2010/main" val="2643110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و يمكن اختيار التطبيق المناسب لعملك حسب المجموعات  بالضغط على مجموعة معينة فتظهر التطبيقات الخاصة بها </a:t>
            </a:r>
            <a:endParaRPr lang="fr-FR" dirty="0"/>
          </a:p>
        </p:txBody>
      </p:sp>
      <p:pic>
        <p:nvPicPr>
          <p:cNvPr id="4" name="Espace réservé du contenu 3"/>
          <p:cNvPicPr>
            <a:picLocks noGrp="1" noChangeAspect="1"/>
          </p:cNvPicPr>
          <p:nvPr>
            <p:ph idx="1"/>
          </p:nvPr>
        </p:nvPicPr>
        <p:blipFill>
          <a:blip r:embed="rId2"/>
          <a:stretch>
            <a:fillRect/>
          </a:stretch>
        </p:blipFill>
        <p:spPr>
          <a:xfrm>
            <a:off x="2037807" y="1577430"/>
            <a:ext cx="8033656" cy="5163004"/>
          </a:xfrm>
          <a:prstGeom prst="rect">
            <a:avLst/>
          </a:prstGeom>
        </p:spPr>
      </p:pic>
    </p:spTree>
    <p:extLst>
      <p:ext uri="{BB962C8B-B14F-4D97-AF65-F5344CB8AC3E}">
        <p14:creationId xmlns:p14="http://schemas.microsoft.com/office/powerpoint/2010/main" val="553091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TM10001105[[fn=Cadrage]]</Template>
  <TotalTime>88</TotalTime>
  <Words>227</Words>
  <Application>Microsoft Office PowerPoint</Application>
  <PresentationFormat>Grand écran</PresentationFormat>
  <Paragraphs>32</Paragraphs>
  <Slides>15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Franklin Gothic Book</vt:lpstr>
      <vt:lpstr>Tahoma</vt:lpstr>
      <vt:lpstr>Crop</vt:lpstr>
      <vt:lpstr>البرنامج الديموغرافي MORTPAK</vt:lpstr>
      <vt:lpstr>التعريف بالبرنامج </vt:lpstr>
      <vt:lpstr>تحميل البرنامج</vt:lpstr>
      <vt:lpstr>Présentation PowerPoint</vt:lpstr>
      <vt:lpstr>Présentation PowerPoint</vt:lpstr>
      <vt:lpstr>تطبيقات البرنامج</vt:lpstr>
      <vt:lpstr>Présentation PowerPoint</vt:lpstr>
      <vt:lpstr>و بالضغط على description   يظهر التعريف بكل تطبيق </vt:lpstr>
      <vt:lpstr>و يمكن اختيار التطبيق المناسب لعملك حسب المجموعات  بالضغط على مجموعة معينة فتظهر التطبيقات الخاصة بها </vt:lpstr>
      <vt:lpstr>المجموعات </vt:lpstr>
      <vt:lpstr>العمل بالبرنامج  </vt:lpstr>
      <vt:lpstr>Présentation PowerPoint</vt:lpstr>
      <vt:lpstr>تابع </vt:lpstr>
      <vt:lpstr>التمثيلات البيانية على برنامج mortpak </vt:lpstr>
      <vt:lpstr>انتهى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البرنامج الديموغرافي MORTPAK</dc:title>
  <dc:creator>DELL_INS</dc:creator>
  <cp:lastModifiedBy>DELL_INS</cp:lastModifiedBy>
  <cp:revision>15</cp:revision>
  <dcterms:created xsi:type="dcterms:W3CDTF">2020-05-13T10:24:48Z</dcterms:created>
  <dcterms:modified xsi:type="dcterms:W3CDTF">2020-05-13T11:53:34Z</dcterms:modified>
</cp:coreProperties>
</file>