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0"/>
  </p:notesMasterIdLst>
  <p:sldIdLst>
    <p:sldId id="256" r:id="rId2"/>
    <p:sldId id="260" r:id="rId3"/>
    <p:sldId id="259" r:id="rId4"/>
    <p:sldId id="261" r:id="rId5"/>
    <p:sldId id="257" r:id="rId6"/>
    <p:sldId id="273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4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SION INFORMATIQUE" initials="V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22" d="100"/>
          <a:sy n="122" d="100"/>
        </p:scale>
        <p:origin x="-13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58797E-F428-E44C-BC9D-B06779D34C5B}" type="doc">
      <dgm:prSet loTypeId="urn:microsoft.com/office/officeart/2005/8/layout/hierarchy3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31B25452-17F6-AC4E-9C18-6715BA2BE03C}">
      <dgm:prSet phldrT="[Texte]"/>
      <dgm:spPr/>
      <dgm:t>
        <a:bodyPr/>
        <a:lstStyle/>
        <a:p>
          <a:r>
            <a:rPr lang="fr-FR" dirty="0" smtClean="0"/>
            <a:t>École Classique </a:t>
          </a:r>
          <a:endParaRPr lang="fr-FR" dirty="0"/>
        </a:p>
      </dgm:t>
    </dgm:pt>
    <dgm:pt modelId="{82B1A525-AB36-194C-9EDA-F6FC857D54F5}" type="parTrans" cxnId="{B30F2C85-67B4-3F4A-9280-403FB696A481}">
      <dgm:prSet/>
      <dgm:spPr/>
      <dgm:t>
        <a:bodyPr/>
        <a:lstStyle/>
        <a:p>
          <a:endParaRPr lang="fr-FR"/>
        </a:p>
      </dgm:t>
    </dgm:pt>
    <dgm:pt modelId="{384D1B02-F82E-D746-91B3-5E97744065AA}" type="sibTrans" cxnId="{B30F2C85-67B4-3F4A-9280-403FB696A481}">
      <dgm:prSet/>
      <dgm:spPr/>
      <dgm:t>
        <a:bodyPr/>
        <a:lstStyle/>
        <a:p>
          <a:endParaRPr lang="fr-FR"/>
        </a:p>
      </dgm:t>
    </dgm:pt>
    <dgm:pt modelId="{41AEE091-FD92-6C4F-893D-A9F152AF3AD6}">
      <dgm:prSet phldrT="[Texte]"/>
      <dgm:spPr/>
      <dgm:t>
        <a:bodyPr/>
        <a:lstStyle/>
        <a:p>
          <a:r>
            <a:rPr lang="fr-FR" dirty="0" smtClean="0"/>
            <a:t>F. Taylor </a:t>
          </a:r>
          <a:endParaRPr lang="fr-FR" dirty="0"/>
        </a:p>
      </dgm:t>
    </dgm:pt>
    <dgm:pt modelId="{C8907867-673D-8744-8090-D880DC4C7A2C}" type="parTrans" cxnId="{19AB0443-E35A-5E4B-B54F-F366E040DDEA}">
      <dgm:prSet/>
      <dgm:spPr/>
      <dgm:t>
        <a:bodyPr/>
        <a:lstStyle/>
        <a:p>
          <a:endParaRPr lang="fr-FR"/>
        </a:p>
      </dgm:t>
    </dgm:pt>
    <dgm:pt modelId="{3F2C53C1-0398-7548-B094-84B6F88A60C0}" type="sibTrans" cxnId="{19AB0443-E35A-5E4B-B54F-F366E040DDEA}">
      <dgm:prSet/>
      <dgm:spPr/>
      <dgm:t>
        <a:bodyPr/>
        <a:lstStyle/>
        <a:p>
          <a:endParaRPr lang="fr-FR"/>
        </a:p>
      </dgm:t>
    </dgm:pt>
    <dgm:pt modelId="{9FB8F58A-E96A-3B49-827B-A7102DB99EE3}">
      <dgm:prSet phldrT="[Texte]"/>
      <dgm:spPr/>
      <dgm:t>
        <a:bodyPr/>
        <a:lstStyle/>
        <a:p>
          <a:r>
            <a:rPr lang="fr-FR" dirty="0" smtClean="0"/>
            <a:t>H. Fayol</a:t>
          </a:r>
          <a:endParaRPr lang="fr-FR" dirty="0"/>
        </a:p>
      </dgm:t>
    </dgm:pt>
    <dgm:pt modelId="{893CBDBE-CBDA-674D-883E-76922F9B71FA}" type="parTrans" cxnId="{8D83B677-85B1-374A-BDCD-9BDB5466308C}">
      <dgm:prSet/>
      <dgm:spPr/>
      <dgm:t>
        <a:bodyPr/>
        <a:lstStyle/>
        <a:p>
          <a:endParaRPr lang="fr-FR"/>
        </a:p>
      </dgm:t>
    </dgm:pt>
    <dgm:pt modelId="{BE8B4CBC-408F-7248-8EB3-13F3031DFC9E}" type="sibTrans" cxnId="{8D83B677-85B1-374A-BDCD-9BDB5466308C}">
      <dgm:prSet/>
      <dgm:spPr/>
      <dgm:t>
        <a:bodyPr/>
        <a:lstStyle/>
        <a:p>
          <a:endParaRPr lang="fr-FR"/>
        </a:p>
      </dgm:t>
    </dgm:pt>
    <dgm:pt modelId="{F016890A-6CC9-B140-9DC7-248CB9E3B176}">
      <dgm:prSet phldrT="[Texte]"/>
      <dgm:spPr/>
      <dgm:t>
        <a:bodyPr/>
        <a:lstStyle/>
        <a:p>
          <a:r>
            <a:rPr lang="fr-FR" dirty="0" smtClean="0"/>
            <a:t>École des relations humaines </a:t>
          </a:r>
          <a:endParaRPr lang="fr-FR" dirty="0"/>
        </a:p>
      </dgm:t>
    </dgm:pt>
    <dgm:pt modelId="{56D2A840-48C9-724B-8510-1774B84D5FEA}" type="parTrans" cxnId="{607E3F3B-CA4B-8A45-A3B7-654EDDF5DEAE}">
      <dgm:prSet/>
      <dgm:spPr/>
      <dgm:t>
        <a:bodyPr/>
        <a:lstStyle/>
        <a:p>
          <a:endParaRPr lang="fr-FR"/>
        </a:p>
      </dgm:t>
    </dgm:pt>
    <dgm:pt modelId="{38D7E52A-E305-DC4B-B0AF-B620A4782C8F}" type="sibTrans" cxnId="{607E3F3B-CA4B-8A45-A3B7-654EDDF5DEAE}">
      <dgm:prSet/>
      <dgm:spPr/>
      <dgm:t>
        <a:bodyPr/>
        <a:lstStyle/>
        <a:p>
          <a:endParaRPr lang="fr-FR"/>
        </a:p>
      </dgm:t>
    </dgm:pt>
    <dgm:pt modelId="{C5D74E8E-CDE2-4A43-9148-C8BEBA1C7AA4}">
      <dgm:prSet phldrT="[Texte]"/>
      <dgm:spPr/>
      <dgm:t>
        <a:bodyPr/>
        <a:lstStyle/>
        <a:p>
          <a:r>
            <a:rPr lang="fr-FR" dirty="0" smtClean="0"/>
            <a:t>E. Mayo</a:t>
          </a:r>
          <a:endParaRPr lang="fr-FR" dirty="0"/>
        </a:p>
      </dgm:t>
    </dgm:pt>
    <dgm:pt modelId="{9CCA9408-9077-884B-9950-7E26C329C566}" type="parTrans" cxnId="{475611E2-0E41-EA42-8492-CA6C0861A9A6}">
      <dgm:prSet/>
      <dgm:spPr/>
      <dgm:t>
        <a:bodyPr/>
        <a:lstStyle/>
        <a:p>
          <a:endParaRPr lang="fr-FR"/>
        </a:p>
      </dgm:t>
    </dgm:pt>
    <dgm:pt modelId="{A79CCB65-C8EC-EC4C-AEE5-B63C3B9697B7}" type="sibTrans" cxnId="{475611E2-0E41-EA42-8492-CA6C0861A9A6}">
      <dgm:prSet/>
      <dgm:spPr/>
      <dgm:t>
        <a:bodyPr/>
        <a:lstStyle/>
        <a:p>
          <a:endParaRPr lang="fr-FR"/>
        </a:p>
      </dgm:t>
    </dgm:pt>
    <dgm:pt modelId="{847E7871-E549-1547-B0A3-2171A1AF9996}">
      <dgm:prSet phldrT="[Texte]"/>
      <dgm:spPr/>
      <dgm:t>
        <a:bodyPr/>
        <a:lstStyle/>
        <a:p>
          <a:r>
            <a:rPr lang="fr-FR" dirty="0" smtClean="0"/>
            <a:t>K. Lewin</a:t>
          </a:r>
          <a:endParaRPr lang="fr-FR" dirty="0"/>
        </a:p>
      </dgm:t>
    </dgm:pt>
    <dgm:pt modelId="{4E362EED-FF1D-E940-9108-909B7FD6E32F}" type="parTrans" cxnId="{61B53FD4-94D2-3142-9607-15391ACA9570}">
      <dgm:prSet/>
      <dgm:spPr/>
      <dgm:t>
        <a:bodyPr/>
        <a:lstStyle/>
        <a:p>
          <a:endParaRPr lang="fr-FR"/>
        </a:p>
      </dgm:t>
    </dgm:pt>
    <dgm:pt modelId="{2133E2F6-8F8F-944D-A67C-691E1A3505DA}" type="sibTrans" cxnId="{61B53FD4-94D2-3142-9607-15391ACA9570}">
      <dgm:prSet/>
      <dgm:spPr/>
      <dgm:t>
        <a:bodyPr/>
        <a:lstStyle/>
        <a:p>
          <a:endParaRPr lang="fr-FR"/>
        </a:p>
      </dgm:t>
    </dgm:pt>
    <dgm:pt modelId="{26815E04-9BB5-B54C-91F1-8CE3CA96D592}">
      <dgm:prSet phldrT="[Texte]"/>
      <dgm:spPr/>
      <dgm:t>
        <a:bodyPr/>
        <a:lstStyle/>
        <a:p>
          <a:r>
            <a:rPr lang="fr-FR" dirty="0" smtClean="0"/>
            <a:t>M. Weber</a:t>
          </a:r>
          <a:endParaRPr lang="fr-FR" dirty="0"/>
        </a:p>
      </dgm:t>
    </dgm:pt>
    <dgm:pt modelId="{4073F275-0505-9443-B8A8-A45EDD12F696}" type="parTrans" cxnId="{BB2B846F-AB8D-6E45-A5AC-CEA60810F2EE}">
      <dgm:prSet/>
      <dgm:spPr/>
      <dgm:t>
        <a:bodyPr/>
        <a:lstStyle/>
        <a:p>
          <a:endParaRPr lang="fr-FR"/>
        </a:p>
      </dgm:t>
    </dgm:pt>
    <dgm:pt modelId="{A376F9AF-0FF1-0F49-98A3-6BF519AF2BD2}" type="sibTrans" cxnId="{BB2B846F-AB8D-6E45-A5AC-CEA60810F2EE}">
      <dgm:prSet/>
      <dgm:spPr/>
      <dgm:t>
        <a:bodyPr/>
        <a:lstStyle/>
        <a:p>
          <a:endParaRPr lang="fr-FR"/>
        </a:p>
      </dgm:t>
    </dgm:pt>
    <dgm:pt modelId="{F601419B-13FB-5645-9576-50148D434E66}">
      <dgm:prSet phldrT="[Texte]"/>
      <dgm:spPr/>
      <dgm:t>
        <a:bodyPr/>
        <a:lstStyle/>
        <a:p>
          <a:r>
            <a:rPr lang="fr-FR" dirty="0" smtClean="0"/>
            <a:t>H. Ford </a:t>
          </a:r>
          <a:endParaRPr lang="fr-FR" dirty="0"/>
        </a:p>
      </dgm:t>
    </dgm:pt>
    <dgm:pt modelId="{6AD9681A-B0CB-104B-8D4B-B808208110CD}" type="parTrans" cxnId="{C8FA63CC-C314-324B-A2C2-6EC84306156A}">
      <dgm:prSet/>
      <dgm:spPr/>
      <dgm:t>
        <a:bodyPr/>
        <a:lstStyle/>
        <a:p>
          <a:endParaRPr lang="fr-FR"/>
        </a:p>
      </dgm:t>
    </dgm:pt>
    <dgm:pt modelId="{EA2A1A38-E636-D44C-AC14-64A920EEF81F}" type="sibTrans" cxnId="{C8FA63CC-C314-324B-A2C2-6EC84306156A}">
      <dgm:prSet/>
      <dgm:spPr/>
      <dgm:t>
        <a:bodyPr/>
        <a:lstStyle/>
        <a:p>
          <a:endParaRPr lang="fr-FR"/>
        </a:p>
      </dgm:t>
    </dgm:pt>
    <dgm:pt modelId="{E220DE8B-3C5A-634F-A737-07A79904D6CA}">
      <dgm:prSet phldrT="[Texte]"/>
      <dgm:spPr/>
      <dgm:t>
        <a:bodyPr/>
        <a:lstStyle/>
        <a:p>
          <a:r>
            <a:rPr lang="fr-FR" dirty="0" smtClean="0"/>
            <a:t>R. </a:t>
          </a:r>
          <a:r>
            <a:rPr lang="fr-FR" dirty="0" err="1" smtClean="0"/>
            <a:t>Likert</a:t>
          </a:r>
          <a:r>
            <a:rPr lang="fr-FR" dirty="0" smtClean="0"/>
            <a:t> </a:t>
          </a:r>
        </a:p>
      </dgm:t>
    </dgm:pt>
    <dgm:pt modelId="{B4FED710-7F7E-484F-BC0A-1BE7949A2345}" type="parTrans" cxnId="{705C2D33-831E-D34F-B761-EF51BC3BFBE5}">
      <dgm:prSet/>
      <dgm:spPr/>
      <dgm:t>
        <a:bodyPr/>
        <a:lstStyle/>
        <a:p>
          <a:endParaRPr lang="fr-FR"/>
        </a:p>
      </dgm:t>
    </dgm:pt>
    <dgm:pt modelId="{3D0500F0-F002-634B-AEA3-2889FF34A070}" type="sibTrans" cxnId="{705C2D33-831E-D34F-B761-EF51BC3BFBE5}">
      <dgm:prSet/>
      <dgm:spPr/>
      <dgm:t>
        <a:bodyPr/>
        <a:lstStyle/>
        <a:p>
          <a:endParaRPr lang="fr-FR"/>
        </a:p>
      </dgm:t>
    </dgm:pt>
    <dgm:pt modelId="{AA0DCDEC-0988-3B43-9E93-C697F5DB5BAA}" type="pres">
      <dgm:prSet presAssocID="{8558797E-F428-E44C-BC9D-B06779D34C5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854082B4-F7E2-8D48-945E-5447B0C7AB9D}" type="pres">
      <dgm:prSet presAssocID="{31B25452-17F6-AC4E-9C18-6715BA2BE03C}" presName="root" presStyleCnt="0"/>
      <dgm:spPr/>
    </dgm:pt>
    <dgm:pt modelId="{EC9421A9-D470-2940-BD52-593B495056FD}" type="pres">
      <dgm:prSet presAssocID="{31B25452-17F6-AC4E-9C18-6715BA2BE03C}" presName="rootComposite" presStyleCnt="0"/>
      <dgm:spPr/>
    </dgm:pt>
    <dgm:pt modelId="{AA9A6A33-E672-2B41-A5D4-9E956F53E62E}" type="pres">
      <dgm:prSet presAssocID="{31B25452-17F6-AC4E-9C18-6715BA2BE03C}" presName="rootText" presStyleLbl="node1" presStyleIdx="0" presStyleCnt="2"/>
      <dgm:spPr/>
      <dgm:t>
        <a:bodyPr/>
        <a:lstStyle/>
        <a:p>
          <a:endParaRPr lang="fr-FR"/>
        </a:p>
      </dgm:t>
    </dgm:pt>
    <dgm:pt modelId="{CDF24EAA-273B-0F47-8291-AA616EA3B820}" type="pres">
      <dgm:prSet presAssocID="{31B25452-17F6-AC4E-9C18-6715BA2BE03C}" presName="rootConnector" presStyleLbl="node1" presStyleIdx="0" presStyleCnt="2"/>
      <dgm:spPr/>
      <dgm:t>
        <a:bodyPr/>
        <a:lstStyle/>
        <a:p>
          <a:endParaRPr lang="fr-FR"/>
        </a:p>
      </dgm:t>
    </dgm:pt>
    <dgm:pt modelId="{6907BFB3-7174-CF47-9887-DEB766561D54}" type="pres">
      <dgm:prSet presAssocID="{31B25452-17F6-AC4E-9C18-6715BA2BE03C}" presName="childShape" presStyleCnt="0"/>
      <dgm:spPr/>
    </dgm:pt>
    <dgm:pt modelId="{0D931FEA-D67B-D245-A94C-21BC973599C0}" type="pres">
      <dgm:prSet presAssocID="{C8907867-673D-8744-8090-D880DC4C7A2C}" presName="Name13" presStyleLbl="parChTrans1D2" presStyleIdx="0" presStyleCnt="7"/>
      <dgm:spPr/>
      <dgm:t>
        <a:bodyPr/>
        <a:lstStyle/>
        <a:p>
          <a:endParaRPr lang="fr-FR"/>
        </a:p>
      </dgm:t>
    </dgm:pt>
    <dgm:pt modelId="{4B2866AF-391A-5D4E-9452-E99F426D3CDE}" type="pres">
      <dgm:prSet presAssocID="{41AEE091-FD92-6C4F-893D-A9F152AF3AD6}" presName="childText" presStyleLbl="bgAcc1" presStyleIdx="0" presStyleCnt="7" custScaleY="5400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9EB0A1-DE61-E844-B6CA-B09FDF5FE4D4}" type="pres">
      <dgm:prSet presAssocID="{893CBDBE-CBDA-674D-883E-76922F9B71FA}" presName="Name13" presStyleLbl="parChTrans1D2" presStyleIdx="1" presStyleCnt="7"/>
      <dgm:spPr/>
      <dgm:t>
        <a:bodyPr/>
        <a:lstStyle/>
        <a:p>
          <a:endParaRPr lang="fr-FR"/>
        </a:p>
      </dgm:t>
    </dgm:pt>
    <dgm:pt modelId="{102B8DFE-8B1D-C542-92CF-9B2E9332D13C}" type="pres">
      <dgm:prSet presAssocID="{9FB8F58A-E96A-3B49-827B-A7102DB99EE3}" presName="childText" presStyleLbl="bgAcc1" presStyleIdx="1" presStyleCnt="7" custScaleY="52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55F2C08-0261-A341-9438-8946E50D0224}" type="pres">
      <dgm:prSet presAssocID="{4073F275-0505-9443-B8A8-A45EDD12F696}" presName="Name13" presStyleLbl="parChTrans1D2" presStyleIdx="2" presStyleCnt="7"/>
      <dgm:spPr/>
      <dgm:t>
        <a:bodyPr/>
        <a:lstStyle/>
        <a:p>
          <a:endParaRPr lang="fr-FR"/>
        </a:p>
      </dgm:t>
    </dgm:pt>
    <dgm:pt modelId="{9DEB0E0A-7616-F840-9720-E3E82A954AD0}" type="pres">
      <dgm:prSet presAssocID="{26815E04-9BB5-B54C-91F1-8CE3CA96D592}" presName="childText" presStyleLbl="bgAcc1" presStyleIdx="2" presStyleCnt="7" custScaleY="52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E523D6-79E7-B34F-9C8B-AEA9094D93B7}" type="pres">
      <dgm:prSet presAssocID="{6AD9681A-B0CB-104B-8D4B-B808208110CD}" presName="Name13" presStyleLbl="parChTrans1D2" presStyleIdx="3" presStyleCnt="7"/>
      <dgm:spPr/>
      <dgm:t>
        <a:bodyPr/>
        <a:lstStyle/>
        <a:p>
          <a:endParaRPr lang="fr-FR"/>
        </a:p>
      </dgm:t>
    </dgm:pt>
    <dgm:pt modelId="{9A6AC24F-BE8D-6A49-8EDC-53FD096BDB23}" type="pres">
      <dgm:prSet presAssocID="{F601419B-13FB-5645-9576-50148D434E66}" presName="childText" presStyleLbl="bgAcc1" presStyleIdx="3" presStyleCnt="7" custScaleY="5283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64473C3-EB64-8042-976A-2B9805B7AD63}" type="pres">
      <dgm:prSet presAssocID="{F016890A-6CC9-B140-9DC7-248CB9E3B176}" presName="root" presStyleCnt="0"/>
      <dgm:spPr/>
    </dgm:pt>
    <dgm:pt modelId="{9496A4BE-F975-6A4C-9D0F-FDA38AA882BC}" type="pres">
      <dgm:prSet presAssocID="{F016890A-6CC9-B140-9DC7-248CB9E3B176}" presName="rootComposite" presStyleCnt="0"/>
      <dgm:spPr/>
    </dgm:pt>
    <dgm:pt modelId="{53E883A9-97C1-DE40-B4AA-AA30120BAFCC}" type="pres">
      <dgm:prSet presAssocID="{F016890A-6CC9-B140-9DC7-248CB9E3B176}" presName="rootText" presStyleLbl="node1" presStyleIdx="1" presStyleCnt="2"/>
      <dgm:spPr/>
      <dgm:t>
        <a:bodyPr/>
        <a:lstStyle/>
        <a:p>
          <a:endParaRPr lang="fr-FR"/>
        </a:p>
      </dgm:t>
    </dgm:pt>
    <dgm:pt modelId="{A0AD8023-A9B0-4D4E-9015-D269C987258F}" type="pres">
      <dgm:prSet presAssocID="{F016890A-6CC9-B140-9DC7-248CB9E3B176}" presName="rootConnector" presStyleLbl="node1" presStyleIdx="1" presStyleCnt="2"/>
      <dgm:spPr/>
      <dgm:t>
        <a:bodyPr/>
        <a:lstStyle/>
        <a:p>
          <a:endParaRPr lang="fr-FR"/>
        </a:p>
      </dgm:t>
    </dgm:pt>
    <dgm:pt modelId="{77E508A4-FACB-B449-B341-61513B497BAF}" type="pres">
      <dgm:prSet presAssocID="{F016890A-6CC9-B140-9DC7-248CB9E3B176}" presName="childShape" presStyleCnt="0"/>
      <dgm:spPr/>
    </dgm:pt>
    <dgm:pt modelId="{C4A97A45-072C-174D-AAFA-92036D6960D1}" type="pres">
      <dgm:prSet presAssocID="{9CCA9408-9077-884B-9950-7E26C329C566}" presName="Name13" presStyleLbl="parChTrans1D2" presStyleIdx="4" presStyleCnt="7"/>
      <dgm:spPr/>
      <dgm:t>
        <a:bodyPr/>
        <a:lstStyle/>
        <a:p>
          <a:endParaRPr lang="fr-FR"/>
        </a:p>
      </dgm:t>
    </dgm:pt>
    <dgm:pt modelId="{23BD03A4-19FF-F045-98AE-AA93DB892E37}" type="pres">
      <dgm:prSet presAssocID="{C5D74E8E-CDE2-4A43-9148-C8BEBA1C7AA4}" presName="childText" presStyleLbl="bgAcc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91B2EBB-4087-2E4F-B9F1-24F1466D764A}" type="pres">
      <dgm:prSet presAssocID="{4E362EED-FF1D-E940-9108-909B7FD6E32F}" presName="Name13" presStyleLbl="parChTrans1D2" presStyleIdx="5" presStyleCnt="7"/>
      <dgm:spPr/>
      <dgm:t>
        <a:bodyPr/>
        <a:lstStyle/>
        <a:p>
          <a:endParaRPr lang="fr-FR"/>
        </a:p>
      </dgm:t>
    </dgm:pt>
    <dgm:pt modelId="{059ABF37-4567-F447-82D6-478F3D67BE91}" type="pres">
      <dgm:prSet presAssocID="{847E7871-E549-1547-B0A3-2171A1AF9996}" presName="childText" presStyleLbl="bgAcc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FE395C1-4789-D24E-B73D-FD7F7DF5CF57}" type="pres">
      <dgm:prSet presAssocID="{B4FED710-7F7E-484F-BC0A-1BE7949A2345}" presName="Name13" presStyleLbl="parChTrans1D2" presStyleIdx="6" presStyleCnt="7"/>
      <dgm:spPr/>
      <dgm:t>
        <a:bodyPr/>
        <a:lstStyle/>
        <a:p>
          <a:endParaRPr lang="fr-FR"/>
        </a:p>
      </dgm:t>
    </dgm:pt>
    <dgm:pt modelId="{B6D3C4D6-5C76-564F-B86D-BBE640C70808}" type="pres">
      <dgm:prSet presAssocID="{E220DE8B-3C5A-634F-A737-07A79904D6CA}" presName="childText" presStyleLbl="bgAcc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05C2D33-831E-D34F-B761-EF51BC3BFBE5}" srcId="{F016890A-6CC9-B140-9DC7-248CB9E3B176}" destId="{E220DE8B-3C5A-634F-A737-07A79904D6CA}" srcOrd="2" destOrd="0" parTransId="{B4FED710-7F7E-484F-BC0A-1BE7949A2345}" sibTransId="{3D0500F0-F002-634B-AEA3-2889FF34A070}"/>
    <dgm:cxn modelId="{B30F2C85-67B4-3F4A-9280-403FB696A481}" srcId="{8558797E-F428-E44C-BC9D-B06779D34C5B}" destId="{31B25452-17F6-AC4E-9C18-6715BA2BE03C}" srcOrd="0" destOrd="0" parTransId="{82B1A525-AB36-194C-9EDA-F6FC857D54F5}" sibTransId="{384D1B02-F82E-D746-91B3-5E97744065AA}"/>
    <dgm:cxn modelId="{424BB3EF-E69A-2B4F-A321-509D27C23C34}" type="presOf" srcId="{847E7871-E549-1547-B0A3-2171A1AF9996}" destId="{059ABF37-4567-F447-82D6-478F3D67BE91}" srcOrd="0" destOrd="0" presId="urn:microsoft.com/office/officeart/2005/8/layout/hierarchy3"/>
    <dgm:cxn modelId="{79888332-9269-FF44-B9DF-D34C09E6D08C}" type="presOf" srcId="{4E362EED-FF1D-E940-9108-909B7FD6E32F}" destId="{791B2EBB-4087-2E4F-B9F1-24F1466D764A}" srcOrd="0" destOrd="0" presId="urn:microsoft.com/office/officeart/2005/8/layout/hierarchy3"/>
    <dgm:cxn modelId="{F5E30419-502C-B74B-955A-B74E90D40749}" type="presOf" srcId="{F601419B-13FB-5645-9576-50148D434E66}" destId="{9A6AC24F-BE8D-6A49-8EDC-53FD096BDB23}" srcOrd="0" destOrd="0" presId="urn:microsoft.com/office/officeart/2005/8/layout/hierarchy3"/>
    <dgm:cxn modelId="{721E61EE-6EF8-F94D-B021-6E1966953B62}" type="presOf" srcId="{E220DE8B-3C5A-634F-A737-07A79904D6CA}" destId="{B6D3C4D6-5C76-564F-B86D-BBE640C70808}" srcOrd="0" destOrd="0" presId="urn:microsoft.com/office/officeart/2005/8/layout/hierarchy3"/>
    <dgm:cxn modelId="{7E20CA3E-A4FE-6744-9C16-54F023409B42}" type="presOf" srcId="{F016890A-6CC9-B140-9DC7-248CB9E3B176}" destId="{A0AD8023-A9B0-4D4E-9015-D269C987258F}" srcOrd="1" destOrd="0" presId="urn:microsoft.com/office/officeart/2005/8/layout/hierarchy3"/>
    <dgm:cxn modelId="{4F3B2804-7888-5E4C-B4F7-22FCF6176FE1}" type="presOf" srcId="{C5D74E8E-CDE2-4A43-9148-C8BEBA1C7AA4}" destId="{23BD03A4-19FF-F045-98AE-AA93DB892E37}" srcOrd="0" destOrd="0" presId="urn:microsoft.com/office/officeart/2005/8/layout/hierarchy3"/>
    <dgm:cxn modelId="{02C5349B-BFBB-5342-927E-696172FCBA30}" type="presOf" srcId="{C8907867-673D-8744-8090-D880DC4C7A2C}" destId="{0D931FEA-D67B-D245-A94C-21BC973599C0}" srcOrd="0" destOrd="0" presId="urn:microsoft.com/office/officeart/2005/8/layout/hierarchy3"/>
    <dgm:cxn modelId="{C8FA63CC-C314-324B-A2C2-6EC84306156A}" srcId="{31B25452-17F6-AC4E-9C18-6715BA2BE03C}" destId="{F601419B-13FB-5645-9576-50148D434E66}" srcOrd="3" destOrd="0" parTransId="{6AD9681A-B0CB-104B-8D4B-B808208110CD}" sibTransId="{EA2A1A38-E636-D44C-AC14-64A920EEF81F}"/>
    <dgm:cxn modelId="{475611E2-0E41-EA42-8492-CA6C0861A9A6}" srcId="{F016890A-6CC9-B140-9DC7-248CB9E3B176}" destId="{C5D74E8E-CDE2-4A43-9148-C8BEBA1C7AA4}" srcOrd="0" destOrd="0" parTransId="{9CCA9408-9077-884B-9950-7E26C329C566}" sibTransId="{A79CCB65-C8EC-EC4C-AEE5-B63C3B9697B7}"/>
    <dgm:cxn modelId="{CDB5638D-98FD-CF49-ABC5-B344BC650986}" type="presOf" srcId="{9FB8F58A-E96A-3B49-827B-A7102DB99EE3}" destId="{102B8DFE-8B1D-C542-92CF-9B2E9332D13C}" srcOrd="0" destOrd="0" presId="urn:microsoft.com/office/officeart/2005/8/layout/hierarchy3"/>
    <dgm:cxn modelId="{40CEC957-244C-7E47-BDAD-E28CB504FDE6}" type="presOf" srcId="{31B25452-17F6-AC4E-9C18-6715BA2BE03C}" destId="{AA9A6A33-E672-2B41-A5D4-9E956F53E62E}" srcOrd="0" destOrd="0" presId="urn:microsoft.com/office/officeart/2005/8/layout/hierarchy3"/>
    <dgm:cxn modelId="{D7F84DDD-A207-3E4D-AE36-96630121702A}" type="presOf" srcId="{6AD9681A-B0CB-104B-8D4B-B808208110CD}" destId="{58E523D6-79E7-B34F-9C8B-AEA9094D93B7}" srcOrd="0" destOrd="0" presId="urn:microsoft.com/office/officeart/2005/8/layout/hierarchy3"/>
    <dgm:cxn modelId="{BB2B846F-AB8D-6E45-A5AC-CEA60810F2EE}" srcId="{31B25452-17F6-AC4E-9C18-6715BA2BE03C}" destId="{26815E04-9BB5-B54C-91F1-8CE3CA96D592}" srcOrd="2" destOrd="0" parTransId="{4073F275-0505-9443-B8A8-A45EDD12F696}" sibTransId="{A376F9AF-0FF1-0F49-98A3-6BF519AF2BD2}"/>
    <dgm:cxn modelId="{B085AB96-119D-AA4A-AFCA-4ACB07D7FDDF}" type="presOf" srcId="{9CCA9408-9077-884B-9950-7E26C329C566}" destId="{C4A97A45-072C-174D-AAFA-92036D6960D1}" srcOrd="0" destOrd="0" presId="urn:microsoft.com/office/officeart/2005/8/layout/hierarchy3"/>
    <dgm:cxn modelId="{4E3B23C2-D153-AF4F-AE0A-9A6061F5DC3D}" type="presOf" srcId="{F016890A-6CC9-B140-9DC7-248CB9E3B176}" destId="{53E883A9-97C1-DE40-B4AA-AA30120BAFCC}" srcOrd="0" destOrd="0" presId="urn:microsoft.com/office/officeart/2005/8/layout/hierarchy3"/>
    <dgm:cxn modelId="{607E3F3B-CA4B-8A45-A3B7-654EDDF5DEAE}" srcId="{8558797E-F428-E44C-BC9D-B06779D34C5B}" destId="{F016890A-6CC9-B140-9DC7-248CB9E3B176}" srcOrd="1" destOrd="0" parTransId="{56D2A840-48C9-724B-8510-1774B84D5FEA}" sibTransId="{38D7E52A-E305-DC4B-B0AF-B620A4782C8F}"/>
    <dgm:cxn modelId="{6E2B8C54-3C44-B046-BBCA-41392A43EB06}" type="presOf" srcId="{26815E04-9BB5-B54C-91F1-8CE3CA96D592}" destId="{9DEB0E0A-7616-F840-9720-E3E82A954AD0}" srcOrd="0" destOrd="0" presId="urn:microsoft.com/office/officeart/2005/8/layout/hierarchy3"/>
    <dgm:cxn modelId="{61B53FD4-94D2-3142-9607-15391ACA9570}" srcId="{F016890A-6CC9-B140-9DC7-248CB9E3B176}" destId="{847E7871-E549-1547-B0A3-2171A1AF9996}" srcOrd="1" destOrd="0" parTransId="{4E362EED-FF1D-E940-9108-909B7FD6E32F}" sibTransId="{2133E2F6-8F8F-944D-A67C-691E1A3505DA}"/>
    <dgm:cxn modelId="{19AB0443-E35A-5E4B-B54F-F366E040DDEA}" srcId="{31B25452-17F6-AC4E-9C18-6715BA2BE03C}" destId="{41AEE091-FD92-6C4F-893D-A9F152AF3AD6}" srcOrd="0" destOrd="0" parTransId="{C8907867-673D-8744-8090-D880DC4C7A2C}" sibTransId="{3F2C53C1-0398-7548-B094-84B6F88A60C0}"/>
    <dgm:cxn modelId="{098504D2-E4E5-1A48-8F74-4F5362807DF9}" type="presOf" srcId="{8558797E-F428-E44C-BC9D-B06779D34C5B}" destId="{AA0DCDEC-0988-3B43-9E93-C697F5DB5BAA}" srcOrd="0" destOrd="0" presId="urn:microsoft.com/office/officeart/2005/8/layout/hierarchy3"/>
    <dgm:cxn modelId="{66F28B83-6BBC-ED45-8FAA-3ADB9516B3A8}" type="presOf" srcId="{893CBDBE-CBDA-674D-883E-76922F9B71FA}" destId="{5A9EB0A1-DE61-E844-B6CA-B09FDF5FE4D4}" srcOrd="0" destOrd="0" presId="urn:microsoft.com/office/officeart/2005/8/layout/hierarchy3"/>
    <dgm:cxn modelId="{F59993DC-FEB1-7C49-930B-02CBFAA9C888}" type="presOf" srcId="{31B25452-17F6-AC4E-9C18-6715BA2BE03C}" destId="{CDF24EAA-273B-0F47-8291-AA616EA3B820}" srcOrd="1" destOrd="0" presId="urn:microsoft.com/office/officeart/2005/8/layout/hierarchy3"/>
    <dgm:cxn modelId="{8D83B677-85B1-374A-BDCD-9BDB5466308C}" srcId="{31B25452-17F6-AC4E-9C18-6715BA2BE03C}" destId="{9FB8F58A-E96A-3B49-827B-A7102DB99EE3}" srcOrd="1" destOrd="0" parTransId="{893CBDBE-CBDA-674D-883E-76922F9B71FA}" sibTransId="{BE8B4CBC-408F-7248-8EB3-13F3031DFC9E}"/>
    <dgm:cxn modelId="{311E212E-5758-C64B-B1C5-7D35B56D640C}" type="presOf" srcId="{41AEE091-FD92-6C4F-893D-A9F152AF3AD6}" destId="{4B2866AF-391A-5D4E-9452-E99F426D3CDE}" srcOrd="0" destOrd="0" presId="urn:microsoft.com/office/officeart/2005/8/layout/hierarchy3"/>
    <dgm:cxn modelId="{10E344F7-676C-8941-AC5D-DE5A6CBF184B}" type="presOf" srcId="{B4FED710-7F7E-484F-BC0A-1BE7949A2345}" destId="{1FE395C1-4789-D24E-B73D-FD7F7DF5CF57}" srcOrd="0" destOrd="0" presId="urn:microsoft.com/office/officeart/2005/8/layout/hierarchy3"/>
    <dgm:cxn modelId="{E7E9B3F9-CA2E-DC4F-9353-F71337C3BD62}" type="presOf" srcId="{4073F275-0505-9443-B8A8-A45EDD12F696}" destId="{255F2C08-0261-A341-9438-8946E50D0224}" srcOrd="0" destOrd="0" presId="urn:microsoft.com/office/officeart/2005/8/layout/hierarchy3"/>
    <dgm:cxn modelId="{758B23CB-FAD8-184F-A421-A4DB6779A095}" type="presParOf" srcId="{AA0DCDEC-0988-3B43-9E93-C697F5DB5BAA}" destId="{854082B4-F7E2-8D48-945E-5447B0C7AB9D}" srcOrd="0" destOrd="0" presId="urn:microsoft.com/office/officeart/2005/8/layout/hierarchy3"/>
    <dgm:cxn modelId="{5B4DADD8-E7C0-EF4D-A25C-DA427EFF5C29}" type="presParOf" srcId="{854082B4-F7E2-8D48-945E-5447B0C7AB9D}" destId="{EC9421A9-D470-2940-BD52-593B495056FD}" srcOrd="0" destOrd="0" presId="urn:microsoft.com/office/officeart/2005/8/layout/hierarchy3"/>
    <dgm:cxn modelId="{0515349D-37A8-B645-A971-C096F3D54FC1}" type="presParOf" srcId="{EC9421A9-D470-2940-BD52-593B495056FD}" destId="{AA9A6A33-E672-2B41-A5D4-9E956F53E62E}" srcOrd="0" destOrd="0" presId="urn:microsoft.com/office/officeart/2005/8/layout/hierarchy3"/>
    <dgm:cxn modelId="{5FE771A9-AE96-6447-A1BD-2B205B89D868}" type="presParOf" srcId="{EC9421A9-D470-2940-BD52-593B495056FD}" destId="{CDF24EAA-273B-0F47-8291-AA616EA3B820}" srcOrd="1" destOrd="0" presId="urn:microsoft.com/office/officeart/2005/8/layout/hierarchy3"/>
    <dgm:cxn modelId="{79CF1814-94CA-DD46-9255-718B02417B40}" type="presParOf" srcId="{854082B4-F7E2-8D48-945E-5447B0C7AB9D}" destId="{6907BFB3-7174-CF47-9887-DEB766561D54}" srcOrd="1" destOrd="0" presId="urn:microsoft.com/office/officeart/2005/8/layout/hierarchy3"/>
    <dgm:cxn modelId="{1A8EBBA3-C100-8548-BE54-4DF6A4C40B4C}" type="presParOf" srcId="{6907BFB3-7174-CF47-9887-DEB766561D54}" destId="{0D931FEA-D67B-D245-A94C-21BC973599C0}" srcOrd="0" destOrd="0" presId="urn:microsoft.com/office/officeart/2005/8/layout/hierarchy3"/>
    <dgm:cxn modelId="{DEFBB383-3BCD-A04E-8564-D82023C6BF5E}" type="presParOf" srcId="{6907BFB3-7174-CF47-9887-DEB766561D54}" destId="{4B2866AF-391A-5D4E-9452-E99F426D3CDE}" srcOrd="1" destOrd="0" presId="urn:microsoft.com/office/officeart/2005/8/layout/hierarchy3"/>
    <dgm:cxn modelId="{34BADA09-50A5-5F42-8B99-BEF6913ABE12}" type="presParOf" srcId="{6907BFB3-7174-CF47-9887-DEB766561D54}" destId="{5A9EB0A1-DE61-E844-B6CA-B09FDF5FE4D4}" srcOrd="2" destOrd="0" presId="urn:microsoft.com/office/officeart/2005/8/layout/hierarchy3"/>
    <dgm:cxn modelId="{49661C70-C5BF-6D4B-92C2-EB7D935AB091}" type="presParOf" srcId="{6907BFB3-7174-CF47-9887-DEB766561D54}" destId="{102B8DFE-8B1D-C542-92CF-9B2E9332D13C}" srcOrd="3" destOrd="0" presId="urn:microsoft.com/office/officeart/2005/8/layout/hierarchy3"/>
    <dgm:cxn modelId="{C61D0B6F-E855-3D48-B023-6461236073C4}" type="presParOf" srcId="{6907BFB3-7174-CF47-9887-DEB766561D54}" destId="{255F2C08-0261-A341-9438-8946E50D0224}" srcOrd="4" destOrd="0" presId="urn:microsoft.com/office/officeart/2005/8/layout/hierarchy3"/>
    <dgm:cxn modelId="{5D5B3A02-3E8F-C647-BA3E-6042D8255FF1}" type="presParOf" srcId="{6907BFB3-7174-CF47-9887-DEB766561D54}" destId="{9DEB0E0A-7616-F840-9720-E3E82A954AD0}" srcOrd="5" destOrd="0" presId="urn:microsoft.com/office/officeart/2005/8/layout/hierarchy3"/>
    <dgm:cxn modelId="{5A6E6FBF-DEC4-7744-8F97-41D87C6D14FF}" type="presParOf" srcId="{6907BFB3-7174-CF47-9887-DEB766561D54}" destId="{58E523D6-79E7-B34F-9C8B-AEA9094D93B7}" srcOrd="6" destOrd="0" presId="urn:microsoft.com/office/officeart/2005/8/layout/hierarchy3"/>
    <dgm:cxn modelId="{BFA52BC3-C202-9F4D-B5DD-CA18F711AC18}" type="presParOf" srcId="{6907BFB3-7174-CF47-9887-DEB766561D54}" destId="{9A6AC24F-BE8D-6A49-8EDC-53FD096BDB23}" srcOrd="7" destOrd="0" presId="urn:microsoft.com/office/officeart/2005/8/layout/hierarchy3"/>
    <dgm:cxn modelId="{41BB6EA7-0AF4-6648-9B48-4EECBF80A1B9}" type="presParOf" srcId="{AA0DCDEC-0988-3B43-9E93-C697F5DB5BAA}" destId="{D64473C3-EB64-8042-976A-2B9805B7AD63}" srcOrd="1" destOrd="0" presId="urn:microsoft.com/office/officeart/2005/8/layout/hierarchy3"/>
    <dgm:cxn modelId="{3CEDB561-E9E8-0E45-9F30-ED6554921CA7}" type="presParOf" srcId="{D64473C3-EB64-8042-976A-2B9805B7AD63}" destId="{9496A4BE-F975-6A4C-9D0F-FDA38AA882BC}" srcOrd="0" destOrd="0" presId="urn:microsoft.com/office/officeart/2005/8/layout/hierarchy3"/>
    <dgm:cxn modelId="{7868FF05-2CE3-1D44-939E-9FE4F6F5DFE6}" type="presParOf" srcId="{9496A4BE-F975-6A4C-9D0F-FDA38AA882BC}" destId="{53E883A9-97C1-DE40-B4AA-AA30120BAFCC}" srcOrd="0" destOrd="0" presId="urn:microsoft.com/office/officeart/2005/8/layout/hierarchy3"/>
    <dgm:cxn modelId="{B9211AF2-2958-3D41-94D0-5F068D60386A}" type="presParOf" srcId="{9496A4BE-F975-6A4C-9D0F-FDA38AA882BC}" destId="{A0AD8023-A9B0-4D4E-9015-D269C987258F}" srcOrd="1" destOrd="0" presId="urn:microsoft.com/office/officeart/2005/8/layout/hierarchy3"/>
    <dgm:cxn modelId="{1005C0D5-1E06-6646-9CB5-423DC69EAD44}" type="presParOf" srcId="{D64473C3-EB64-8042-976A-2B9805B7AD63}" destId="{77E508A4-FACB-B449-B341-61513B497BAF}" srcOrd="1" destOrd="0" presId="urn:microsoft.com/office/officeart/2005/8/layout/hierarchy3"/>
    <dgm:cxn modelId="{272C1285-EBD2-AF48-812B-140BCFE83D82}" type="presParOf" srcId="{77E508A4-FACB-B449-B341-61513B497BAF}" destId="{C4A97A45-072C-174D-AAFA-92036D6960D1}" srcOrd="0" destOrd="0" presId="urn:microsoft.com/office/officeart/2005/8/layout/hierarchy3"/>
    <dgm:cxn modelId="{35B5C5E0-EAF4-0542-A053-0EE186F1FE7B}" type="presParOf" srcId="{77E508A4-FACB-B449-B341-61513B497BAF}" destId="{23BD03A4-19FF-F045-98AE-AA93DB892E37}" srcOrd="1" destOrd="0" presId="urn:microsoft.com/office/officeart/2005/8/layout/hierarchy3"/>
    <dgm:cxn modelId="{609BEF95-BA68-1145-9F02-0A28366A73CC}" type="presParOf" srcId="{77E508A4-FACB-B449-B341-61513B497BAF}" destId="{791B2EBB-4087-2E4F-B9F1-24F1466D764A}" srcOrd="2" destOrd="0" presId="urn:microsoft.com/office/officeart/2005/8/layout/hierarchy3"/>
    <dgm:cxn modelId="{D2EC03DE-3496-6E4C-9AC6-002B4436BEBD}" type="presParOf" srcId="{77E508A4-FACB-B449-B341-61513B497BAF}" destId="{059ABF37-4567-F447-82D6-478F3D67BE91}" srcOrd="3" destOrd="0" presId="urn:microsoft.com/office/officeart/2005/8/layout/hierarchy3"/>
    <dgm:cxn modelId="{2EA800F1-04FD-714A-BEDC-A9D75E265917}" type="presParOf" srcId="{77E508A4-FACB-B449-B341-61513B497BAF}" destId="{1FE395C1-4789-D24E-B73D-FD7F7DF5CF57}" srcOrd="4" destOrd="0" presId="urn:microsoft.com/office/officeart/2005/8/layout/hierarchy3"/>
    <dgm:cxn modelId="{3E483796-7814-6A4F-93A6-45C834494368}" type="presParOf" srcId="{77E508A4-FACB-B449-B341-61513B497BAF}" destId="{B6D3C4D6-5C76-564F-B86D-BBE640C70808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688F40E-BDCB-884D-90F1-F01A04CA03CF}" type="doc">
      <dgm:prSet loTypeId="urn:microsoft.com/office/officeart/2005/8/layout/cycle7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C4A8267-48A2-FC47-95C0-A1049410B281}">
      <dgm:prSet phldrT="[Texte]"/>
      <dgm:spPr/>
      <dgm:t>
        <a:bodyPr/>
        <a:lstStyle/>
        <a:p>
          <a:r>
            <a:rPr lang="fr-FR" dirty="0" smtClean="0"/>
            <a:t>Division du travail </a:t>
          </a:r>
          <a:endParaRPr lang="fr-FR" dirty="0"/>
        </a:p>
      </dgm:t>
    </dgm:pt>
    <dgm:pt modelId="{3320BE4F-8B92-E548-9746-65335553A9AE}" type="parTrans" cxnId="{3E22D83D-52C7-144B-9DA9-C5A25ADFA870}">
      <dgm:prSet/>
      <dgm:spPr/>
      <dgm:t>
        <a:bodyPr/>
        <a:lstStyle/>
        <a:p>
          <a:endParaRPr lang="fr-FR"/>
        </a:p>
      </dgm:t>
    </dgm:pt>
    <dgm:pt modelId="{9AD037EA-99A5-2545-B054-8BAE36AEBE4A}" type="sibTrans" cxnId="{3E22D83D-52C7-144B-9DA9-C5A25ADFA870}">
      <dgm:prSet/>
      <dgm:spPr/>
      <dgm:t>
        <a:bodyPr/>
        <a:lstStyle/>
        <a:p>
          <a:endParaRPr lang="fr-FR"/>
        </a:p>
      </dgm:t>
    </dgm:pt>
    <dgm:pt modelId="{9BE9A2B6-4D41-294A-A13F-FDACA2FEC9A0}">
      <dgm:prSet phldrT="[Texte]"/>
      <dgm:spPr/>
      <dgm:t>
        <a:bodyPr/>
        <a:lstStyle/>
        <a:p>
          <a:r>
            <a:rPr lang="fr-FR" dirty="0" smtClean="0"/>
            <a:t>Horizontale </a:t>
          </a:r>
          <a:endParaRPr lang="fr-FR" dirty="0"/>
        </a:p>
      </dgm:t>
    </dgm:pt>
    <dgm:pt modelId="{EDD9ACBD-693D-DE43-9263-1CEEE0B1FAD5}" type="parTrans" cxnId="{56E9D940-ADFE-224B-84DB-D450897E1809}">
      <dgm:prSet/>
      <dgm:spPr/>
      <dgm:t>
        <a:bodyPr/>
        <a:lstStyle/>
        <a:p>
          <a:endParaRPr lang="fr-FR"/>
        </a:p>
      </dgm:t>
    </dgm:pt>
    <dgm:pt modelId="{B76AC0A2-874A-854A-B30E-4CF0C08E5234}" type="sibTrans" cxnId="{56E9D940-ADFE-224B-84DB-D450897E1809}">
      <dgm:prSet/>
      <dgm:spPr/>
      <dgm:t>
        <a:bodyPr/>
        <a:lstStyle/>
        <a:p>
          <a:endParaRPr lang="fr-FR" dirty="0"/>
        </a:p>
      </dgm:t>
    </dgm:pt>
    <dgm:pt modelId="{33469CA9-2F7D-6C47-A3C9-59D838071700}">
      <dgm:prSet phldrT="[Texte]"/>
      <dgm:spPr/>
      <dgm:t>
        <a:bodyPr/>
        <a:lstStyle/>
        <a:p>
          <a:r>
            <a:rPr lang="fr-FR" dirty="0" smtClean="0"/>
            <a:t>Verticale </a:t>
          </a:r>
          <a:endParaRPr lang="fr-FR" dirty="0"/>
        </a:p>
      </dgm:t>
    </dgm:pt>
    <dgm:pt modelId="{A4E54F70-9AA0-1D4F-BDA9-B4294A16443E}" type="parTrans" cxnId="{FB7EA729-7183-184A-BEE8-F1BD0D19155A}">
      <dgm:prSet/>
      <dgm:spPr/>
      <dgm:t>
        <a:bodyPr/>
        <a:lstStyle/>
        <a:p>
          <a:endParaRPr lang="fr-FR"/>
        </a:p>
      </dgm:t>
    </dgm:pt>
    <dgm:pt modelId="{55F31D9F-5EFD-2C46-B1EF-0F4F84D12FEB}" type="sibTrans" cxnId="{FB7EA729-7183-184A-BEE8-F1BD0D19155A}">
      <dgm:prSet/>
      <dgm:spPr/>
      <dgm:t>
        <a:bodyPr/>
        <a:lstStyle/>
        <a:p>
          <a:endParaRPr lang="fr-FR"/>
        </a:p>
      </dgm:t>
    </dgm:pt>
    <dgm:pt modelId="{A7BE87A1-D9DA-3640-8875-B716CC7EDD3F}" type="pres">
      <dgm:prSet presAssocID="{D688F40E-BDCB-884D-90F1-F01A04CA03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6BC9C73-9D3E-F143-BB6F-C4F814313B2C}" type="pres">
      <dgm:prSet presAssocID="{DC4A8267-48A2-FC47-95C0-A1049410B281}" presName="node" presStyleLbl="node1" presStyleIdx="0" presStyleCnt="3" custRadScaleRad="1000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3263EC3-F894-8C41-B3DB-06428988920D}" type="pres">
      <dgm:prSet presAssocID="{9AD037EA-99A5-2545-B054-8BAE36AEBE4A}" presName="sibTrans" presStyleLbl="sibTrans2D1" presStyleIdx="0" presStyleCnt="3"/>
      <dgm:spPr/>
      <dgm:t>
        <a:bodyPr/>
        <a:lstStyle/>
        <a:p>
          <a:endParaRPr lang="fr-FR"/>
        </a:p>
      </dgm:t>
    </dgm:pt>
    <dgm:pt modelId="{2C7D24DA-4099-C744-8D54-BAF84C625453}" type="pres">
      <dgm:prSet presAssocID="{9AD037EA-99A5-2545-B054-8BAE36AEBE4A}" presName="connectorText" presStyleLbl="sibTrans2D1" presStyleIdx="0" presStyleCnt="3"/>
      <dgm:spPr/>
      <dgm:t>
        <a:bodyPr/>
        <a:lstStyle/>
        <a:p>
          <a:endParaRPr lang="fr-FR"/>
        </a:p>
      </dgm:t>
    </dgm:pt>
    <dgm:pt modelId="{2D62D90C-200B-7C42-9A64-22254C6D3057}" type="pres">
      <dgm:prSet presAssocID="{9BE9A2B6-4D41-294A-A13F-FDACA2FEC9A0}" presName="node" presStyleLbl="node1" presStyleIdx="1" presStyleCnt="3" custRadScaleRad="92451" custRadScaleInc="-2317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2D6725-D3FC-E641-A7BB-AF71F2A0E53D}" type="pres">
      <dgm:prSet presAssocID="{B76AC0A2-874A-854A-B30E-4CF0C08E5234}" presName="sibTrans" presStyleLbl="sibTrans2D1" presStyleIdx="1" presStyleCnt="3" custFlipHor="1" custScaleX="51773"/>
      <dgm:spPr/>
      <dgm:t>
        <a:bodyPr/>
        <a:lstStyle/>
        <a:p>
          <a:endParaRPr lang="fr-FR"/>
        </a:p>
      </dgm:t>
    </dgm:pt>
    <dgm:pt modelId="{4F5C9E46-3CB4-6F44-B8FC-DADCDB97DED7}" type="pres">
      <dgm:prSet presAssocID="{B76AC0A2-874A-854A-B30E-4CF0C08E5234}" presName="connectorText" presStyleLbl="sibTrans2D1" presStyleIdx="1" presStyleCnt="3"/>
      <dgm:spPr/>
      <dgm:t>
        <a:bodyPr/>
        <a:lstStyle/>
        <a:p>
          <a:endParaRPr lang="fr-FR"/>
        </a:p>
      </dgm:t>
    </dgm:pt>
    <dgm:pt modelId="{E2329D7E-148F-D442-B22E-9C5FA4D46EA4}" type="pres">
      <dgm:prSet presAssocID="{33469CA9-2F7D-6C47-A3C9-59D838071700}" presName="node" presStyleLbl="node1" presStyleIdx="2" presStyleCnt="3" custRadScaleRad="89574" custRadScaleInc="2913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A9EA2B-AF00-0F44-8721-A409840A11F1}" type="pres">
      <dgm:prSet presAssocID="{55F31D9F-5EFD-2C46-B1EF-0F4F84D12FEB}" presName="sibTrans" presStyleLbl="sibTrans2D1" presStyleIdx="2" presStyleCnt="3"/>
      <dgm:spPr/>
      <dgm:t>
        <a:bodyPr/>
        <a:lstStyle/>
        <a:p>
          <a:endParaRPr lang="fr-FR"/>
        </a:p>
      </dgm:t>
    </dgm:pt>
    <dgm:pt modelId="{4DBA83C6-73BA-CF49-9466-8ABECB0B56B7}" type="pres">
      <dgm:prSet presAssocID="{55F31D9F-5EFD-2C46-B1EF-0F4F84D12FEB}" presName="connectorText" presStyleLbl="sibTrans2D1" presStyleIdx="2" presStyleCnt="3"/>
      <dgm:spPr/>
      <dgm:t>
        <a:bodyPr/>
        <a:lstStyle/>
        <a:p>
          <a:endParaRPr lang="fr-FR"/>
        </a:p>
      </dgm:t>
    </dgm:pt>
  </dgm:ptLst>
  <dgm:cxnLst>
    <dgm:cxn modelId="{A1B2C718-8EFB-1547-BF66-B6AEF24FE273}" type="presOf" srcId="{55F31D9F-5EFD-2C46-B1EF-0F4F84D12FEB}" destId="{D1A9EA2B-AF00-0F44-8721-A409840A11F1}" srcOrd="0" destOrd="0" presId="urn:microsoft.com/office/officeart/2005/8/layout/cycle7"/>
    <dgm:cxn modelId="{54B16539-4BA2-E94D-8C34-14E8A81CC7D3}" type="presOf" srcId="{55F31D9F-5EFD-2C46-B1EF-0F4F84D12FEB}" destId="{4DBA83C6-73BA-CF49-9466-8ABECB0B56B7}" srcOrd="1" destOrd="0" presId="urn:microsoft.com/office/officeart/2005/8/layout/cycle7"/>
    <dgm:cxn modelId="{CD637AF5-D1D0-FB45-86ED-EC4928D63A4A}" type="presOf" srcId="{D688F40E-BDCB-884D-90F1-F01A04CA03CF}" destId="{A7BE87A1-D9DA-3640-8875-B716CC7EDD3F}" srcOrd="0" destOrd="0" presId="urn:microsoft.com/office/officeart/2005/8/layout/cycle7"/>
    <dgm:cxn modelId="{2676ED3E-863C-D949-A275-BC697CABF563}" type="presOf" srcId="{9AD037EA-99A5-2545-B054-8BAE36AEBE4A}" destId="{2C7D24DA-4099-C744-8D54-BAF84C625453}" srcOrd="1" destOrd="0" presId="urn:microsoft.com/office/officeart/2005/8/layout/cycle7"/>
    <dgm:cxn modelId="{FB7EA729-7183-184A-BEE8-F1BD0D19155A}" srcId="{D688F40E-BDCB-884D-90F1-F01A04CA03CF}" destId="{33469CA9-2F7D-6C47-A3C9-59D838071700}" srcOrd="2" destOrd="0" parTransId="{A4E54F70-9AA0-1D4F-BDA9-B4294A16443E}" sibTransId="{55F31D9F-5EFD-2C46-B1EF-0F4F84D12FEB}"/>
    <dgm:cxn modelId="{EE62D291-B31E-A54A-A4B4-1A3B4480378F}" type="presOf" srcId="{B76AC0A2-874A-854A-B30E-4CF0C08E5234}" destId="{4F5C9E46-3CB4-6F44-B8FC-DADCDB97DED7}" srcOrd="1" destOrd="0" presId="urn:microsoft.com/office/officeart/2005/8/layout/cycle7"/>
    <dgm:cxn modelId="{A80F1047-C2E0-074B-94A2-1E652D252B6D}" type="presOf" srcId="{B76AC0A2-874A-854A-B30E-4CF0C08E5234}" destId="{802D6725-D3FC-E641-A7BB-AF71F2A0E53D}" srcOrd="0" destOrd="0" presId="urn:microsoft.com/office/officeart/2005/8/layout/cycle7"/>
    <dgm:cxn modelId="{33C587FF-73B6-4949-8D44-0219F77705A3}" type="presOf" srcId="{DC4A8267-48A2-FC47-95C0-A1049410B281}" destId="{E6BC9C73-9D3E-F143-BB6F-C4F814313B2C}" srcOrd="0" destOrd="0" presId="urn:microsoft.com/office/officeart/2005/8/layout/cycle7"/>
    <dgm:cxn modelId="{125CD6E2-0CF0-6045-94B5-16A77F9819F6}" type="presOf" srcId="{9BE9A2B6-4D41-294A-A13F-FDACA2FEC9A0}" destId="{2D62D90C-200B-7C42-9A64-22254C6D3057}" srcOrd="0" destOrd="0" presId="urn:microsoft.com/office/officeart/2005/8/layout/cycle7"/>
    <dgm:cxn modelId="{1AAB4B09-303C-D44F-8238-33D139D63378}" type="presOf" srcId="{9AD037EA-99A5-2545-B054-8BAE36AEBE4A}" destId="{F3263EC3-F894-8C41-B3DB-06428988920D}" srcOrd="0" destOrd="0" presId="urn:microsoft.com/office/officeart/2005/8/layout/cycle7"/>
    <dgm:cxn modelId="{3E22D83D-52C7-144B-9DA9-C5A25ADFA870}" srcId="{D688F40E-BDCB-884D-90F1-F01A04CA03CF}" destId="{DC4A8267-48A2-FC47-95C0-A1049410B281}" srcOrd="0" destOrd="0" parTransId="{3320BE4F-8B92-E548-9746-65335553A9AE}" sibTransId="{9AD037EA-99A5-2545-B054-8BAE36AEBE4A}"/>
    <dgm:cxn modelId="{56E9D940-ADFE-224B-84DB-D450897E1809}" srcId="{D688F40E-BDCB-884D-90F1-F01A04CA03CF}" destId="{9BE9A2B6-4D41-294A-A13F-FDACA2FEC9A0}" srcOrd="1" destOrd="0" parTransId="{EDD9ACBD-693D-DE43-9263-1CEEE0B1FAD5}" sibTransId="{B76AC0A2-874A-854A-B30E-4CF0C08E5234}"/>
    <dgm:cxn modelId="{37363926-0334-0340-9C67-2B4195246749}" type="presOf" srcId="{33469CA9-2F7D-6C47-A3C9-59D838071700}" destId="{E2329D7E-148F-D442-B22E-9C5FA4D46EA4}" srcOrd="0" destOrd="0" presId="urn:microsoft.com/office/officeart/2005/8/layout/cycle7"/>
    <dgm:cxn modelId="{70CB7373-F390-5F49-B742-71574D845ED1}" type="presParOf" srcId="{A7BE87A1-D9DA-3640-8875-B716CC7EDD3F}" destId="{E6BC9C73-9D3E-F143-BB6F-C4F814313B2C}" srcOrd="0" destOrd="0" presId="urn:microsoft.com/office/officeart/2005/8/layout/cycle7"/>
    <dgm:cxn modelId="{D536831C-1563-D945-8A68-11A17681546B}" type="presParOf" srcId="{A7BE87A1-D9DA-3640-8875-B716CC7EDD3F}" destId="{F3263EC3-F894-8C41-B3DB-06428988920D}" srcOrd="1" destOrd="0" presId="urn:microsoft.com/office/officeart/2005/8/layout/cycle7"/>
    <dgm:cxn modelId="{FC27182B-EBC0-3246-85C0-8790510CE58D}" type="presParOf" srcId="{F3263EC3-F894-8C41-B3DB-06428988920D}" destId="{2C7D24DA-4099-C744-8D54-BAF84C625453}" srcOrd="0" destOrd="0" presId="urn:microsoft.com/office/officeart/2005/8/layout/cycle7"/>
    <dgm:cxn modelId="{D0EF6A1E-D9D0-FA47-A8AD-2757EF55C1C7}" type="presParOf" srcId="{A7BE87A1-D9DA-3640-8875-B716CC7EDD3F}" destId="{2D62D90C-200B-7C42-9A64-22254C6D3057}" srcOrd="2" destOrd="0" presId="urn:microsoft.com/office/officeart/2005/8/layout/cycle7"/>
    <dgm:cxn modelId="{FDA583E4-6D47-C443-928D-D65CB35A8788}" type="presParOf" srcId="{A7BE87A1-D9DA-3640-8875-B716CC7EDD3F}" destId="{802D6725-D3FC-E641-A7BB-AF71F2A0E53D}" srcOrd="3" destOrd="0" presId="urn:microsoft.com/office/officeart/2005/8/layout/cycle7"/>
    <dgm:cxn modelId="{B4E42256-C511-D848-A493-917572F1B08C}" type="presParOf" srcId="{802D6725-D3FC-E641-A7BB-AF71F2A0E53D}" destId="{4F5C9E46-3CB4-6F44-B8FC-DADCDB97DED7}" srcOrd="0" destOrd="0" presId="urn:microsoft.com/office/officeart/2005/8/layout/cycle7"/>
    <dgm:cxn modelId="{9B20867C-A123-104D-999B-B0249D26C88A}" type="presParOf" srcId="{A7BE87A1-D9DA-3640-8875-B716CC7EDD3F}" destId="{E2329D7E-148F-D442-B22E-9C5FA4D46EA4}" srcOrd="4" destOrd="0" presId="urn:microsoft.com/office/officeart/2005/8/layout/cycle7"/>
    <dgm:cxn modelId="{0CC2478C-3ED8-A442-BA62-CEF0D5304155}" type="presParOf" srcId="{A7BE87A1-D9DA-3640-8875-B716CC7EDD3F}" destId="{D1A9EA2B-AF00-0F44-8721-A409840A11F1}" srcOrd="5" destOrd="0" presId="urn:microsoft.com/office/officeart/2005/8/layout/cycle7"/>
    <dgm:cxn modelId="{86FE76E1-0DE3-1E4A-B896-B4B2CA96A079}" type="presParOf" srcId="{D1A9EA2B-AF00-0F44-8721-A409840A11F1}" destId="{4DBA83C6-73BA-CF49-9466-8ABECB0B56B7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40CCFE-53CB-804F-80E1-60AE4D75351A}" type="doc">
      <dgm:prSet loTypeId="urn:microsoft.com/office/officeart/2005/8/layout/arrow6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30A9A45-1543-D246-B974-C2C2F2D725DA}">
      <dgm:prSet phldrT="[Texte]"/>
      <dgm:spPr/>
      <dgm:t>
        <a:bodyPr/>
        <a:lstStyle/>
        <a:p>
          <a:r>
            <a:rPr lang="fr-FR" dirty="0" smtClean="0"/>
            <a:t> Bureaucratie </a:t>
          </a:r>
          <a:endParaRPr lang="fr-FR" dirty="0"/>
        </a:p>
      </dgm:t>
    </dgm:pt>
    <dgm:pt modelId="{9C6B92F3-6D73-2B40-AD9F-188B36F3584F}" type="parTrans" cxnId="{EBEFBBB2-56CB-174E-842B-6623FDC14660}">
      <dgm:prSet/>
      <dgm:spPr/>
      <dgm:t>
        <a:bodyPr/>
        <a:lstStyle/>
        <a:p>
          <a:endParaRPr lang="fr-FR"/>
        </a:p>
      </dgm:t>
    </dgm:pt>
    <dgm:pt modelId="{FD8CC1C9-95F4-BC42-BE99-E8B85D693993}" type="sibTrans" cxnId="{EBEFBBB2-56CB-174E-842B-6623FDC14660}">
      <dgm:prSet/>
      <dgm:spPr/>
      <dgm:t>
        <a:bodyPr/>
        <a:lstStyle/>
        <a:p>
          <a:endParaRPr lang="fr-FR"/>
        </a:p>
      </dgm:t>
    </dgm:pt>
    <dgm:pt modelId="{F9C08B15-A23A-5E42-AFF9-C6F4C29B8C80}">
      <dgm:prSet phldrT="[Texte]"/>
      <dgm:spPr/>
      <dgm:t>
        <a:bodyPr/>
        <a:lstStyle/>
        <a:p>
          <a:r>
            <a:rPr lang="fr-FR" dirty="0" smtClean="0"/>
            <a:t> Rationalisation </a:t>
          </a:r>
          <a:endParaRPr lang="fr-FR" dirty="0"/>
        </a:p>
      </dgm:t>
    </dgm:pt>
    <dgm:pt modelId="{0A59891B-DD84-324A-8431-CEB5D3E89F6C}" type="parTrans" cxnId="{359DE1C8-91AB-A24B-A15F-D6917AB1EA0A}">
      <dgm:prSet/>
      <dgm:spPr/>
      <dgm:t>
        <a:bodyPr/>
        <a:lstStyle/>
        <a:p>
          <a:endParaRPr lang="fr-FR"/>
        </a:p>
      </dgm:t>
    </dgm:pt>
    <dgm:pt modelId="{BA9E92F1-8CC7-8D43-89DC-F627D2A919DF}" type="sibTrans" cxnId="{359DE1C8-91AB-A24B-A15F-D6917AB1EA0A}">
      <dgm:prSet/>
      <dgm:spPr/>
      <dgm:t>
        <a:bodyPr/>
        <a:lstStyle/>
        <a:p>
          <a:endParaRPr lang="fr-FR"/>
        </a:p>
      </dgm:t>
    </dgm:pt>
    <dgm:pt modelId="{E82E741C-491A-9747-87B1-24480DDE5D6A}" type="pres">
      <dgm:prSet presAssocID="{3940CCFE-53CB-804F-80E1-60AE4D75351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F3352EF-6EB0-8841-AEBC-3C8A3C7DE3B9}" type="pres">
      <dgm:prSet presAssocID="{3940CCFE-53CB-804F-80E1-60AE4D75351A}" presName="ribbon" presStyleLbl="node1" presStyleIdx="0" presStyleCnt="1"/>
      <dgm:spPr/>
    </dgm:pt>
    <dgm:pt modelId="{079E0267-A1CA-9140-96F1-7E8C72DEBFE9}" type="pres">
      <dgm:prSet presAssocID="{3940CCFE-53CB-804F-80E1-60AE4D75351A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F325B9-ABC8-D441-A962-79907F02F3A7}" type="pres">
      <dgm:prSet presAssocID="{3940CCFE-53CB-804F-80E1-60AE4D75351A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25D8DF7-766A-2C47-AC3B-7B75E04A8A88}" type="presOf" srcId="{F9C08B15-A23A-5E42-AFF9-C6F4C29B8C80}" destId="{1AF325B9-ABC8-D441-A962-79907F02F3A7}" srcOrd="0" destOrd="0" presId="urn:microsoft.com/office/officeart/2005/8/layout/arrow6"/>
    <dgm:cxn modelId="{EBEFBBB2-56CB-174E-842B-6623FDC14660}" srcId="{3940CCFE-53CB-804F-80E1-60AE4D75351A}" destId="{B30A9A45-1543-D246-B974-C2C2F2D725DA}" srcOrd="0" destOrd="0" parTransId="{9C6B92F3-6D73-2B40-AD9F-188B36F3584F}" sibTransId="{FD8CC1C9-95F4-BC42-BE99-E8B85D693993}"/>
    <dgm:cxn modelId="{0FB8D592-9F20-3040-A06A-D8AA5197E0B9}" type="presOf" srcId="{B30A9A45-1543-D246-B974-C2C2F2D725DA}" destId="{079E0267-A1CA-9140-96F1-7E8C72DEBFE9}" srcOrd="0" destOrd="0" presId="urn:microsoft.com/office/officeart/2005/8/layout/arrow6"/>
    <dgm:cxn modelId="{359DE1C8-91AB-A24B-A15F-D6917AB1EA0A}" srcId="{3940CCFE-53CB-804F-80E1-60AE4D75351A}" destId="{F9C08B15-A23A-5E42-AFF9-C6F4C29B8C80}" srcOrd="1" destOrd="0" parTransId="{0A59891B-DD84-324A-8431-CEB5D3E89F6C}" sibTransId="{BA9E92F1-8CC7-8D43-89DC-F627D2A919DF}"/>
    <dgm:cxn modelId="{3108F46A-A285-3140-8A51-168002BB4EA3}" type="presOf" srcId="{3940CCFE-53CB-804F-80E1-60AE4D75351A}" destId="{E82E741C-491A-9747-87B1-24480DDE5D6A}" srcOrd="0" destOrd="0" presId="urn:microsoft.com/office/officeart/2005/8/layout/arrow6"/>
    <dgm:cxn modelId="{51B2C30F-359B-2049-864D-3CEFB636EAF0}" type="presParOf" srcId="{E82E741C-491A-9747-87B1-24480DDE5D6A}" destId="{6F3352EF-6EB0-8841-AEBC-3C8A3C7DE3B9}" srcOrd="0" destOrd="0" presId="urn:microsoft.com/office/officeart/2005/8/layout/arrow6"/>
    <dgm:cxn modelId="{331F4A55-71D8-5F4A-9150-8D582B6CCF5C}" type="presParOf" srcId="{E82E741C-491A-9747-87B1-24480DDE5D6A}" destId="{079E0267-A1CA-9140-96F1-7E8C72DEBFE9}" srcOrd="1" destOrd="0" presId="urn:microsoft.com/office/officeart/2005/8/layout/arrow6"/>
    <dgm:cxn modelId="{B45CA04D-0D3E-EF44-805C-202907D0E71F}" type="presParOf" srcId="{E82E741C-491A-9747-87B1-24480DDE5D6A}" destId="{1AF325B9-ABC8-D441-A962-79907F02F3A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9A6A33-E672-2B41-A5D4-9E956F53E62E}">
      <dsp:nvSpPr>
        <dsp:cNvPr id="0" name=""/>
        <dsp:cNvSpPr/>
      </dsp:nvSpPr>
      <dsp:spPr>
        <a:xfrm>
          <a:off x="1063153" y="2765"/>
          <a:ext cx="2577107" cy="12885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École Classique </a:t>
          </a:r>
          <a:endParaRPr lang="fr-FR" sz="2800" kern="1200" dirty="0"/>
        </a:p>
      </dsp:txBody>
      <dsp:txXfrm>
        <a:off x="1100893" y="40505"/>
        <a:ext cx="2501627" cy="1213073"/>
      </dsp:txXfrm>
    </dsp:sp>
    <dsp:sp modelId="{0D931FEA-D67B-D245-A94C-21BC973599C0}">
      <dsp:nvSpPr>
        <dsp:cNvPr id="0" name=""/>
        <dsp:cNvSpPr/>
      </dsp:nvSpPr>
      <dsp:spPr>
        <a:xfrm>
          <a:off x="1320864" y="1291319"/>
          <a:ext cx="257710" cy="670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0080"/>
              </a:lnTo>
              <a:lnTo>
                <a:pt x="257710" y="670080"/>
              </a:lnTo>
            </a:path>
          </a:pathLst>
        </a:custGeom>
        <a:noFill/>
        <a:ln w="1143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2866AF-391A-5D4E-9452-E99F426D3CDE}">
      <dsp:nvSpPr>
        <dsp:cNvPr id="0" name=""/>
        <dsp:cNvSpPr/>
      </dsp:nvSpPr>
      <dsp:spPr>
        <a:xfrm>
          <a:off x="1578575" y="1613457"/>
          <a:ext cx="2061686" cy="6958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F. Taylor </a:t>
          </a:r>
          <a:endParaRPr lang="fr-FR" sz="3500" kern="1200" dirty="0"/>
        </a:p>
      </dsp:txBody>
      <dsp:txXfrm>
        <a:off x="1598957" y="1633839"/>
        <a:ext cx="2020922" cy="655119"/>
      </dsp:txXfrm>
    </dsp:sp>
    <dsp:sp modelId="{5A9EB0A1-DE61-E844-B6CA-B09FDF5FE4D4}">
      <dsp:nvSpPr>
        <dsp:cNvPr id="0" name=""/>
        <dsp:cNvSpPr/>
      </dsp:nvSpPr>
      <dsp:spPr>
        <a:xfrm>
          <a:off x="1320864" y="1291319"/>
          <a:ext cx="257710" cy="1680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0570"/>
              </a:lnTo>
              <a:lnTo>
                <a:pt x="257710" y="1680570"/>
              </a:lnTo>
            </a:path>
          </a:pathLst>
        </a:custGeom>
        <a:noFill/>
        <a:ln w="1143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B8DFE-8B1D-C542-92CF-9B2E9332D13C}">
      <dsp:nvSpPr>
        <dsp:cNvPr id="0" name=""/>
        <dsp:cNvSpPr/>
      </dsp:nvSpPr>
      <dsp:spPr>
        <a:xfrm>
          <a:off x="1578575" y="2631479"/>
          <a:ext cx="2061686" cy="680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H. Fayol</a:t>
          </a:r>
          <a:endParaRPr lang="fr-FR" sz="3500" kern="1200" dirty="0"/>
        </a:p>
      </dsp:txBody>
      <dsp:txXfrm>
        <a:off x="1598516" y="2651420"/>
        <a:ext cx="2021804" cy="640938"/>
      </dsp:txXfrm>
    </dsp:sp>
    <dsp:sp modelId="{255F2C08-0261-A341-9438-8946E50D0224}">
      <dsp:nvSpPr>
        <dsp:cNvPr id="0" name=""/>
        <dsp:cNvSpPr/>
      </dsp:nvSpPr>
      <dsp:spPr>
        <a:xfrm>
          <a:off x="1320864" y="1291319"/>
          <a:ext cx="257710" cy="26835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3529"/>
              </a:lnTo>
              <a:lnTo>
                <a:pt x="257710" y="2683529"/>
              </a:lnTo>
            </a:path>
          </a:pathLst>
        </a:custGeom>
        <a:noFill/>
        <a:ln w="1143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B0E0A-7616-F840-9720-E3E82A954AD0}">
      <dsp:nvSpPr>
        <dsp:cNvPr id="0" name=""/>
        <dsp:cNvSpPr/>
      </dsp:nvSpPr>
      <dsp:spPr>
        <a:xfrm>
          <a:off x="1578575" y="3634438"/>
          <a:ext cx="2061686" cy="680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M. Weber</a:t>
          </a:r>
          <a:endParaRPr lang="fr-FR" sz="3500" kern="1200" dirty="0"/>
        </a:p>
      </dsp:txBody>
      <dsp:txXfrm>
        <a:off x="1598516" y="3654379"/>
        <a:ext cx="2021804" cy="640938"/>
      </dsp:txXfrm>
    </dsp:sp>
    <dsp:sp modelId="{58E523D6-79E7-B34F-9C8B-AEA9094D93B7}">
      <dsp:nvSpPr>
        <dsp:cNvPr id="0" name=""/>
        <dsp:cNvSpPr/>
      </dsp:nvSpPr>
      <dsp:spPr>
        <a:xfrm>
          <a:off x="1320864" y="1291319"/>
          <a:ext cx="257710" cy="36864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6488"/>
              </a:lnTo>
              <a:lnTo>
                <a:pt x="257710" y="3686488"/>
              </a:lnTo>
            </a:path>
          </a:pathLst>
        </a:custGeom>
        <a:noFill/>
        <a:ln w="1143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AC24F-BE8D-6A49-8EDC-53FD096BDB23}">
      <dsp:nvSpPr>
        <dsp:cNvPr id="0" name=""/>
        <dsp:cNvSpPr/>
      </dsp:nvSpPr>
      <dsp:spPr>
        <a:xfrm>
          <a:off x="1578575" y="4637397"/>
          <a:ext cx="2061686" cy="6808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H. Ford </a:t>
          </a:r>
          <a:endParaRPr lang="fr-FR" sz="3500" kern="1200" dirty="0"/>
        </a:p>
      </dsp:txBody>
      <dsp:txXfrm>
        <a:off x="1598516" y="4657338"/>
        <a:ext cx="2021804" cy="640938"/>
      </dsp:txXfrm>
    </dsp:sp>
    <dsp:sp modelId="{53E883A9-97C1-DE40-B4AA-AA30120BAFCC}">
      <dsp:nvSpPr>
        <dsp:cNvPr id="0" name=""/>
        <dsp:cNvSpPr/>
      </dsp:nvSpPr>
      <dsp:spPr>
        <a:xfrm>
          <a:off x="4284538" y="2765"/>
          <a:ext cx="2577107" cy="128855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/>
            <a:t>École des relations humaines </a:t>
          </a:r>
          <a:endParaRPr lang="fr-FR" sz="2800" kern="1200" dirty="0"/>
        </a:p>
      </dsp:txBody>
      <dsp:txXfrm>
        <a:off x="4322278" y="40505"/>
        <a:ext cx="2501627" cy="1213073"/>
      </dsp:txXfrm>
    </dsp:sp>
    <dsp:sp modelId="{C4A97A45-072C-174D-AAFA-92036D6960D1}">
      <dsp:nvSpPr>
        <dsp:cNvPr id="0" name=""/>
        <dsp:cNvSpPr/>
      </dsp:nvSpPr>
      <dsp:spPr>
        <a:xfrm>
          <a:off x="4542249" y="1291319"/>
          <a:ext cx="257710" cy="9664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6415"/>
              </a:lnTo>
              <a:lnTo>
                <a:pt x="257710" y="966415"/>
              </a:lnTo>
            </a:path>
          </a:pathLst>
        </a:custGeom>
        <a:noFill/>
        <a:ln w="1143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D03A4-19FF-F045-98AE-AA93DB892E37}">
      <dsp:nvSpPr>
        <dsp:cNvPr id="0" name=""/>
        <dsp:cNvSpPr/>
      </dsp:nvSpPr>
      <dsp:spPr>
        <a:xfrm>
          <a:off x="4799960" y="1613457"/>
          <a:ext cx="2061686" cy="1288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E. Mayo</a:t>
          </a:r>
          <a:endParaRPr lang="fr-FR" sz="3500" kern="1200" dirty="0"/>
        </a:p>
      </dsp:txBody>
      <dsp:txXfrm>
        <a:off x="4837700" y="1651197"/>
        <a:ext cx="1986206" cy="1213073"/>
      </dsp:txXfrm>
    </dsp:sp>
    <dsp:sp modelId="{791B2EBB-4087-2E4F-B9F1-24F1466D764A}">
      <dsp:nvSpPr>
        <dsp:cNvPr id="0" name=""/>
        <dsp:cNvSpPr/>
      </dsp:nvSpPr>
      <dsp:spPr>
        <a:xfrm>
          <a:off x="4542249" y="1291319"/>
          <a:ext cx="257710" cy="2577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7107"/>
              </a:lnTo>
              <a:lnTo>
                <a:pt x="257710" y="2577107"/>
              </a:lnTo>
            </a:path>
          </a:pathLst>
        </a:custGeom>
        <a:noFill/>
        <a:ln w="1143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9ABF37-4567-F447-82D6-478F3D67BE91}">
      <dsp:nvSpPr>
        <dsp:cNvPr id="0" name=""/>
        <dsp:cNvSpPr/>
      </dsp:nvSpPr>
      <dsp:spPr>
        <a:xfrm>
          <a:off x="4799960" y="3224150"/>
          <a:ext cx="2061686" cy="1288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K. Lewin</a:t>
          </a:r>
          <a:endParaRPr lang="fr-FR" sz="3500" kern="1200" dirty="0"/>
        </a:p>
      </dsp:txBody>
      <dsp:txXfrm>
        <a:off x="4837700" y="3261890"/>
        <a:ext cx="1986206" cy="1213073"/>
      </dsp:txXfrm>
    </dsp:sp>
    <dsp:sp modelId="{1FE395C1-4789-D24E-B73D-FD7F7DF5CF57}">
      <dsp:nvSpPr>
        <dsp:cNvPr id="0" name=""/>
        <dsp:cNvSpPr/>
      </dsp:nvSpPr>
      <dsp:spPr>
        <a:xfrm>
          <a:off x="4542249" y="1291319"/>
          <a:ext cx="257710" cy="41878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87800"/>
              </a:lnTo>
              <a:lnTo>
                <a:pt x="257710" y="4187800"/>
              </a:lnTo>
            </a:path>
          </a:pathLst>
        </a:custGeom>
        <a:noFill/>
        <a:ln w="1143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D3C4D6-5C76-564F-B86D-BBE640C70808}">
      <dsp:nvSpPr>
        <dsp:cNvPr id="0" name=""/>
        <dsp:cNvSpPr/>
      </dsp:nvSpPr>
      <dsp:spPr>
        <a:xfrm>
          <a:off x="4799960" y="4834842"/>
          <a:ext cx="2061686" cy="1288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3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6675" tIns="44450" rIns="66675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500" kern="1200" dirty="0" smtClean="0"/>
            <a:t>R. </a:t>
          </a:r>
          <a:r>
            <a:rPr lang="fr-FR" sz="3500" kern="1200" dirty="0" err="1" smtClean="0"/>
            <a:t>Likert</a:t>
          </a:r>
          <a:r>
            <a:rPr lang="fr-FR" sz="3500" kern="1200" dirty="0" smtClean="0"/>
            <a:t> </a:t>
          </a:r>
        </a:p>
      </dsp:txBody>
      <dsp:txXfrm>
        <a:off x="4837700" y="4872582"/>
        <a:ext cx="1986206" cy="12130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C9C73-9D3E-F143-BB6F-C4F814313B2C}">
      <dsp:nvSpPr>
        <dsp:cNvPr id="0" name=""/>
        <dsp:cNvSpPr/>
      </dsp:nvSpPr>
      <dsp:spPr>
        <a:xfrm>
          <a:off x="3384463" y="0"/>
          <a:ext cx="1460673" cy="730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Division du travail </a:t>
          </a:r>
          <a:endParaRPr lang="fr-FR" sz="1900" kern="1200" dirty="0"/>
        </a:p>
      </dsp:txBody>
      <dsp:txXfrm>
        <a:off x="3405854" y="21391"/>
        <a:ext cx="1417891" cy="687554"/>
      </dsp:txXfrm>
    </dsp:sp>
    <dsp:sp modelId="{F3263EC3-F894-8C41-B3DB-06428988920D}">
      <dsp:nvSpPr>
        <dsp:cNvPr id="0" name=""/>
        <dsp:cNvSpPr/>
      </dsp:nvSpPr>
      <dsp:spPr>
        <a:xfrm rot="3284832">
          <a:off x="4335606" y="1111982"/>
          <a:ext cx="794760" cy="2556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4412291" y="1163105"/>
        <a:ext cx="641390" cy="153371"/>
      </dsp:txXfrm>
    </dsp:sp>
    <dsp:sp modelId="{2D62D90C-200B-7C42-9A64-22254C6D3057}">
      <dsp:nvSpPr>
        <dsp:cNvPr id="0" name=""/>
        <dsp:cNvSpPr/>
      </dsp:nvSpPr>
      <dsp:spPr>
        <a:xfrm>
          <a:off x="4620837" y="1749246"/>
          <a:ext cx="1460673" cy="730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Horizontale </a:t>
          </a:r>
          <a:endParaRPr lang="fr-FR" sz="1900" kern="1200" dirty="0"/>
        </a:p>
      </dsp:txBody>
      <dsp:txXfrm>
        <a:off x="4642228" y="1770637"/>
        <a:ext cx="1417891" cy="687554"/>
      </dsp:txXfrm>
    </dsp:sp>
    <dsp:sp modelId="{802D6725-D3FC-E641-A7BB-AF71F2A0E53D}">
      <dsp:nvSpPr>
        <dsp:cNvPr id="0" name=""/>
        <dsp:cNvSpPr/>
      </dsp:nvSpPr>
      <dsp:spPr>
        <a:xfrm rot="10678810" flipH="1">
          <a:off x="3918684" y="1943341"/>
          <a:ext cx="411471" cy="2556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 dirty="0"/>
        </a:p>
      </dsp:txBody>
      <dsp:txXfrm rot="10800000">
        <a:off x="3995369" y="1994464"/>
        <a:ext cx="258101" cy="153371"/>
      </dsp:txXfrm>
    </dsp:sp>
    <dsp:sp modelId="{E2329D7E-148F-D442-B22E-9C5FA4D46EA4}">
      <dsp:nvSpPr>
        <dsp:cNvPr id="0" name=""/>
        <dsp:cNvSpPr/>
      </dsp:nvSpPr>
      <dsp:spPr>
        <a:xfrm>
          <a:off x="2167329" y="1662717"/>
          <a:ext cx="1460673" cy="730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kern="1200" dirty="0" smtClean="0"/>
            <a:t>Verticale </a:t>
          </a:r>
          <a:endParaRPr lang="fr-FR" sz="1900" kern="1200" dirty="0"/>
        </a:p>
      </dsp:txBody>
      <dsp:txXfrm>
        <a:off x="2188720" y="1684108"/>
        <a:ext cx="1417891" cy="687554"/>
      </dsp:txXfrm>
    </dsp:sp>
    <dsp:sp modelId="{D1A9EA2B-AF00-0F44-8721-A409840A11F1}">
      <dsp:nvSpPr>
        <dsp:cNvPr id="0" name=""/>
        <dsp:cNvSpPr/>
      </dsp:nvSpPr>
      <dsp:spPr>
        <a:xfrm rot="18372280">
          <a:off x="3108852" y="1068718"/>
          <a:ext cx="794760" cy="255617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74000"/>
              </a:schemeClr>
            </a:gs>
            <a:gs pos="4900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hade val="84000"/>
                <a:satMod val="110000"/>
              </a:schemeClr>
            </a:gs>
            <a:gs pos="49100">
              <a:schemeClr val="accent1">
                <a:tint val="60000"/>
                <a:hueOff val="0"/>
                <a:satOff val="0"/>
                <a:lumOff val="0"/>
                <a:alphaOff val="0"/>
                <a:shade val="55000"/>
                <a:satMod val="150000"/>
              </a:schemeClr>
            </a:gs>
            <a:gs pos="9200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90000"/>
                <a:satMod val="128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0000"/>
                <a:shade val="97000"/>
                <a:satMod val="128000"/>
              </a:schemeClr>
            </a:gs>
          </a:gsLst>
          <a:lin ang="5400000" scaled="1"/>
        </a:gradFill>
        <a:ln>
          <a:noFill/>
        </a:ln>
        <a:effectLst>
          <a:outerShdw blurRad="39000" dist="25400" dir="5400000" rotWithShape="0">
            <a:schemeClr val="accent1">
              <a:tint val="60000"/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3185537" y="1119841"/>
        <a:ext cx="641390" cy="1533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3A283-09EF-F640-8768-9682BCE0DD09}" type="datetimeFigureOut">
              <a:rPr lang="fr-FR" smtClean="0"/>
              <a:pPr/>
              <a:t>02/06/2020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325E66-0E29-2249-836B-46FB465EB87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604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Horizontale</a:t>
            </a:r>
            <a:r>
              <a:rPr lang="fr-FR" baseline="0" dirty="0" smtClean="0"/>
              <a:t> , on décompose chaque opérations en  opérations élémentaire. Chaque geste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325E66-0E29-2249-836B-46FB465EB87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BE733E8-016F-43BA-9A17-699D892937EE}" type="datetime1">
              <a:rPr lang="fr-FR" smtClean="0"/>
              <a:t>02/06/2020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7EC7FB-FC65-4555-A81B-C6246CE0E469}" type="datetime1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B5A3AF-C926-4057-BD3D-CF284FAE48E9}" type="datetime1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7AB5DE-E9FF-4C8D-B18E-9EA68866396D}" type="datetime1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D595EE-DA7B-416C-94D3-39933C86BC6D}" type="datetime1">
              <a:rPr lang="fr-FR" smtClean="0"/>
              <a:t>02/06/2020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B81610-D67F-44FF-B88F-97AAFD04264E}" type="datetime1">
              <a:rPr lang="fr-FR" smtClean="0"/>
              <a:t>02/06/2020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F61562-151B-44F9-A153-B542038D96D9}" type="datetime1">
              <a:rPr lang="fr-FR" smtClean="0"/>
              <a:t>02/06/2020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7DA624-CF87-4FC3-B085-5FA845D97A68}" type="datetime1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ECEB25-43AC-4D9F-B04B-EDB87691CECD}" type="datetime1">
              <a:rPr lang="fr-FR" smtClean="0"/>
              <a:t>02/06/2020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9E223D4-BD02-4B1B-93CF-1EBB62F35251}" type="datetime1">
              <a:rPr lang="fr-FR" smtClean="0"/>
              <a:t>02/06/2020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5AF984-B587-401E-988B-0B648F093084}" type="datetime1">
              <a:rPr lang="fr-FR" smtClean="0"/>
              <a:t>02/06/2020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0BE0969-5B05-42A8-B86C-B8356130DF77}" type="datetime1">
              <a:rPr lang="fr-FR" smtClean="0"/>
              <a:t>02/06/2020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fr-FR" smtClean="0"/>
              <a:t>DJELLAL AMEUR N</a:t>
            </a:r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02AF3E-7936-BA45-A4FD-CEE1D7F02B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jellal%20ameur\Desktop\vid&#233;o\Le%20fordisme.mp4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djellal%20ameur\Desktop\vid&#233;o\Le%20Taylorisme%20dapr&#232;s%20Chaplin%20Film%20de%20Hamid%20Nahla%202016.mp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Management 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fr-FR" dirty="0"/>
              <a:t>La standardisation 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9416"/>
            <a:ext cx="7896944" cy="2539664"/>
          </a:xfrm>
        </p:spPr>
        <p:txBody>
          <a:bodyPr>
            <a:normAutofit/>
          </a:bodyPr>
          <a:lstStyle/>
          <a:p>
            <a:r>
              <a:rPr lang="fr-FR" dirty="0" smtClean="0"/>
              <a:t>C’est la fabrication à l’identique à grande échelle grâce à la description détaillée des produits.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  <a:p>
            <a:r>
              <a:rPr lang="fr-FR" dirty="0" smtClean="0"/>
              <a:t>Cela permet un gain de temps ainsi qu’une baisse du nombre de références en stocks à gérer </a:t>
            </a:r>
            <a:endParaRPr lang="fr-FR" dirty="0"/>
          </a:p>
        </p:txBody>
      </p:sp>
      <p:pic>
        <p:nvPicPr>
          <p:cNvPr id="4" name="Image 3" descr="les-temps-modernes-1024x68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365104"/>
            <a:ext cx="7896944" cy="243394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Henri Fayol 1841 -1925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538" y="2132856"/>
            <a:ext cx="7643192" cy="424847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fr-FR" sz="3600" dirty="0" smtClean="0"/>
              <a:t>Taylor aborde l’organisation à partir du travail de l’atelier, Par contre Fayol, s’ intéresse plus à l’administration générale de l’entreprise ou au management.</a:t>
            </a:r>
          </a:p>
          <a:p>
            <a:pPr algn="just">
              <a:buNone/>
            </a:pPr>
            <a:endParaRPr lang="fr-FR" sz="3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Henri+FAYOL+Les+missions+de+la+fonction+administrative+(de+direction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381000"/>
            <a:ext cx="7970309" cy="5977732"/>
          </a:xfr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Max Weber 1864-1920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6649866"/>
              </p:ext>
            </p:extLst>
          </p:nvPr>
        </p:nvGraphicFramePr>
        <p:xfrm>
          <a:off x="457200" y="1600201"/>
          <a:ext cx="5410944" cy="2980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age 4" descr="citation-max-weber-28268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40372" y="4221088"/>
            <a:ext cx="4255543" cy="2486025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3352EF-6EB0-8841-AEBC-3C8A3C7DE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6F3352EF-6EB0-8841-AEBC-3C8A3C7DE3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F3352EF-6EB0-8841-AEBC-3C8A3C7DE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F3352EF-6EB0-8841-AEBC-3C8A3C7DE3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9E0267-A1CA-9140-96F1-7E8C72DEB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79E0267-A1CA-9140-96F1-7E8C72DEB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79E0267-A1CA-9140-96F1-7E8C72DEB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79E0267-A1CA-9140-96F1-7E8C72DEB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F325B9-ABC8-D441-A962-79907F0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1AF325B9-ABC8-D441-A962-79907F02F3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1AF325B9-ABC8-D441-A962-79907F0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1AF325B9-ABC8-D441-A962-79907F02F3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dauphine2012-33-63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0"/>
            <a:ext cx="8458199" cy="6858000"/>
          </a:xfr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rationalisation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9416"/>
            <a:ext cx="7499176" cy="4846320"/>
          </a:xfrm>
        </p:spPr>
        <p:txBody>
          <a:bodyPr/>
          <a:lstStyle/>
          <a:p>
            <a:r>
              <a:rPr lang="fr-FR" dirty="0" smtClean="0"/>
              <a:t>Gestion et anticipation ( le calcul et l’efficacité)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Division du travail ( autonomisation et de spécialisation des tâches)</a:t>
            </a:r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Universalisation  ( utilisation des règles et procédures formelles)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ax+WEBER+et+l’idéal+bureaucratiqu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04" y="558865"/>
            <a:ext cx="8064896" cy="5592763"/>
          </a:xfr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Le fordism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61938" y="836712"/>
            <a:ext cx="7910462" cy="5735538"/>
          </a:xfrm>
          <a:prstGeom prst="rect">
            <a:avLst/>
          </a:prstGeom>
        </p:spPr>
      </p:pic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239000" cy="444664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                   FORDISME </a:t>
            </a:r>
            <a:endParaRPr lang="fr-FR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fr-FR" dirty="0" smtClean="0"/>
              <a:t>Fordisme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Invente le travail à la chaîne ( l’ouvrier ne se déplace plus pour aller chercher les pièces nécessaires)                      réduction des temps morts.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La parcellisation et la standardisation des taches permettent permettent de produire en grande série des produits standard à bas coûts  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048000" y="28956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théories traditionnelles du Management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988840"/>
            <a:ext cx="7643192" cy="4392488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La théorie des organisations est relativement récente au regard d’autres disciplines.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On distingue, d’une part 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L’école classique </a:t>
            </a:r>
          </a:p>
          <a:p>
            <a:pPr>
              <a:buNone/>
            </a:pPr>
            <a:r>
              <a:rPr lang="fr-FR" dirty="0" smtClean="0"/>
              <a:t>L’école des relations humaines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théories traditionnelles du Management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132856"/>
            <a:ext cx="7239000" cy="3672408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fr-FR" dirty="0" smtClean="0"/>
              <a:t>L’école classique des organisations regroupe des courants de pensée aux préoccupations très différentes, mais marquées par une même approche de l’organisation, à savoir la recherche de la rationalité.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théories traditionnelles du Management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None/>
            </a:pPr>
            <a:endParaRPr lang="fr-FR" dirty="0" smtClean="0"/>
          </a:p>
          <a:p>
            <a:pPr algn="ctr">
              <a:lnSpc>
                <a:spcPct val="150000"/>
              </a:lnSpc>
              <a:buNone/>
            </a:pPr>
            <a:r>
              <a:rPr lang="fr-FR" dirty="0" smtClean="0"/>
              <a:t>L’école des relations humaines mise sur la qualité des rapports humaines et la mise en œuvre d’un style de management bienveillant pour améliorer les résultats des organisations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e 3"/>
          <p:cNvGraphicFramePr/>
          <p:nvPr/>
        </p:nvGraphicFramePr>
        <p:xfrm>
          <a:off x="457200" y="274638"/>
          <a:ext cx="7924800" cy="6126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9A6A33-E672-2B41-A5D4-9E956F53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AA9A6A33-E672-2B41-A5D4-9E956F53E6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AA9A6A33-E672-2B41-A5D4-9E956F53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AA9A6A33-E672-2B41-A5D4-9E956F53E6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931FEA-D67B-D245-A94C-21BC9735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0D931FEA-D67B-D245-A94C-21BC97359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0D931FEA-D67B-D245-A94C-21BC9735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0D931FEA-D67B-D245-A94C-21BC97359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2866AF-391A-5D4E-9452-E99F426D3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4B2866AF-391A-5D4E-9452-E99F426D3C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4B2866AF-391A-5D4E-9452-E99F426D3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4B2866AF-391A-5D4E-9452-E99F426D3C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9EB0A1-DE61-E844-B6CA-B09FDF5FE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5A9EB0A1-DE61-E844-B6CA-B09FDF5FE4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5A9EB0A1-DE61-E844-B6CA-B09FDF5FE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5A9EB0A1-DE61-E844-B6CA-B09FDF5FE4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2B8DFE-8B1D-C542-92CF-9B2E9332D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102B8DFE-8B1D-C542-92CF-9B2E9332D1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graphicEl>
                                              <a:dgm id="{102B8DFE-8B1D-C542-92CF-9B2E9332D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102B8DFE-8B1D-C542-92CF-9B2E9332D1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5F2C08-0261-A341-9438-8946E50D0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255F2C08-0261-A341-9438-8946E50D02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255F2C08-0261-A341-9438-8946E50D0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255F2C08-0261-A341-9438-8946E50D02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EB0E0A-7616-F840-9720-E3E82A954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9DEB0E0A-7616-F840-9720-E3E82A954A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9DEB0E0A-7616-F840-9720-E3E82A954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9DEB0E0A-7616-F840-9720-E3E82A954A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E523D6-79E7-B34F-9C8B-AEA9094D9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58E523D6-79E7-B34F-9C8B-AEA9094D93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58E523D6-79E7-B34F-9C8B-AEA9094D9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58E523D6-79E7-B34F-9C8B-AEA9094D93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6AC24F-BE8D-6A49-8EDC-53FD096BD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graphicEl>
                                              <a:dgm id="{9A6AC24F-BE8D-6A49-8EDC-53FD096BDB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graphicEl>
                                              <a:dgm id="{9A6AC24F-BE8D-6A49-8EDC-53FD096BD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graphicEl>
                                              <a:dgm id="{9A6AC24F-BE8D-6A49-8EDC-53FD096BDB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E883A9-97C1-DE40-B4AA-AA30120BA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53E883A9-97C1-DE40-B4AA-AA30120BAF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53E883A9-97C1-DE40-B4AA-AA30120BA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53E883A9-97C1-DE40-B4AA-AA30120BAF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A97A45-072C-174D-AAFA-92036D696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graphicEl>
                                              <a:dgm id="{C4A97A45-072C-174D-AAFA-92036D696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graphicEl>
                                              <a:dgm id="{C4A97A45-072C-174D-AAFA-92036D696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graphicEl>
                                              <a:dgm id="{C4A97A45-072C-174D-AAFA-92036D696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3BD03A4-19FF-F045-98AE-AA93DB892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graphicEl>
                                              <a:dgm id="{23BD03A4-19FF-F045-98AE-AA93DB892E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graphicEl>
                                              <a:dgm id="{23BD03A4-19FF-F045-98AE-AA93DB892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graphicEl>
                                              <a:dgm id="{23BD03A4-19FF-F045-98AE-AA93DB892E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1B2EBB-4087-2E4F-B9F1-24F1466D7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">
                                            <p:graphicEl>
                                              <a:dgm id="{791B2EBB-4087-2E4F-B9F1-24F1466D76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graphicEl>
                                              <a:dgm id="{791B2EBB-4087-2E4F-B9F1-24F1466D7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graphicEl>
                                              <a:dgm id="{791B2EBB-4087-2E4F-B9F1-24F1466D76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9ABF37-4567-F447-82D6-478F3D67B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graphicEl>
                                              <a:dgm id="{059ABF37-4567-F447-82D6-478F3D67BE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graphicEl>
                                              <a:dgm id="{059ABF37-4567-F447-82D6-478F3D67B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graphicEl>
                                              <a:dgm id="{059ABF37-4567-F447-82D6-478F3D67BE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E395C1-4789-D24E-B73D-FD7F7DF5C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">
                                            <p:graphicEl>
                                              <a:dgm id="{1FE395C1-4789-D24E-B73D-FD7F7DF5CF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">
                                            <p:graphicEl>
                                              <a:dgm id="{1FE395C1-4789-D24E-B73D-FD7F7DF5C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">
                                            <p:graphicEl>
                                              <a:dgm id="{1FE395C1-4789-D24E-B73D-FD7F7DF5CF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D3C4D6-5C76-564F-B86D-BBE640C70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graphicEl>
                                              <a:dgm id="{B6D3C4D6-5C76-564F-B86D-BBE640C70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graphicEl>
                                              <a:dgm id="{B6D3C4D6-5C76-564F-B86D-BBE640C70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graphicEl>
                                              <a:dgm id="{B6D3C4D6-5C76-564F-B86D-BBE640C70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Le Taylorisme daprès Chaplin Film de Hamid Nahla 2016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33375" y="214313"/>
            <a:ext cx="8477250" cy="635793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368"/>
            <a:ext cx="7239000" cy="729336"/>
          </a:xfrm>
        </p:spPr>
        <p:txBody>
          <a:bodyPr/>
          <a:lstStyle/>
          <a:p>
            <a:r>
              <a:rPr lang="fr-FR" dirty="0" smtClean="0"/>
              <a:t>Frederick Taylor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7776864" cy="5112568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fr-FR" i="1" dirty="0" smtClean="0"/>
              <a:t>Des méthodes fondées sur une démarche scientifique, dans le but d’améliorer la performance des formes et des organisations.</a:t>
            </a:r>
          </a:p>
          <a:p>
            <a:pPr algn="just">
              <a:buNone/>
            </a:pPr>
            <a:endParaRPr lang="fr-FR" i="1" dirty="0" smtClean="0"/>
          </a:p>
          <a:p>
            <a:pPr algn="just">
              <a:buNone/>
            </a:pPr>
            <a:r>
              <a:rPr lang="fr-FR" i="1" dirty="0" smtClean="0"/>
              <a:t>En 1911, il pose les principes du management scientifique et de l’organisation scientifique OST</a:t>
            </a:r>
          </a:p>
          <a:p>
            <a:pPr algn="just">
              <a:buNone/>
            </a:pPr>
            <a:endParaRPr lang="fr-FR" i="1" dirty="0" smtClean="0"/>
          </a:p>
          <a:p>
            <a:pPr>
              <a:buNone/>
            </a:pPr>
            <a:r>
              <a:rPr lang="fr-FR" i="1" dirty="0" smtClean="0"/>
              <a:t>L’ OST est mise en œuvre via 3 moyens :</a:t>
            </a:r>
          </a:p>
          <a:p>
            <a:pPr>
              <a:buNone/>
            </a:pPr>
            <a:endParaRPr lang="fr-FR" i="1" dirty="0" smtClean="0"/>
          </a:p>
          <a:p>
            <a:r>
              <a:rPr lang="fr-FR" i="1" dirty="0" smtClean="0"/>
              <a:t>La division du travail  </a:t>
            </a:r>
          </a:p>
          <a:p>
            <a:r>
              <a:rPr lang="fr-FR" i="1" dirty="0" smtClean="0"/>
              <a:t>La parcellisation du travail </a:t>
            </a:r>
          </a:p>
          <a:p>
            <a:r>
              <a:rPr lang="fr-FR" i="1" dirty="0" smtClean="0"/>
              <a:t>La standardisation </a:t>
            </a:r>
          </a:p>
          <a:p>
            <a:pPr>
              <a:buNone/>
            </a:pPr>
            <a:endParaRPr i="1" dirty="0"/>
          </a:p>
          <a:p>
            <a:pPr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Espace réservé du contenu 16"/>
          <p:cNvGraphicFramePr>
            <a:graphicFrameLocks noGrp="1"/>
          </p:cNvGraphicFramePr>
          <p:nvPr>
            <p:ph idx="1"/>
          </p:nvPr>
        </p:nvGraphicFramePr>
        <p:xfrm>
          <a:off x="457200" y="609601"/>
          <a:ext cx="8229600" cy="281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76200" y="4114800"/>
            <a:ext cx="80677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2400" b="1" i="1" dirty="0" smtClean="0"/>
              <a:t>Horizontale</a:t>
            </a:r>
            <a:r>
              <a:rPr lang="fr-FR" sz="2400" dirty="0" smtClean="0"/>
              <a:t>: la décomposition de chaque opération en opérations élémentaires. Chaque geste est étudié et chronométré </a:t>
            </a:r>
          </a:p>
          <a:p>
            <a:pPr marL="285750" indent="-285750">
              <a:buFont typeface="Arial" pitchFamily="34" charset="0"/>
              <a:buChar char="•"/>
            </a:pPr>
            <a:endParaRPr lang="fr-FR" sz="24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FR" sz="2400" b="1" i="1" dirty="0" smtClean="0"/>
              <a:t>Verticale</a:t>
            </a:r>
            <a:r>
              <a:rPr lang="fr-FR" sz="2400" dirty="0" smtClean="0"/>
              <a:t>: La réflexion, la préparation, l’exécution et le contrôle sont fait par des groupes d’individus différents  </a:t>
            </a:r>
          </a:p>
          <a:p>
            <a:endParaRPr lang="fr-FR" sz="24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6BC9C73-9D3E-F143-BB6F-C4F814313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graphicEl>
                                              <a:dgm id="{E6BC9C73-9D3E-F143-BB6F-C4F814313B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graphicEl>
                                              <a:dgm id="{E6BC9C73-9D3E-F143-BB6F-C4F814313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graphicEl>
                                              <a:dgm id="{E6BC9C73-9D3E-F143-BB6F-C4F814313B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F3263EC3-F894-8C41-B3DB-064289889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graphicEl>
                                              <a:dgm id="{F3263EC3-F894-8C41-B3DB-0642898892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graphicEl>
                                              <a:dgm id="{F3263EC3-F894-8C41-B3DB-064289889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graphicEl>
                                              <a:dgm id="{F3263EC3-F894-8C41-B3DB-0642898892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2D62D90C-200B-7C42-9A64-22254C6D3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graphicEl>
                                              <a:dgm id="{2D62D90C-200B-7C42-9A64-22254C6D3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graphicEl>
                                              <a:dgm id="{2D62D90C-200B-7C42-9A64-22254C6D3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graphicEl>
                                              <a:dgm id="{2D62D90C-200B-7C42-9A64-22254C6D3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802D6725-D3FC-E641-A7BB-AF71F2A0E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>
                                            <p:graphicEl>
                                              <a:dgm id="{802D6725-D3FC-E641-A7BB-AF71F2A0E5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graphicEl>
                                              <a:dgm id="{802D6725-D3FC-E641-A7BB-AF71F2A0E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graphicEl>
                                              <a:dgm id="{802D6725-D3FC-E641-A7BB-AF71F2A0E5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E2329D7E-148F-D442-B22E-9C5FA4D46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graphicEl>
                                              <a:dgm id="{E2329D7E-148F-D442-B22E-9C5FA4D46E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graphicEl>
                                              <a:dgm id="{E2329D7E-148F-D442-B22E-9C5FA4D46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graphicEl>
                                              <a:dgm id="{E2329D7E-148F-D442-B22E-9C5FA4D46E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dgm id="{D1A9EA2B-AF00-0F44-8721-A409840A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>
                                            <p:graphicEl>
                                              <a:dgm id="{D1A9EA2B-AF00-0F44-8721-A409840A11F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graphicEl>
                                              <a:dgm id="{D1A9EA2B-AF00-0F44-8721-A409840A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graphicEl>
                                              <a:dgm id="{D1A9EA2B-AF00-0F44-8721-A409840A11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7" grpId="0">
        <p:bldSub>
          <a:bldDgm bld="one"/>
        </p:bldSub>
      </p:bldGraphic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504" y="260649"/>
            <a:ext cx="7848872" cy="1008112"/>
          </a:xfrm>
        </p:spPr>
        <p:txBody>
          <a:bodyPr>
            <a:normAutofit fontScale="90000"/>
          </a:bodyPr>
          <a:lstStyle/>
          <a:p>
            <a:pPr algn="l"/>
            <a:r>
              <a:rPr lang="fr-FR" dirty="0"/>
              <a:t>La parcellisation du travail: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type="body" idx="1"/>
          </p:nvPr>
        </p:nvSpPr>
        <p:spPr>
          <a:xfrm>
            <a:off x="179512" y="1700808"/>
            <a:ext cx="7848872" cy="34563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fr-FR" dirty="0" smtClean="0"/>
          </a:p>
          <a:p>
            <a:pPr algn="just">
              <a:buNone/>
            </a:pPr>
            <a:r>
              <a:rPr lang="fr-FR" sz="3200" i="1" dirty="0" smtClean="0"/>
              <a:t>Les ouvriers accomplissent un travail répétitif, toujours le même.</a:t>
            </a:r>
          </a:p>
          <a:p>
            <a:pPr algn="just">
              <a:buNone/>
            </a:pPr>
            <a:endParaRPr lang="fr-FR" sz="3200" i="1" dirty="0" smtClean="0"/>
          </a:p>
          <a:p>
            <a:pPr algn="just">
              <a:buNone/>
            </a:pPr>
            <a:r>
              <a:rPr lang="fr-FR" sz="3200" i="1" dirty="0" smtClean="0"/>
              <a:t>Le salaire est malgré tout supérieur à la moyenne à cause de la grande pénibilité du travail à accomplir. </a:t>
            </a:r>
          </a:p>
          <a:p>
            <a:pPr>
              <a:buNone/>
            </a:pPr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2AF3E-7936-BA45-A4FD-CEE1D7F02B86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DJELLAL AMEUR N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583</TotalTime>
  <Words>498</Words>
  <Application>Microsoft Office PowerPoint</Application>
  <PresentationFormat>Affichage à l'écran (4:3)</PresentationFormat>
  <Paragraphs>104</Paragraphs>
  <Slides>18</Slides>
  <Notes>1</Notes>
  <HiddenSlides>0</HiddenSlides>
  <MMClips>2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Opulent</vt:lpstr>
      <vt:lpstr>Management </vt:lpstr>
      <vt:lpstr>Les théories traditionnelles du Management </vt:lpstr>
      <vt:lpstr>Les théories traditionnelles du Management </vt:lpstr>
      <vt:lpstr>Les théories traditionnelles du Management </vt:lpstr>
      <vt:lpstr>Présentation PowerPoint</vt:lpstr>
      <vt:lpstr>Présentation PowerPoint</vt:lpstr>
      <vt:lpstr>Frederick Taylor </vt:lpstr>
      <vt:lpstr>Présentation PowerPoint</vt:lpstr>
      <vt:lpstr>La parcellisation du travail: </vt:lpstr>
      <vt:lpstr>La standardisation  </vt:lpstr>
      <vt:lpstr>Henri Fayol 1841 -1925 </vt:lpstr>
      <vt:lpstr>Présentation PowerPoint</vt:lpstr>
      <vt:lpstr>Max Weber 1864-1920</vt:lpstr>
      <vt:lpstr>Présentation PowerPoint</vt:lpstr>
      <vt:lpstr>La rationalisation </vt:lpstr>
      <vt:lpstr>Présentation PowerPoint</vt:lpstr>
      <vt:lpstr>                   FORDISME </vt:lpstr>
      <vt:lpstr>Fordisme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</dc:title>
  <dc:creator>VISION INFORMATIQUE</dc:creator>
  <cp:lastModifiedBy>djellal ameur</cp:lastModifiedBy>
  <cp:revision>46</cp:revision>
  <dcterms:created xsi:type="dcterms:W3CDTF">2017-05-10T20:09:07Z</dcterms:created>
  <dcterms:modified xsi:type="dcterms:W3CDTF">2020-06-02T11:12:09Z</dcterms:modified>
</cp:coreProperties>
</file>