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6"/>
    <p:restoredTop sz="94701"/>
  </p:normalViewPr>
  <p:slideViewPr>
    <p:cSldViewPr snapToGrid="0" snapToObjects="1">
      <p:cViewPr varScale="1">
        <p:scale>
          <a:sx n="100" d="100"/>
          <a:sy n="100" d="100"/>
        </p:scale>
        <p:origin x="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ar-SA"/>
              <a:t>العوامل المؤثرة في القدرات المعرفية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0000"/>
                    </a:schemeClr>
                  </a:gs>
                  <a:gs pos="84000">
                    <a:schemeClr val="accent2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0000"/>
                    </a:schemeClr>
                  </a:gs>
                  <a:gs pos="84000">
                    <a:schemeClr val="accent4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0000"/>
                    </a:schemeClr>
                  </a:gs>
                  <a:gs pos="84000">
                    <a:schemeClr val="accent6"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lumMod val="110000"/>
                    </a:schemeClr>
                  </a:gs>
                  <a:gs pos="84000">
                    <a:schemeClr val="accent2">
                      <a:lumMod val="60000"/>
                      <a:shade val="90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5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الوراثة</c:v>
                </c:pt>
                <c:pt idx="1">
                  <c:v>البيئة</c:v>
                </c:pt>
                <c:pt idx="2">
                  <c:v>الترتيب</c:v>
                </c:pt>
                <c:pt idx="3">
                  <c:v>الأخطاء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4-1A4B-B4B7-56ABC381344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1A905-6A5B-7E4E-B660-B10D1CB7DD14}" type="doc">
      <dgm:prSet loTypeId="urn:microsoft.com/office/officeart/2005/8/layout/hierarchy3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F4B3511-4B7A-E042-A1F2-D700FE075523}">
      <dgm:prSet phldrT="[Texte]"/>
      <dgm:spPr/>
      <dgm:t>
        <a:bodyPr/>
        <a:lstStyle/>
        <a:p>
          <a:pPr rtl="1"/>
          <a:r>
            <a:rPr lang="ar-SA" dirty="0"/>
            <a:t>مقياس الاداء</a:t>
          </a:r>
          <a:endParaRPr lang="fr-FR" dirty="0"/>
        </a:p>
      </dgm:t>
    </dgm:pt>
    <dgm:pt modelId="{E290AE29-9698-3043-B447-81A79DB480F2}" type="parTrans" cxnId="{AC14D362-95BD-5E42-8BE5-EB760D826564}">
      <dgm:prSet/>
      <dgm:spPr/>
      <dgm:t>
        <a:bodyPr/>
        <a:lstStyle/>
        <a:p>
          <a:endParaRPr lang="fr-FR"/>
        </a:p>
      </dgm:t>
    </dgm:pt>
    <dgm:pt modelId="{525DC7E3-0CC6-4346-BC60-1235B42D7646}" type="sibTrans" cxnId="{AC14D362-95BD-5E42-8BE5-EB760D826564}">
      <dgm:prSet/>
      <dgm:spPr/>
      <dgm:t>
        <a:bodyPr/>
        <a:lstStyle/>
        <a:p>
          <a:endParaRPr lang="fr-FR"/>
        </a:p>
      </dgm:t>
    </dgm:pt>
    <dgm:pt modelId="{31F2908A-92FD-DE4B-9517-F1ECBA4B06FA}">
      <dgm:prSet phldrT="[Texte]"/>
      <dgm:spPr/>
      <dgm:t>
        <a:bodyPr/>
        <a:lstStyle/>
        <a:p>
          <a:pPr rtl="1"/>
          <a:r>
            <a:rPr lang="ar-SA" dirty="0"/>
            <a:t>- القدرات البصرية المكانية</a:t>
          </a:r>
        </a:p>
        <a:p>
          <a:pPr rtl="1"/>
          <a:r>
            <a:rPr lang="ar-SA" dirty="0"/>
            <a:t>- القدرات العددية</a:t>
          </a:r>
          <a:endParaRPr lang="fr-FR" dirty="0"/>
        </a:p>
      </dgm:t>
    </dgm:pt>
    <dgm:pt modelId="{E737CDEE-ACB8-1646-B296-638950DDD7A2}" type="parTrans" cxnId="{6FC8991C-0164-4F4C-BCF6-9EEC8FD9CF63}">
      <dgm:prSet/>
      <dgm:spPr/>
      <dgm:t>
        <a:bodyPr/>
        <a:lstStyle/>
        <a:p>
          <a:endParaRPr lang="fr-FR"/>
        </a:p>
      </dgm:t>
    </dgm:pt>
    <dgm:pt modelId="{FB99F5DE-F8CE-B64D-A4BA-BC4FE8A1EE51}" type="sibTrans" cxnId="{6FC8991C-0164-4F4C-BCF6-9EEC8FD9CF63}">
      <dgm:prSet/>
      <dgm:spPr/>
      <dgm:t>
        <a:bodyPr/>
        <a:lstStyle/>
        <a:p>
          <a:endParaRPr lang="fr-FR"/>
        </a:p>
      </dgm:t>
    </dgm:pt>
    <dgm:pt modelId="{58BBF51C-27AC-A649-8CB4-9A1DC6D135E5}">
      <dgm:prSet phldrT="[Texte]"/>
      <dgm:spPr/>
      <dgm:t>
        <a:bodyPr/>
        <a:lstStyle/>
        <a:p>
          <a:pPr rtl="1"/>
          <a:r>
            <a:rPr lang="ar-SA" dirty="0"/>
            <a:t>- التفكير الاستقرائي</a:t>
          </a:r>
        </a:p>
        <a:p>
          <a:pPr rtl="1"/>
          <a:r>
            <a:rPr lang="ar-SA" dirty="0"/>
            <a:t>- المنطق العقلاني</a:t>
          </a:r>
          <a:endParaRPr lang="fr-FR" dirty="0"/>
        </a:p>
      </dgm:t>
    </dgm:pt>
    <dgm:pt modelId="{5E21A679-0D79-8D4D-99F9-9754F5C93458}" type="parTrans" cxnId="{9462B48D-046A-6E4B-8CB2-00B9E21775C1}">
      <dgm:prSet/>
      <dgm:spPr/>
      <dgm:t>
        <a:bodyPr/>
        <a:lstStyle/>
        <a:p>
          <a:endParaRPr lang="fr-FR"/>
        </a:p>
      </dgm:t>
    </dgm:pt>
    <dgm:pt modelId="{A0AEC71F-7D3B-7041-AE27-3D1EC7D6FE50}" type="sibTrans" cxnId="{9462B48D-046A-6E4B-8CB2-00B9E21775C1}">
      <dgm:prSet/>
      <dgm:spPr/>
      <dgm:t>
        <a:bodyPr/>
        <a:lstStyle/>
        <a:p>
          <a:endParaRPr lang="fr-FR"/>
        </a:p>
      </dgm:t>
    </dgm:pt>
    <dgm:pt modelId="{620F0EDA-7283-5C4D-A919-1007BB80BFEE}">
      <dgm:prSet phldrT="[Texte]"/>
      <dgm:spPr/>
      <dgm:t>
        <a:bodyPr/>
        <a:lstStyle/>
        <a:p>
          <a:pPr rtl="1"/>
          <a:r>
            <a:rPr lang="ar-SA" dirty="0"/>
            <a:t>المقياس اللفظي</a:t>
          </a:r>
          <a:endParaRPr lang="fr-FR" dirty="0"/>
        </a:p>
      </dgm:t>
    </dgm:pt>
    <dgm:pt modelId="{162E76C0-FE3C-A948-8FDD-31A3369A75CF}" type="parTrans" cxnId="{FFE9AD4D-2584-EC44-8238-BFB23450A05E}">
      <dgm:prSet/>
      <dgm:spPr/>
      <dgm:t>
        <a:bodyPr/>
        <a:lstStyle/>
        <a:p>
          <a:endParaRPr lang="fr-FR"/>
        </a:p>
      </dgm:t>
    </dgm:pt>
    <dgm:pt modelId="{A3272035-77D7-7547-A1F2-597D74F6D09E}" type="sibTrans" cxnId="{FFE9AD4D-2584-EC44-8238-BFB23450A05E}">
      <dgm:prSet/>
      <dgm:spPr/>
      <dgm:t>
        <a:bodyPr/>
        <a:lstStyle/>
        <a:p>
          <a:endParaRPr lang="fr-FR"/>
        </a:p>
      </dgm:t>
    </dgm:pt>
    <dgm:pt modelId="{CB16247F-6924-9345-8280-E1137DD8D4C9}">
      <dgm:prSet phldrT="[Texte]"/>
      <dgm:spPr/>
      <dgm:t>
        <a:bodyPr/>
        <a:lstStyle/>
        <a:p>
          <a:pPr rtl="1"/>
          <a:r>
            <a:rPr lang="ar-SA" dirty="0"/>
            <a:t>- السلالة اللفظية</a:t>
          </a:r>
        </a:p>
        <a:p>
          <a:pPr rtl="1"/>
          <a:r>
            <a:rPr lang="ar-SA" dirty="0"/>
            <a:t>- المفردات</a:t>
          </a:r>
          <a:endParaRPr lang="fr-FR" dirty="0"/>
        </a:p>
      </dgm:t>
    </dgm:pt>
    <dgm:pt modelId="{E6887923-F0C2-A346-91E8-E60B276AA5DD}" type="parTrans" cxnId="{A648F6B8-4CFF-F344-A156-817CE5907BE9}">
      <dgm:prSet/>
      <dgm:spPr/>
      <dgm:t>
        <a:bodyPr/>
        <a:lstStyle/>
        <a:p>
          <a:endParaRPr lang="fr-FR"/>
        </a:p>
      </dgm:t>
    </dgm:pt>
    <dgm:pt modelId="{05BBB3B2-AF94-374E-8DA0-1D0117F2915D}" type="sibTrans" cxnId="{A648F6B8-4CFF-F344-A156-817CE5907BE9}">
      <dgm:prSet/>
      <dgm:spPr/>
      <dgm:t>
        <a:bodyPr/>
        <a:lstStyle/>
        <a:p>
          <a:endParaRPr lang="fr-FR"/>
        </a:p>
      </dgm:t>
    </dgm:pt>
    <dgm:pt modelId="{020DA3EE-0F84-824F-9791-650EC0839BF0}">
      <dgm:prSet phldrT="[Texte]"/>
      <dgm:spPr/>
      <dgm:t>
        <a:bodyPr/>
        <a:lstStyle/>
        <a:p>
          <a:pPr rtl="1"/>
          <a:r>
            <a:rPr lang="ar-SA" dirty="0"/>
            <a:t>- اللغة و التعبير</a:t>
          </a:r>
        </a:p>
        <a:p>
          <a:pPr rtl="1"/>
          <a:r>
            <a:rPr lang="ar-SA" dirty="0"/>
            <a:t>- مهارات الذاكرة</a:t>
          </a:r>
          <a:endParaRPr lang="fr-FR" dirty="0"/>
        </a:p>
      </dgm:t>
    </dgm:pt>
    <dgm:pt modelId="{93E9187C-B228-8F42-9431-6214B95352AD}" type="parTrans" cxnId="{C3C38030-EDBA-CC4E-B13E-4BB79520847E}">
      <dgm:prSet/>
      <dgm:spPr/>
      <dgm:t>
        <a:bodyPr/>
        <a:lstStyle/>
        <a:p>
          <a:endParaRPr lang="fr-FR"/>
        </a:p>
      </dgm:t>
    </dgm:pt>
    <dgm:pt modelId="{A05F2AEF-8A89-9048-8E7A-62F221CA3F2E}" type="sibTrans" cxnId="{C3C38030-EDBA-CC4E-B13E-4BB79520847E}">
      <dgm:prSet/>
      <dgm:spPr/>
      <dgm:t>
        <a:bodyPr/>
        <a:lstStyle/>
        <a:p>
          <a:endParaRPr lang="fr-FR"/>
        </a:p>
      </dgm:t>
    </dgm:pt>
    <dgm:pt modelId="{664FA593-D8E2-474A-96D8-4DFF8A7F2AB1}" type="pres">
      <dgm:prSet presAssocID="{10D1A905-6A5B-7E4E-B660-B10D1CB7DD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DAFCB5-5935-C045-9956-30F76361520C}" type="pres">
      <dgm:prSet presAssocID="{2F4B3511-4B7A-E042-A1F2-D700FE075523}" presName="root" presStyleCnt="0"/>
      <dgm:spPr/>
    </dgm:pt>
    <dgm:pt modelId="{EC321363-AD0F-6847-97C1-BDAC9150E9C4}" type="pres">
      <dgm:prSet presAssocID="{2F4B3511-4B7A-E042-A1F2-D700FE075523}" presName="rootComposite" presStyleCnt="0"/>
      <dgm:spPr/>
    </dgm:pt>
    <dgm:pt modelId="{133CC78F-CB84-474E-BAF8-EFB300C32B1D}" type="pres">
      <dgm:prSet presAssocID="{2F4B3511-4B7A-E042-A1F2-D700FE075523}" presName="rootText" presStyleLbl="node1" presStyleIdx="0" presStyleCnt="2"/>
      <dgm:spPr/>
    </dgm:pt>
    <dgm:pt modelId="{41AD7723-C84A-8042-A486-C94E92DE91A2}" type="pres">
      <dgm:prSet presAssocID="{2F4B3511-4B7A-E042-A1F2-D700FE075523}" presName="rootConnector" presStyleLbl="node1" presStyleIdx="0" presStyleCnt="2"/>
      <dgm:spPr/>
    </dgm:pt>
    <dgm:pt modelId="{858776E3-26F8-D640-953C-D87AD7599BDA}" type="pres">
      <dgm:prSet presAssocID="{2F4B3511-4B7A-E042-A1F2-D700FE075523}" presName="childShape" presStyleCnt="0"/>
      <dgm:spPr/>
    </dgm:pt>
    <dgm:pt modelId="{053E0DE2-D797-F442-9EA0-8948B0A7E53A}" type="pres">
      <dgm:prSet presAssocID="{E737CDEE-ACB8-1646-B296-638950DDD7A2}" presName="Name13" presStyleLbl="parChTrans1D2" presStyleIdx="0" presStyleCnt="4"/>
      <dgm:spPr/>
    </dgm:pt>
    <dgm:pt modelId="{4D4D0FD2-2464-AB46-B663-FBEDC2F2B4C8}" type="pres">
      <dgm:prSet presAssocID="{31F2908A-92FD-DE4B-9517-F1ECBA4B06FA}" presName="childText" presStyleLbl="bgAcc1" presStyleIdx="0" presStyleCnt="4">
        <dgm:presLayoutVars>
          <dgm:bulletEnabled val="1"/>
        </dgm:presLayoutVars>
      </dgm:prSet>
      <dgm:spPr/>
    </dgm:pt>
    <dgm:pt modelId="{BE6664B5-51C1-E54B-9F06-C270FA60A8AD}" type="pres">
      <dgm:prSet presAssocID="{5E21A679-0D79-8D4D-99F9-9754F5C93458}" presName="Name13" presStyleLbl="parChTrans1D2" presStyleIdx="1" presStyleCnt="4"/>
      <dgm:spPr/>
    </dgm:pt>
    <dgm:pt modelId="{61255A59-6EA3-3E4B-864B-E63647378DBA}" type="pres">
      <dgm:prSet presAssocID="{58BBF51C-27AC-A649-8CB4-9A1DC6D135E5}" presName="childText" presStyleLbl="bgAcc1" presStyleIdx="1" presStyleCnt="4">
        <dgm:presLayoutVars>
          <dgm:bulletEnabled val="1"/>
        </dgm:presLayoutVars>
      </dgm:prSet>
      <dgm:spPr/>
    </dgm:pt>
    <dgm:pt modelId="{8657DAE9-0F0F-2D49-BD53-9983A885F7B0}" type="pres">
      <dgm:prSet presAssocID="{620F0EDA-7283-5C4D-A919-1007BB80BFEE}" presName="root" presStyleCnt="0"/>
      <dgm:spPr/>
    </dgm:pt>
    <dgm:pt modelId="{62A10C9B-9403-1449-8025-2CDFF513181E}" type="pres">
      <dgm:prSet presAssocID="{620F0EDA-7283-5C4D-A919-1007BB80BFEE}" presName="rootComposite" presStyleCnt="0"/>
      <dgm:spPr/>
    </dgm:pt>
    <dgm:pt modelId="{010FD16F-0922-8844-A77E-7D26E385A658}" type="pres">
      <dgm:prSet presAssocID="{620F0EDA-7283-5C4D-A919-1007BB80BFEE}" presName="rootText" presStyleLbl="node1" presStyleIdx="1" presStyleCnt="2"/>
      <dgm:spPr/>
    </dgm:pt>
    <dgm:pt modelId="{DA13F397-2C99-E245-A371-D18913E3E1F3}" type="pres">
      <dgm:prSet presAssocID="{620F0EDA-7283-5C4D-A919-1007BB80BFEE}" presName="rootConnector" presStyleLbl="node1" presStyleIdx="1" presStyleCnt="2"/>
      <dgm:spPr/>
    </dgm:pt>
    <dgm:pt modelId="{AD2FA915-2616-9945-993B-96F672F99BFC}" type="pres">
      <dgm:prSet presAssocID="{620F0EDA-7283-5C4D-A919-1007BB80BFEE}" presName="childShape" presStyleCnt="0"/>
      <dgm:spPr/>
    </dgm:pt>
    <dgm:pt modelId="{6333CA4E-0F8C-6342-BF9E-4ED9D98A21A1}" type="pres">
      <dgm:prSet presAssocID="{E6887923-F0C2-A346-91E8-E60B276AA5DD}" presName="Name13" presStyleLbl="parChTrans1D2" presStyleIdx="2" presStyleCnt="4"/>
      <dgm:spPr/>
    </dgm:pt>
    <dgm:pt modelId="{16ACD909-9928-2940-A426-A560F937F01F}" type="pres">
      <dgm:prSet presAssocID="{CB16247F-6924-9345-8280-E1137DD8D4C9}" presName="childText" presStyleLbl="bgAcc1" presStyleIdx="2" presStyleCnt="4">
        <dgm:presLayoutVars>
          <dgm:bulletEnabled val="1"/>
        </dgm:presLayoutVars>
      </dgm:prSet>
      <dgm:spPr/>
    </dgm:pt>
    <dgm:pt modelId="{353FC4ED-98F6-A248-9C51-5D46CE679EC2}" type="pres">
      <dgm:prSet presAssocID="{93E9187C-B228-8F42-9431-6214B95352AD}" presName="Name13" presStyleLbl="parChTrans1D2" presStyleIdx="3" presStyleCnt="4"/>
      <dgm:spPr/>
    </dgm:pt>
    <dgm:pt modelId="{BD935B16-2832-2C42-B206-9291EBE98819}" type="pres">
      <dgm:prSet presAssocID="{020DA3EE-0F84-824F-9791-650EC0839BF0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B0F4BD0B-17F4-974F-95F8-5FF82CF254A5}" type="presOf" srcId="{CB16247F-6924-9345-8280-E1137DD8D4C9}" destId="{16ACD909-9928-2940-A426-A560F937F01F}" srcOrd="0" destOrd="0" presId="urn:microsoft.com/office/officeart/2005/8/layout/hierarchy3"/>
    <dgm:cxn modelId="{6FC8991C-0164-4F4C-BCF6-9EEC8FD9CF63}" srcId="{2F4B3511-4B7A-E042-A1F2-D700FE075523}" destId="{31F2908A-92FD-DE4B-9517-F1ECBA4B06FA}" srcOrd="0" destOrd="0" parTransId="{E737CDEE-ACB8-1646-B296-638950DDD7A2}" sibTransId="{FB99F5DE-F8CE-B64D-A4BA-BC4FE8A1EE51}"/>
    <dgm:cxn modelId="{8D3DAB1D-BA70-C041-8BDF-72D452B83B81}" type="presOf" srcId="{020DA3EE-0F84-824F-9791-650EC0839BF0}" destId="{BD935B16-2832-2C42-B206-9291EBE98819}" srcOrd="0" destOrd="0" presId="urn:microsoft.com/office/officeart/2005/8/layout/hierarchy3"/>
    <dgm:cxn modelId="{0433EB26-EE16-A84F-B16D-98BE57C46596}" type="presOf" srcId="{58BBF51C-27AC-A649-8CB4-9A1DC6D135E5}" destId="{61255A59-6EA3-3E4B-864B-E63647378DBA}" srcOrd="0" destOrd="0" presId="urn:microsoft.com/office/officeart/2005/8/layout/hierarchy3"/>
    <dgm:cxn modelId="{DC817428-6349-004C-9054-016F1B547B59}" type="presOf" srcId="{2F4B3511-4B7A-E042-A1F2-D700FE075523}" destId="{41AD7723-C84A-8042-A486-C94E92DE91A2}" srcOrd="1" destOrd="0" presId="urn:microsoft.com/office/officeart/2005/8/layout/hierarchy3"/>
    <dgm:cxn modelId="{C3C38030-EDBA-CC4E-B13E-4BB79520847E}" srcId="{620F0EDA-7283-5C4D-A919-1007BB80BFEE}" destId="{020DA3EE-0F84-824F-9791-650EC0839BF0}" srcOrd="1" destOrd="0" parTransId="{93E9187C-B228-8F42-9431-6214B95352AD}" sibTransId="{A05F2AEF-8A89-9048-8E7A-62F221CA3F2E}"/>
    <dgm:cxn modelId="{FFE9AD4D-2584-EC44-8238-BFB23450A05E}" srcId="{10D1A905-6A5B-7E4E-B660-B10D1CB7DD14}" destId="{620F0EDA-7283-5C4D-A919-1007BB80BFEE}" srcOrd="1" destOrd="0" parTransId="{162E76C0-FE3C-A948-8FDD-31A3369A75CF}" sibTransId="{A3272035-77D7-7547-A1F2-597D74F6D09E}"/>
    <dgm:cxn modelId="{7E3B9253-4EE5-9D49-937F-5777C99872F3}" type="presOf" srcId="{2F4B3511-4B7A-E042-A1F2-D700FE075523}" destId="{133CC78F-CB84-474E-BAF8-EFB300C32B1D}" srcOrd="0" destOrd="0" presId="urn:microsoft.com/office/officeart/2005/8/layout/hierarchy3"/>
    <dgm:cxn modelId="{AC14D362-95BD-5E42-8BE5-EB760D826564}" srcId="{10D1A905-6A5B-7E4E-B660-B10D1CB7DD14}" destId="{2F4B3511-4B7A-E042-A1F2-D700FE075523}" srcOrd="0" destOrd="0" parTransId="{E290AE29-9698-3043-B447-81A79DB480F2}" sibTransId="{525DC7E3-0CC6-4346-BC60-1235B42D7646}"/>
    <dgm:cxn modelId="{F454BA7A-19F8-834D-A767-D917D3223CC0}" type="presOf" srcId="{10D1A905-6A5B-7E4E-B660-B10D1CB7DD14}" destId="{664FA593-D8E2-474A-96D8-4DFF8A7F2AB1}" srcOrd="0" destOrd="0" presId="urn:microsoft.com/office/officeart/2005/8/layout/hierarchy3"/>
    <dgm:cxn modelId="{51954D7B-79F6-DC4C-B539-7C4D5102A545}" type="presOf" srcId="{93E9187C-B228-8F42-9431-6214B95352AD}" destId="{353FC4ED-98F6-A248-9C51-5D46CE679EC2}" srcOrd="0" destOrd="0" presId="urn:microsoft.com/office/officeart/2005/8/layout/hierarchy3"/>
    <dgm:cxn modelId="{9462B48D-046A-6E4B-8CB2-00B9E21775C1}" srcId="{2F4B3511-4B7A-E042-A1F2-D700FE075523}" destId="{58BBF51C-27AC-A649-8CB4-9A1DC6D135E5}" srcOrd="1" destOrd="0" parTransId="{5E21A679-0D79-8D4D-99F9-9754F5C93458}" sibTransId="{A0AEC71F-7D3B-7041-AE27-3D1EC7D6FE50}"/>
    <dgm:cxn modelId="{DA24C7AB-B92C-3B45-8968-9DA62DAC7B83}" type="presOf" srcId="{31F2908A-92FD-DE4B-9517-F1ECBA4B06FA}" destId="{4D4D0FD2-2464-AB46-B663-FBEDC2F2B4C8}" srcOrd="0" destOrd="0" presId="urn:microsoft.com/office/officeart/2005/8/layout/hierarchy3"/>
    <dgm:cxn modelId="{A648F6B8-4CFF-F344-A156-817CE5907BE9}" srcId="{620F0EDA-7283-5C4D-A919-1007BB80BFEE}" destId="{CB16247F-6924-9345-8280-E1137DD8D4C9}" srcOrd="0" destOrd="0" parTransId="{E6887923-F0C2-A346-91E8-E60B276AA5DD}" sibTransId="{05BBB3B2-AF94-374E-8DA0-1D0117F2915D}"/>
    <dgm:cxn modelId="{A5D1C8BD-BD8C-3348-85E8-4C6D506240C8}" type="presOf" srcId="{620F0EDA-7283-5C4D-A919-1007BB80BFEE}" destId="{010FD16F-0922-8844-A77E-7D26E385A658}" srcOrd="0" destOrd="0" presId="urn:microsoft.com/office/officeart/2005/8/layout/hierarchy3"/>
    <dgm:cxn modelId="{680FEBCF-C21C-574F-BF8F-28C49727FF0B}" type="presOf" srcId="{620F0EDA-7283-5C4D-A919-1007BB80BFEE}" destId="{DA13F397-2C99-E245-A371-D18913E3E1F3}" srcOrd="1" destOrd="0" presId="urn:microsoft.com/office/officeart/2005/8/layout/hierarchy3"/>
    <dgm:cxn modelId="{D103F1D6-4F1D-7B41-8F67-E90C052948C9}" type="presOf" srcId="{E737CDEE-ACB8-1646-B296-638950DDD7A2}" destId="{053E0DE2-D797-F442-9EA0-8948B0A7E53A}" srcOrd="0" destOrd="0" presId="urn:microsoft.com/office/officeart/2005/8/layout/hierarchy3"/>
    <dgm:cxn modelId="{AF5BE3F6-9BDC-3945-AAAD-817077D08045}" type="presOf" srcId="{5E21A679-0D79-8D4D-99F9-9754F5C93458}" destId="{BE6664B5-51C1-E54B-9F06-C270FA60A8AD}" srcOrd="0" destOrd="0" presId="urn:microsoft.com/office/officeart/2005/8/layout/hierarchy3"/>
    <dgm:cxn modelId="{67F2EFFB-A50D-BC4A-8C97-E18BB05B4E50}" type="presOf" srcId="{E6887923-F0C2-A346-91E8-E60B276AA5DD}" destId="{6333CA4E-0F8C-6342-BF9E-4ED9D98A21A1}" srcOrd="0" destOrd="0" presId="urn:microsoft.com/office/officeart/2005/8/layout/hierarchy3"/>
    <dgm:cxn modelId="{2907735F-4914-2145-ABAD-0B95BA0886D2}" type="presParOf" srcId="{664FA593-D8E2-474A-96D8-4DFF8A7F2AB1}" destId="{CEDAFCB5-5935-C045-9956-30F76361520C}" srcOrd="0" destOrd="0" presId="urn:microsoft.com/office/officeart/2005/8/layout/hierarchy3"/>
    <dgm:cxn modelId="{B2F59C87-3EFF-3041-A3F8-F91E3120932B}" type="presParOf" srcId="{CEDAFCB5-5935-C045-9956-30F76361520C}" destId="{EC321363-AD0F-6847-97C1-BDAC9150E9C4}" srcOrd="0" destOrd="0" presId="urn:microsoft.com/office/officeart/2005/8/layout/hierarchy3"/>
    <dgm:cxn modelId="{E6BEAF8B-A5A2-AB4C-832F-89B2D2B3061C}" type="presParOf" srcId="{EC321363-AD0F-6847-97C1-BDAC9150E9C4}" destId="{133CC78F-CB84-474E-BAF8-EFB300C32B1D}" srcOrd="0" destOrd="0" presId="urn:microsoft.com/office/officeart/2005/8/layout/hierarchy3"/>
    <dgm:cxn modelId="{A32A583A-342F-1B4C-B428-395334B2E19C}" type="presParOf" srcId="{EC321363-AD0F-6847-97C1-BDAC9150E9C4}" destId="{41AD7723-C84A-8042-A486-C94E92DE91A2}" srcOrd="1" destOrd="0" presId="urn:microsoft.com/office/officeart/2005/8/layout/hierarchy3"/>
    <dgm:cxn modelId="{9939143F-E23F-6848-8027-83D87C952D42}" type="presParOf" srcId="{CEDAFCB5-5935-C045-9956-30F76361520C}" destId="{858776E3-26F8-D640-953C-D87AD7599BDA}" srcOrd="1" destOrd="0" presId="urn:microsoft.com/office/officeart/2005/8/layout/hierarchy3"/>
    <dgm:cxn modelId="{E2227E7E-E7B3-8A47-B356-0D037DF3E254}" type="presParOf" srcId="{858776E3-26F8-D640-953C-D87AD7599BDA}" destId="{053E0DE2-D797-F442-9EA0-8948B0A7E53A}" srcOrd="0" destOrd="0" presId="urn:microsoft.com/office/officeart/2005/8/layout/hierarchy3"/>
    <dgm:cxn modelId="{84774EE4-949C-7F49-8EDA-6B13AC74EC13}" type="presParOf" srcId="{858776E3-26F8-D640-953C-D87AD7599BDA}" destId="{4D4D0FD2-2464-AB46-B663-FBEDC2F2B4C8}" srcOrd="1" destOrd="0" presId="urn:microsoft.com/office/officeart/2005/8/layout/hierarchy3"/>
    <dgm:cxn modelId="{97B4A534-CAF9-1742-8F10-0B925C37DB0A}" type="presParOf" srcId="{858776E3-26F8-D640-953C-D87AD7599BDA}" destId="{BE6664B5-51C1-E54B-9F06-C270FA60A8AD}" srcOrd="2" destOrd="0" presId="urn:microsoft.com/office/officeart/2005/8/layout/hierarchy3"/>
    <dgm:cxn modelId="{072CD380-5D17-1847-B3F8-FFB58EACD7E2}" type="presParOf" srcId="{858776E3-26F8-D640-953C-D87AD7599BDA}" destId="{61255A59-6EA3-3E4B-864B-E63647378DBA}" srcOrd="3" destOrd="0" presId="urn:microsoft.com/office/officeart/2005/8/layout/hierarchy3"/>
    <dgm:cxn modelId="{1F2896D7-ABC5-0941-A0EA-188A4F94162E}" type="presParOf" srcId="{664FA593-D8E2-474A-96D8-4DFF8A7F2AB1}" destId="{8657DAE9-0F0F-2D49-BD53-9983A885F7B0}" srcOrd="1" destOrd="0" presId="urn:microsoft.com/office/officeart/2005/8/layout/hierarchy3"/>
    <dgm:cxn modelId="{B6391F87-293B-7E4B-B9AB-980BCF35A462}" type="presParOf" srcId="{8657DAE9-0F0F-2D49-BD53-9983A885F7B0}" destId="{62A10C9B-9403-1449-8025-2CDFF513181E}" srcOrd="0" destOrd="0" presId="urn:microsoft.com/office/officeart/2005/8/layout/hierarchy3"/>
    <dgm:cxn modelId="{5C57FB07-9E1B-6146-AE63-C4D40949E867}" type="presParOf" srcId="{62A10C9B-9403-1449-8025-2CDFF513181E}" destId="{010FD16F-0922-8844-A77E-7D26E385A658}" srcOrd="0" destOrd="0" presId="urn:microsoft.com/office/officeart/2005/8/layout/hierarchy3"/>
    <dgm:cxn modelId="{55A0361C-D0ED-0442-B8E0-248C62BD5567}" type="presParOf" srcId="{62A10C9B-9403-1449-8025-2CDFF513181E}" destId="{DA13F397-2C99-E245-A371-D18913E3E1F3}" srcOrd="1" destOrd="0" presId="urn:microsoft.com/office/officeart/2005/8/layout/hierarchy3"/>
    <dgm:cxn modelId="{6BD3AF23-87CB-E14F-B215-4A72CED3A0AB}" type="presParOf" srcId="{8657DAE9-0F0F-2D49-BD53-9983A885F7B0}" destId="{AD2FA915-2616-9945-993B-96F672F99BFC}" srcOrd="1" destOrd="0" presId="urn:microsoft.com/office/officeart/2005/8/layout/hierarchy3"/>
    <dgm:cxn modelId="{F5D4C61C-9E72-B44B-B14D-F166099A688C}" type="presParOf" srcId="{AD2FA915-2616-9945-993B-96F672F99BFC}" destId="{6333CA4E-0F8C-6342-BF9E-4ED9D98A21A1}" srcOrd="0" destOrd="0" presId="urn:microsoft.com/office/officeart/2005/8/layout/hierarchy3"/>
    <dgm:cxn modelId="{13EC2DD7-FA3A-5140-9BC8-6F1C849D7DC5}" type="presParOf" srcId="{AD2FA915-2616-9945-993B-96F672F99BFC}" destId="{16ACD909-9928-2940-A426-A560F937F01F}" srcOrd="1" destOrd="0" presId="urn:microsoft.com/office/officeart/2005/8/layout/hierarchy3"/>
    <dgm:cxn modelId="{02D23579-D152-7E4F-94EE-826E56E8F6D0}" type="presParOf" srcId="{AD2FA915-2616-9945-993B-96F672F99BFC}" destId="{353FC4ED-98F6-A248-9C51-5D46CE679EC2}" srcOrd="2" destOrd="0" presId="urn:microsoft.com/office/officeart/2005/8/layout/hierarchy3"/>
    <dgm:cxn modelId="{B7469486-7E53-7648-9CDF-41353624761D}" type="presParOf" srcId="{AD2FA915-2616-9945-993B-96F672F99BFC}" destId="{BD935B16-2832-2C42-B206-9291EBE9881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1DA68-F56C-AD40-8DA1-DF5CE72E8F08}" type="doc">
      <dgm:prSet loTypeId="urn:microsoft.com/office/officeart/2005/8/layout/default" loCatId="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99CBEE1B-FDEB-2849-AC07-A0278DAD1A97}">
      <dgm:prSet phldrT="[Texte]"/>
      <dgm:spPr/>
      <dgm:t>
        <a:bodyPr/>
        <a:lstStyle/>
        <a:p>
          <a:r>
            <a:rPr lang="ar-SA" dirty="0"/>
            <a:t>الذكاء الشفهي</a:t>
          </a:r>
          <a:endParaRPr lang="fr-FR" dirty="0"/>
        </a:p>
      </dgm:t>
    </dgm:pt>
    <dgm:pt modelId="{30413558-7735-8D4D-BA7B-A46F987DB5AD}" type="parTrans" cxnId="{A3DD7E1C-6875-574D-BB9D-34F2B3259139}">
      <dgm:prSet/>
      <dgm:spPr/>
      <dgm:t>
        <a:bodyPr/>
        <a:lstStyle/>
        <a:p>
          <a:endParaRPr lang="fr-FR"/>
        </a:p>
      </dgm:t>
    </dgm:pt>
    <dgm:pt modelId="{78C829D6-AEC9-8C4C-ACDE-27058681FD6C}" type="sibTrans" cxnId="{A3DD7E1C-6875-574D-BB9D-34F2B3259139}">
      <dgm:prSet/>
      <dgm:spPr/>
      <dgm:t>
        <a:bodyPr/>
        <a:lstStyle/>
        <a:p>
          <a:endParaRPr lang="fr-FR"/>
        </a:p>
      </dgm:t>
    </dgm:pt>
    <dgm:pt modelId="{8AEC8055-B042-9B46-922C-573796B1E813}">
      <dgm:prSet phldrT="[Texte]"/>
      <dgm:spPr/>
      <dgm:t>
        <a:bodyPr/>
        <a:lstStyle/>
        <a:p>
          <a:pPr rtl="1"/>
          <a:r>
            <a:rPr lang="ar-SA" dirty="0"/>
            <a:t>القدرة الرياضية</a:t>
          </a:r>
          <a:endParaRPr lang="fr-FR" dirty="0"/>
        </a:p>
      </dgm:t>
    </dgm:pt>
    <dgm:pt modelId="{1E0243A6-B391-EA44-A05E-FF72B4878EA1}" type="parTrans" cxnId="{C64E2248-4258-BE4A-BA60-3BA8378480B6}">
      <dgm:prSet/>
      <dgm:spPr/>
      <dgm:t>
        <a:bodyPr/>
        <a:lstStyle/>
        <a:p>
          <a:endParaRPr lang="fr-FR"/>
        </a:p>
      </dgm:t>
    </dgm:pt>
    <dgm:pt modelId="{0555B6E3-76FB-4E48-933A-2EC8F92997FB}" type="sibTrans" cxnId="{C64E2248-4258-BE4A-BA60-3BA8378480B6}">
      <dgm:prSet/>
      <dgm:spPr/>
      <dgm:t>
        <a:bodyPr/>
        <a:lstStyle/>
        <a:p>
          <a:endParaRPr lang="fr-FR"/>
        </a:p>
      </dgm:t>
    </dgm:pt>
    <dgm:pt modelId="{920E7FAB-2862-3842-9B94-3856631B7CD9}">
      <dgm:prSet phldrT="[Texte]"/>
      <dgm:spPr/>
      <dgm:t>
        <a:bodyPr/>
        <a:lstStyle/>
        <a:p>
          <a:r>
            <a:rPr lang="ar-SA" dirty="0"/>
            <a:t>مهارات التفكير المكاني</a:t>
          </a:r>
          <a:endParaRPr lang="fr-FR" dirty="0"/>
        </a:p>
      </dgm:t>
    </dgm:pt>
    <dgm:pt modelId="{8D4307DB-B3FA-1442-9210-21AAE5CA6F12}" type="parTrans" cxnId="{FD8CA7D0-47BA-5C41-81C9-4561D13DEE67}">
      <dgm:prSet/>
      <dgm:spPr/>
      <dgm:t>
        <a:bodyPr/>
        <a:lstStyle/>
        <a:p>
          <a:endParaRPr lang="fr-FR"/>
        </a:p>
      </dgm:t>
    </dgm:pt>
    <dgm:pt modelId="{5FD71527-7132-4F4A-A5AC-21B278E50690}" type="sibTrans" cxnId="{FD8CA7D0-47BA-5C41-81C9-4561D13DEE67}">
      <dgm:prSet/>
      <dgm:spPr/>
      <dgm:t>
        <a:bodyPr/>
        <a:lstStyle/>
        <a:p>
          <a:endParaRPr lang="fr-FR"/>
        </a:p>
      </dgm:t>
    </dgm:pt>
    <dgm:pt modelId="{941A03B4-4B14-1E44-8FB4-75AF18D4D82B}">
      <dgm:prSet phldrT="[Texte]"/>
      <dgm:spPr/>
      <dgm:t>
        <a:bodyPr/>
        <a:lstStyle/>
        <a:p>
          <a:r>
            <a:rPr lang="ar-SA" dirty="0"/>
            <a:t>مهارات الادراك الحسي/بصري</a:t>
          </a:r>
          <a:endParaRPr lang="fr-FR" dirty="0"/>
        </a:p>
      </dgm:t>
    </dgm:pt>
    <dgm:pt modelId="{058D522A-1315-8D43-8C11-D34BA9ACFE0D}" type="parTrans" cxnId="{0D5DE3B4-5E2D-BA45-90C7-1573C6411986}">
      <dgm:prSet/>
      <dgm:spPr/>
      <dgm:t>
        <a:bodyPr/>
        <a:lstStyle/>
        <a:p>
          <a:endParaRPr lang="fr-FR"/>
        </a:p>
      </dgm:t>
    </dgm:pt>
    <dgm:pt modelId="{DFC22AB8-8910-3448-B7DE-67FFA1C86BDD}" type="sibTrans" cxnId="{0D5DE3B4-5E2D-BA45-90C7-1573C6411986}">
      <dgm:prSet/>
      <dgm:spPr/>
      <dgm:t>
        <a:bodyPr/>
        <a:lstStyle/>
        <a:p>
          <a:endParaRPr lang="fr-FR"/>
        </a:p>
      </dgm:t>
    </dgm:pt>
    <dgm:pt modelId="{ED0D7125-F2CD-4248-9E28-E5E35F50ADFB}">
      <dgm:prSet phldrT="[Texte]"/>
      <dgm:spPr/>
      <dgm:t>
        <a:bodyPr/>
        <a:lstStyle/>
        <a:p>
          <a:r>
            <a:rPr lang="ar-SA" dirty="0"/>
            <a:t>مهارات التصنيف</a:t>
          </a:r>
          <a:endParaRPr lang="fr-FR" dirty="0"/>
        </a:p>
      </dgm:t>
    </dgm:pt>
    <dgm:pt modelId="{75852224-267A-8543-86CD-E97F0E888464}" type="parTrans" cxnId="{CB1ADF22-DCA7-B84B-96B3-B55097C667C2}">
      <dgm:prSet/>
      <dgm:spPr/>
      <dgm:t>
        <a:bodyPr/>
        <a:lstStyle/>
        <a:p>
          <a:endParaRPr lang="fr-FR"/>
        </a:p>
      </dgm:t>
    </dgm:pt>
    <dgm:pt modelId="{73147FB9-DA15-3347-B03B-2F1DDC132CBB}" type="sibTrans" cxnId="{CB1ADF22-DCA7-B84B-96B3-B55097C667C2}">
      <dgm:prSet/>
      <dgm:spPr/>
      <dgm:t>
        <a:bodyPr/>
        <a:lstStyle/>
        <a:p>
          <a:endParaRPr lang="fr-FR"/>
        </a:p>
      </dgm:t>
    </dgm:pt>
    <dgm:pt modelId="{6E2F2308-6124-1A41-8BBB-C1EB85ADBA8B}">
      <dgm:prSet/>
      <dgm:spPr/>
      <dgm:t>
        <a:bodyPr/>
        <a:lstStyle/>
        <a:p>
          <a:r>
            <a:rPr lang="ar-SA" dirty="0"/>
            <a:t>مهارات التفكير المنطقي</a:t>
          </a:r>
          <a:endParaRPr lang="fr-FR" dirty="0"/>
        </a:p>
      </dgm:t>
    </dgm:pt>
    <dgm:pt modelId="{A6051A31-6633-0049-9B4D-5E3F50B6243C}" type="parTrans" cxnId="{DFA45F04-49DA-194B-BE82-1AE964328390}">
      <dgm:prSet/>
      <dgm:spPr/>
      <dgm:t>
        <a:bodyPr/>
        <a:lstStyle/>
        <a:p>
          <a:endParaRPr lang="fr-FR"/>
        </a:p>
      </dgm:t>
    </dgm:pt>
    <dgm:pt modelId="{A5E2C567-1045-C244-8991-ACF1F40FF43C}" type="sibTrans" cxnId="{DFA45F04-49DA-194B-BE82-1AE964328390}">
      <dgm:prSet/>
      <dgm:spPr/>
      <dgm:t>
        <a:bodyPr/>
        <a:lstStyle/>
        <a:p>
          <a:endParaRPr lang="fr-FR"/>
        </a:p>
      </dgm:t>
    </dgm:pt>
    <dgm:pt modelId="{C25063E8-3D95-C849-8DAA-6B7F599DDB89}">
      <dgm:prSet/>
      <dgm:spPr/>
      <dgm:t>
        <a:bodyPr/>
        <a:lstStyle/>
        <a:p>
          <a:r>
            <a:rPr lang="ar-SA" dirty="0"/>
            <a:t>مهارات التعرف على الانماط</a:t>
          </a:r>
          <a:endParaRPr lang="fr-FR" dirty="0"/>
        </a:p>
      </dgm:t>
    </dgm:pt>
    <dgm:pt modelId="{0412FB7F-1229-314C-91FC-79BD0AF21CE9}" type="parTrans" cxnId="{D7A03959-7146-BE4E-A8D2-49CBF51CF78C}">
      <dgm:prSet/>
      <dgm:spPr/>
      <dgm:t>
        <a:bodyPr/>
        <a:lstStyle/>
        <a:p>
          <a:endParaRPr lang="fr-FR"/>
        </a:p>
      </dgm:t>
    </dgm:pt>
    <dgm:pt modelId="{5AB2F39F-9AA3-444B-BA9A-8371C6C091A8}" type="sibTrans" cxnId="{D7A03959-7146-BE4E-A8D2-49CBF51CF78C}">
      <dgm:prSet/>
      <dgm:spPr/>
      <dgm:t>
        <a:bodyPr/>
        <a:lstStyle/>
        <a:p>
          <a:endParaRPr lang="fr-FR"/>
        </a:p>
      </dgm:t>
    </dgm:pt>
    <dgm:pt modelId="{B1DAF66B-8D67-FC4E-934C-8CA25932D4BC}" type="pres">
      <dgm:prSet presAssocID="{BA41DA68-F56C-AD40-8DA1-DF5CE72E8F08}" presName="diagram" presStyleCnt="0">
        <dgm:presLayoutVars>
          <dgm:dir/>
          <dgm:resizeHandles val="exact"/>
        </dgm:presLayoutVars>
      </dgm:prSet>
      <dgm:spPr/>
    </dgm:pt>
    <dgm:pt modelId="{FBB4512D-2C68-634F-9283-55CF257179BE}" type="pres">
      <dgm:prSet presAssocID="{99CBEE1B-FDEB-2849-AC07-A0278DAD1A97}" presName="node" presStyleLbl="node1" presStyleIdx="0" presStyleCnt="7">
        <dgm:presLayoutVars>
          <dgm:bulletEnabled val="1"/>
        </dgm:presLayoutVars>
      </dgm:prSet>
      <dgm:spPr/>
    </dgm:pt>
    <dgm:pt modelId="{E013B7C5-65C9-704F-8A7A-D9266FB09BDC}" type="pres">
      <dgm:prSet presAssocID="{78C829D6-AEC9-8C4C-ACDE-27058681FD6C}" presName="sibTrans" presStyleCnt="0"/>
      <dgm:spPr/>
    </dgm:pt>
    <dgm:pt modelId="{9598E4BC-0BD0-814C-9E08-F71239352A25}" type="pres">
      <dgm:prSet presAssocID="{8AEC8055-B042-9B46-922C-573796B1E813}" presName="node" presStyleLbl="node1" presStyleIdx="1" presStyleCnt="7">
        <dgm:presLayoutVars>
          <dgm:bulletEnabled val="1"/>
        </dgm:presLayoutVars>
      </dgm:prSet>
      <dgm:spPr/>
    </dgm:pt>
    <dgm:pt modelId="{2C387506-EB67-B649-9882-3EC364695296}" type="pres">
      <dgm:prSet presAssocID="{0555B6E3-76FB-4E48-933A-2EC8F92997FB}" presName="sibTrans" presStyleCnt="0"/>
      <dgm:spPr/>
    </dgm:pt>
    <dgm:pt modelId="{53EF87B3-10F7-0A48-83D2-7B144FC0CB89}" type="pres">
      <dgm:prSet presAssocID="{920E7FAB-2862-3842-9B94-3856631B7CD9}" presName="node" presStyleLbl="node1" presStyleIdx="2" presStyleCnt="7">
        <dgm:presLayoutVars>
          <dgm:bulletEnabled val="1"/>
        </dgm:presLayoutVars>
      </dgm:prSet>
      <dgm:spPr/>
    </dgm:pt>
    <dgm:pt modelId="{82F432F5-ACAE-BD40-B88A-389E0E6144C7}" type="pres">
      <dgm:prSet presAssocID="{5FD71527-7132-4F4A-A5AC-21B278E50690}" presName="sibTrans" presStyleCnt="0"/>
      <dgm:spPr/>
    </dgm:pt>
    <dgm:pt modelId="{F7356AB8-1191-554E-B8D3-AF0C4B0901A1}" type="pres">
      <dgm:prSet presAssocID="{941A03B4-4B14-1E44-8FB4-75AF18D4D82B}" presName="node" presStyleLbl="node1" presStyleIdx="3" presStyleCnt="7">
        <dgm:presLayoutVars>
          <dgm:bulletEnabled val="1"/>
        </dgm:presLayoutVars>
      </dgm:prSet>
      <dgm:spPr/>
    </dgm:pt>
    <dgm:pt modelId="{80F0573F-4F07-EE43-B2BC-846956CFD018}" type="pres">
      <dgm:prSet presAssocID="{DFC22AB8-8910-3448-B7DE-67FFA1C86BDD}" presName="sibTrans" presStyleCnt="0"/>
      <dgm:spPr/>
    </dgm:pt>
    <dgm:pt modelId="{ED7BFF95-4F4E-4545-9782-107053CF1733}" type="pres">
      <dgm:prSet presAssocID="{ED0D7125-F2CD-4248-9E28-E5E35F50ADFB}" presName="node" presStyleLbl="node1" presStyleIdx="4" presStyleCnt="7">
        <dgm:presLayoutVars>
          <dgm:bulletEnabled val="1"/>
        </dgm:presLayoutVars>
      </dgm:prSet>
      <dgm:spPr/>
    </dgm:pt>
    <dgm:pt modelId="{CDA090D7-9927-8E40-A133-00A869A53987}" type="pres">
      <dgm:prSet presAssocID="{73147FB9-DA15-3347-B03B-2F1DDC132CBB}" presName="sibTrans" presStyleCnt="0"/>
      <dgm:spPr/>
    </dgm:pt>
    <dgm:pt modelId="{A7D10077-1C63-1E4D-AE52-92AAD079CD4D}" type="pres">
      <dgm:prSet presAssocID="{6E2F2308-6124-1A41-8BBB-C1EB85ADBA8B}" presName="node" presStyleLbl="node1" presStyleIdx="5" presStyleCnt="7">
        <dgm:presLayoutVars>
          <dgm:bulletEnabled val="1"/>
        </dgm:presLayoutVars>
      </dgm:prSet>
      <dgm:spPr/>
    </dgm:pt>
    <dgm:pt modelId="{D6B69E2B-8969-3644-B0B8-CDFF0261E649}" type="pres">
      <dgm:prSet presAssocID="{A5E2C567-1045-C244-8991-ACF1F40FF43C}" presName="sibTrans" presStyleCnt="0"/>
      <dgm:spPr/>
    </dgm:pt>
    <dgm:pt modelId="{8F039E6B-D43F-C94D-BAA4-42287F7203CC}" type="pres">
      <dgm:prSet presAssocID="{C25063E8-3D95-C849-8DAA-6B7F599DDB89}" presName="node" presStyleLbl="node1" presStyleIdx="6" presStyleCnt="7">
        <dgm:presLayoutVars>
          <dgm:bulletEnabled val="1"/>
        </dgm:presLayoutVars>
      </dgm:prSet>
      <dgm:spPr/>
    </dgm:pt>
  </dgm:ptLst>
  <dgm:cxnLst>
    <dgm:cxn modelId="{DFA45F04-49DA-194B-BE82-1AE964328390}" srcId="{BA41DA68-F56C-AD40-8DA1-DF5CE72E8F08}" destId="{6E2F2308-6124-1A41-8BBB-C1EB85ADBA8B}" srcOrd="5" destOrd="0" parTransId="{A6051A31-6633-0049-9B4D-5E3F50B6243C}" sibTransId="{A5E2C567-1045-C244-8991-ACF1F40FF43C}"/>
    <dgm:cxn modelId="{EE3EF610-621F-734D-B2F6-6BE3E3B8E0A3}" type="presOf" srcId="{99CBEE1B-FDEB-2849-AC07-A0278DAD1A97}" destId="{FBB4512D-2C68-634F-9283-55CF257179BE}" srcOrd="0" destOrd="0" presId="urn:microsoft.com/office/officeart/2005/8/layout/default"/>
    <dgm:cxn modelId="{A3DD7E1C-6875-574D-BB9D-34F2B3259139}" srcId="{BA41DA68-F56C-AD40-8DA1-DF5CE72E8F08}" destId="{99CBEE1B-FDEB-2849-AC07-A0278DAD1A97}" srcOrd="0" destOrd="0" parTransId="{30413558-7735-8D4D-BA7B-A46F987DB5AD}" sibTransId="{78C829D6-AEC9-8C4C-ACDE-27058681FD6C}"/>
    <dgm:cxn modelId="{CB1ADF22-DCA7-B84B-96B3-B55097C667C2}" srcId="{BA41DA68-F56C-AD40-8DA1-DF5CE72E8F08}" destId="{ED0D7125-F2CD-4248-9E28-E5E35F50ADFB}" srcOrd="4" destOrd="0" parTransId="{75852224-267A-8543-86CD-E97F0E888464}" sibTransId="{73147FB9-DA15-3347-B03B-2F1DDC132CBB}"/>
    <dgm:cxn modelId="{E7734431-2B1D-6640-ABCF-39757DF56F93}" type="presOf" srcId="{C25063E8-3D95-C849-8DAA-6B7F599DDB89}" destId="{8F039E6B-D43F-C94D-BAA4-42287F7203CC}" srcOrd="0" destOrd="0" presId="urn:microsoft.com/office/officeart/2005/8/layout/default"/>
    <dgm:cxn modelId="{A2C06B41-5AF2-2540-8767-029DF7664D28}" type="presOf" srcId="{6E2F2308-6124-1A41-8BBB-C1EB85ADBA8B}" destId="{A7D10077-1C63-1E4D-AE52-92AAD079CD4D}" srcOrd="0" destOrd="0" presId="urn:microsoft.com/office/officeart/2005/8/layout/default"/>
    <dgm:cxn modelId="{C64E2248-4258-BE4A-BA60-3BA8378480B6}" srcId="{BA41DA68-F56C-AD40-8DA1-DF5CE72E8F08}" destId="{8AEC8055-B042-9B46-922C-573796B1E813}" srcOrd="1" destOrd="0" parTransId="{1E0243A6-B391-EA44-A05E-FF72B4878EA1}" sibTransId="{0555B6E3-76FB-4E48-933A-2EC8F92997FB}"/>
    <dgm:cxn modelId="{D7A03959-7146-BE4E-A8D2-49CBF51CF78C}" srcId="{BA41DA68-F56C-AD40-8DA1-DF5CE72E8F08}" destId="{C25063E8-3D95-C849-8DAA-6B7F599DDB89}" srcOrd="6" destOrd="0" parTransId="{0412FB7F-1229-314C-91FC-79BD0AF21CE9}" sibTransId="{5AB2F39F-9AA3-444B-BA9A-8371C6C091A8}"/>
    <dgm:cxn modelId="{E84ABF74-3178-E34E-98A7-08346B34D3D2}" type="presOf" srcId="{920E7FAB-2862-3842-9B94-3856631B7CD9}" destId="{53EF87B3-10F7-0A48-83D2-7B144FC0CB89}" srcOrd="0" destOrd="0" presId="urn:microsoft.com/office/officeart/2005/8/layout/default"/>
    <dgm:cxn modelId="{40D09E79-9120-CF43-BC7D-083B359D4782}" type="presOf" srcId="{941A03B4-4B14-1E44-8FB4-75AF18D4D82B}" destId="{F7356AB8-1191-554E-B8D3-AF0C4B0901A1}" srcOrd="0" destOrd="0" presId="urn:microsoft.com/office/officeart/2005/8/layout/default"/>
    <dgm:cxn modelId="{0D5DE3B4-5E2D-BA45-90C7-1573C6411986}" srcId="{BA41DA68-F56C-AD40-8DA1-DF5CE72E8F08}" destId="{941A03B4-4B14-1E44-8FB4-75AF18D4D82B}" srcOrd="3" destOrd="0" parTransId="{058D522A-1315-8D43-8C11-D34BA9ACFE0D}" sibTransId="{DFC22AB8-8910-3448-B7DE-67FFA1C86BDD}"/>
    <dgm:cxn modelId="{44DADCBA-4CA5-4C4D-B6BB-70CB66465A47}" type="presOf" srcId="{8AEC8055-B042-9B46-922C-573796B1E813}" destId="{9598E4BC-0BD0-814C-9E08-F71239352A25}" srcOrd="0" destOrd="0" presId="urn:microsoft.com/office/officeart/2005/8/layout/default"/>
    <dgm:cxn modelId="{DF9DC9C4-0343-444A-9E52-D61BDD1856BB}" type="presOf" srcId="{ED0D7125-F2CD-4248-9E28-E5E35F50ADFB}" destId="{ED7BFF95-4F4E-4545-9782-107053CF1733}" srcOrd="0" destOrd="0" presId="urn:microsoft.com/office/officeart/2005/8/layout/default"/>
    <dgm:cxn modelId="{FD8CA7D0-47BA-5C41-81C9-4561D13DEE67}" srcId="{BA41DA68-F56C-AD40-8DA1-DF5CE72E8F08}" destId="{920E7FAB-2862-3842-9B94-3856631B7CD9}" srcOrd="2" destOrd="0" parTransId="{8D4307DB-B3FA-1442-9210-21AAE5CA6F12}" sibTransId="{5FD71527-7132-4F4A-A5AC-21B278E50690}"/>
    <dgm:cxn modelId="{B80F45DE-6E34-784C-82A3-50FE321AB7D3}" type="presOf" srcId="{BA41DA68-F56C-AD40-8DA1-DF5CE72E8F08}" destId="{B1DAF66B-8D67-FC4E-934C-8CA25932D4BC}" srcOrd="0" destOrd="0" presId="urn:microsoft.com/office/officeart/2005/8/layout/default"/>
    <dgm:cxn modelId="{D3001146-7FA5-2548-A055-9404BFAE33CF}" type="presParOf" srcId="{B1DAF66B-8D67-FC4E-934C-8CA25932D4BC}" destId="{FBB4512D-2C68-634F-9283-55CF257179BE}" srcOrd="0" destOrd="0" presId="urn:microsoft.com/office/officeart/2005/8/layout/default"/>
    <dgm:cxn modelId="{50C5C71D-D2D1-FF47-A11F-E907FE203472}" type="presParOf" srcId="{B1DAF66B-8D67-FC4E-934C-8CA25932D4BC}" destId="{E013B7C5-65C9-704F-8A7A-D9266FB09BDC}" srcOrd="1" destOrd="0" presId="urn:microsoft.com/office/officeart/2005/8/layout/default"/>
    <dgm:cxn modelId="{612AF5E7-CD7F-6842-921B-1A6ACF8F12F9}" type="presParOf" srcId="{B1DAF66B-8D67-FC4E-934C-8CA25932D4BC}" destId="{9598E4BC-0BD0-814C-9E08-F71239352A25}" srcOrd="2" destOrd="0" presId="urn:microsoft.com/office/officeart/2005/8/layout/default"/>
    <dgm:cxn modelId="{FC2C41F5-001C-7547-AEF2-22D0F705ED52}" type="presParOf" srcId="{B1DAF66B-8D67-FC4E-934C-8CA25932D4BC}" destId="{2C387506-EB67-B649-9882-3EC364695296}" srcOrd="3" destOrd="0" presId="urn:microsoft.com/office/officeart/2005/8/layout/default"/>
    <dgm:cxn modelId="{DC98E119-DA55-EC48-8FCB-3724325D51FC}" type="presParOf" srcId="{B1DAF66B-8D67-FC4E-934C-8CA25932D4BC}" destId="{53EF87B3-10F7-0A48-83D2-7B144FC0CB89}" srcOrd="4" destOrd="0" presId="urn:microsoft.com/office/officeart/2005/8/layout/default"/>
    <dgm:cxn modelId="{BC433E51-70B0-B546-92CF-F173FAE04B8B}" type="presParOf" srcId="{B1DAF66B-8D67-FC4E-934C-8CA25932D4BC}" destId="{82F432F5-ACAE-BD40-B88A-389E0E6144C7}" srcOrd="5" destOrd="0" presId="urn:microsoft.com/office/officeart/2005/8/layout/default"/>
    <dgm:cxn modelId="{79EB86C8-5ECC-324A-8641-F0D9D3B36617}" type="presParOf" srcId="{B1DAF66B-8D67-FC4E-934C-8CA25932D4BC}" destId="{F7356AB8-1191-554E-B8D3-AF0C4B0901A1}" srcOrd="6" destOrd="0" presId="urn:microsoft.com/office/officeart/2005/8/layout/default"/>
    <dgm:cxn modelId="{EFD7EF6B-E390-7248-ABF4-ABCACF863C90}" type="presParOf" srcId="{B1DAF66B-8D67-FC4E-934C-8CA25932D4BC}" destId="{80F0573F-4F07-EE43-B2BC-846956CFD018}" srcOrd="7" destOrd="0" presId="urn:microsoft.com/office/officeart/2005/8/layout/default"/>
    <dgm:cxn modelId="{4AA2FC33-4019-0045-82EE-CBC039C2847F}" type="presParOf" srcId="{B1DAF66B-8D67-FC4E-934C-8CA25932D4BC}" destId="{ED7BFF95-4F4E-4545-9782-107053CF1733}" srcOrd="8" destOrd="0" presId="urn:microsoft.com/office/officeart/2005/8/layout/default"/>
    <dgm:cxn modelId="{57E16836-5425-AC4D-92AA-CAD53364EE31}" type="presParOf" srcId="{B1DAF66B-8D67-FC4E-934C-8CA25932D4BC}" destId="{CDA090D7-9927-8E40-A133-00A869A53987}" srcOrd="9" destOrd="0" presId="urn:microsoft.com/office/officeart/2005/8/layout/default"/>
    <dgm:cxn modelId="{0194C97D-DD9E-1E43-9F65-1D6C1A5B9B78}" type="presParOf" srcId="{B1DAF66B-8D67-FC4E-934C-8CA25932D4BC}" destId="{A7D10077-1C63-1E4D-AE52-92AAD079CD4D}" srcOrd="10" destOrd="0" presId="urn:microsoft.com/office/officeart/2005/8/layout/default"/>
    <dgm:cxn modelId="{9984819F-F961-8E45-BED5-02B630D90504}" type="presParOf" srcId="{B1DAF66B-8D67-FC4E-934C-8CA25932D4BC}" destId="{D6B69E2B-8969-3644-B0B8-CDFF0261E649}" srcOrd="11" destOrd="0" presId="urn:microsoft.com/office/officeart/2005/8/layout/default"/>
    <dgm:cxn modelId="{B774653A-41EC-7743-8312-25E6BEF1A04F}" type="presParOf" srcId="{B1DAF66B-8D67-FC4E-934C-8CA25932D4BC}" destId="{8F039E6B-D43F-C94D-BAA4-42287F7203CC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F08772-D551-F74A-BF1E-3CB78283E127}" type="doc">
      <dgm:prSet loTypeId="urn:microsoft.com/office/officeart/2005/8/layout/pyramid1" loCatId="" qsTypeId="urn:microsoft.com/office/officeart/2005/8/quickstyle/simple1" qsCatId="simple" csTypeId="urn:microsoft.com/office/officeart/2005/8/colors/colorful1" csCatId="colorful" phldr="1"/>
      <dgm:spPr/>
    </dgm:pt>
    <dgm:pt modelId="{1942C3E0-5416-1944-9B2A-FFF1414DFCC2}">
      <dgm:prSet phldrT="[Texte]"/>
      <dgm:spPr/>
      <dgm:t>
        <a:bodyPr/>
        <a:lstStyle/>
        <a:p>
          <a:pPr rtl="1"/>
          <a:r>
            <a:rPr lang="ar-SA" dirty="0"/>
            <a:t>الذكاء العام</a:t>
          </a:r>
          <a:endParaRPr lang="fr-FR" dirty="0"/>
        </a:p>
      </dgm:t>
    </dgm:pt>
    <dgm:pt modelId="{461357B6-D58E-534D-BB14-D9FB94CBB305}" type="parTrans" cxnId="{80E7EE98-434C-E540-9E6D-8E2404B6EC74}">
      <dgm:prSet/>
      <dgm:spPr/>
      <dgm:t>
        <a:bodyPr/>
        <a:lstStyle/>
        <a:p>
          <a:endParaRPr lang="fr-FR"/>
        </a:p>
      </dgm:t>
    </dgm:pt>
    <dgm:pt modelId="{E5B579B8-9F5E-C842-812E-04229C66ECF6}" type="sibTrans" cxnId="{80E7EE98-434C-E540-9E6D-8E2404B6EC74}">
      <dgm:prSet/>
      <dgm:spPr/>
      <dgm:t>
        <a:bodyPr/>
        <a:lstStyle/>
        <a:p>
          <a:endParaRPr lang="fr-FR"/>
        </a:p>
      </dgm:t>
    </dgm:pt>
    <dgm:pt modelId="{7C80E49B-9372-DF45-8F2B-856C4EFB65CD}">
      <dgm:prSet phldrT="[Texte]"/>
      <dgm:spPr/>
      <dgm:t>
        <a:bodyPr/>
        <a:lstStyle/>
        <a:p>
          <a:pPr rtl="1"/>
          <a:r>
            <a:rPr lang="ar-SA" dirty="0"/>
            <a:t>القدرات العامة</a:t>
          </a:r>
          <a:endParaRPr lang="fr-FR" dirty="0"/>
        </a:p>
      </dgm:t>
    </dgm:pt>
    <dgm:pt modelId="{6FD66794-5FF4-B744-A05A-4265A37F583A}" type="parTrans" cxnId="{CAA9ECB7-6C9C-4847-823A-4F41D323F7FE}">
      <dgm:prSet/>
      <dgm:spPr/>
      <dgm:t>
        <a:bodyPr/>
        <a:lstStyle/>
        <a:p>
          <a:endParaRPr lang="fr-FR"/>
        </a:p>
      </dgm:t>
    </dgm:pt>
    <dgm:pt modelId="{84970E02-0989-EC4E-87DC-8EE4AA406C21}" type="sibTrans" cxnId="{CAA9ECB7-6C9C-4847-823A-4F41D323F7FE}">
      <dgm:prSet/>
      <dgm:spPr/>
      <dgm:t>
        <a:bodyPr/>
        <a:lstStyle/>
        <a:p>
          <a:endParaRPr lang="fr-FR"/>
        </a:p>
      </dgm:t>
    </dgm:pt>
    <dgm:pt modelId="{AC2F5E1A-FD95-674B-8EA6-1D01B3DFB6F7}">
      <dgm:prSet phldrT="[Texte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dirty="0"/>
            <a:t>متغيرات الاستدلال</a:t>
          </a:r>
          <a:endParaRPr lang="fr-FR" dirty="0"/>
        </a:p>
      </dgm:t>
    </dgm:pt>
    <dgm:pt modelId="{C841AA42-80EB-BA46-9210-D5D0EE5AC58F}" type="parTrans" cxnId="{740F0AA8-82CA-C448-95F3-9516681583A9}">
      <dgm:prSet/>
      <dgm:spPr/>
      <dgm:t>
        <a:bodyPr/>
        <a:lstStyle/>
        <a:p>
          <a:endParaRPr lang="fr-FR"/>
        </a:p>
      </dgm:t>
    </dgm:pt>
    <dgm:pt modelId="{FA4D9CB7-B004-9249-BD6B-4469D7F5E552}" type="sibTrans" cxnId="{740F0AA8-82CA-C448-95F3-9516681583A9}">
      <dgm:prSet/>
      <dgm:spPr/>
      <dgm:t>
        <a:bodyPr/>
        <a:lstStyle/>
        <a:p>
          <a:endParaRPr lang="fr-FR"/>
        </a:p>
      </dgm:t>
    </dgm:pt>
    <dgm:pt modelId="{0EE0E630-E152-9048-B14C-C7401BD21A99}" type="pres">
      <dgm:prSet presAssocID="{82F08772-D551-F74A-BF1E-3CB78283E127}" presName="Name0" presStyleCnt="0">
        <dgm:presLayoutVars>
          <dgm:dir/>
          <dgm:animLvl val="lvl"/>
          <dgm:resizeHandles val="exact"/>
        </dgm:presLayoutVars>
      </dgm:prSet>
      <dgm:spPr/>
    </dgm:pt>
    <dgm:pt modelId="{9996C291-F713-DB40-A855-CF74C7275B1D}" type="pres">
      <dgm:prSet presAssocID="{1942C3E0-5416-1944-9B2A-FFF1414DFCC2}" presName="Name8" presStyleCnt="0"/>
      <dgm:spPr/>
    </dgm:pt>
    <dgm:pt modelId="{27678F07-1CE7-744A-AD6A-4E478A2A692B}" type="pres">
      <dgm:prSet presAssocID="{1942C3E0-5416-1944-9B2A-FFF1414DFCC2}" presName="level" presStyleLbl="node1" presStyleIdx="0" presStyleCnt="3" custScaleY="96619">
        <dgm:presLayoutVars>
          <dgm:chMax val="1"/>
          <dgm:bulletEnabled val="1"/>
        </dgm:presLayoutVars>
      </dgm:prSet>
      <dgm:spPr/>
    </dgm:pt>
    <dgm:pt modelId="{9788444A-80D5-9E44-AD49-DB99C251A6C5}" type="pres">
      <dgm:prSet presAssocID="{1942C3E0-5416-1944-9B2A-FFF1414DFC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260F48-C156-9D4A-A143-22648B5B3BF4}" type="pres">
      <dgm:prSet presAssocID="{7C80E49B-9372-DF45-8F2B-856C4EFB65CD}" presName="Name8" presStyleCnt="0"/>
      <dgm:spPr/>
    </dgm:pt>
    <dgm:pt modelId="{F2390D9A-BE2E-3F4C-8096-D6AC5ECD90A7}" type="pres">
      <dgm:prSet presAssocID="{7C80E49B-9372-DF45-8F2B-856C4EFB65CD}" presName="level" presStyleLbl="node1" presStyleIdx="1" presStyleCnt="3">
        <dgm:presLayoutVars>
          <dgm:chMax val="1"/>
          <dgm:bulletEnabled val="1"/>
        </dgm:presLayoutVars>
      </dgm:prSet>
      <dgm:spPr/>
    </dgm:pt>
    <dgm:pt modelId="{A60D79CB-B551-5E4C-BA4D-FC818AFE625A}" type="pres">
      <dgm:prSet presAssocID="{7C80E49B-9372-DF45-8F2B-856C4EFB65C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2E7D86E-9D9F-A148-9E9C-EAD4035D25B4}" type="pres">
      <dgm:prSet presAssocID="{AC2F5E1A-FD95-674B-8EA6-1D01B3DFB6F7}" presName="Name8" presStyleCnt="0"/>
      <dgm:spPr/>
    </dgm:pt>
    <dgm:pt modelId="{17C24683-6AE8-4A4B-90FD-E2EB4CF9BDE8}" type="pres">
      <dgm:prSet presAssocID="{AC2F5E1A-FD95-674B-8EA6-1D01B3DFB6F7}" presName="level" presStyleLbl="node1" presStyleIdx="2" presStyleCnt="3">
        <dgm:presLayoutVars>
          <dgm:chMax val="1"/>
          <dgm:bulletEnabled val="1"/>
        </dgm:presLayoutVars>
      </dgm:prSet>
      <dgm:spPr/>
    </dgm:pt>
    <dgm:pt modelId="{B0E4F7EE-91BD-3241-9535-09A0FCFFD0C3}" type="pres">
      <dgm:prSet presAssocID="{AC2F5E1A-FD95-674B-8EA6-1D01B3DFB6F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E09508-87F2-4245-8723-BFC65FD86B71}" type="presOf" srcId="{7C80E49B-9372-DF45-8F2B-856C4EFB65CD}" destId="{F2390D9A-BE2E-3F4C-8096-D6AC5ECD90A7}" srcOrd="0" destOrd="0" presId="urn:microsoft.com/office/officeart/2005/8/layout/pyramid1"/>
    <dgm:cxn modelId="{83CF8311-8DC7-0743-8B57-7AE0106F296B}" type="presOf" srcId="{1942C3E0-5416-1944-9B2A-FFF1414DFCC2}" destId="{27678F07-1CE7-744A-AD6A-4E478A2A692B}" srcOrd="0" destOrd="0" presId="urn:microsoft.com/office/officeart/2005/8/layout/pyramid1"/>
    <dgm:cxn modelId="{C68B9B3D-DCD4-E84D-AC18-F2A1878B521E}" type="presOf" srcId="{AC2F5E1A-FD95-674B-8EA6-1D01B3DFB6F7}" destId="{17C24683-6AE8-4A4B-90FD-E2EB4CF9BDE8}" srcOrd="0" destOrd="0" presId="urn:microsoft.com/office/officeart/2005/8/layout/pyramid1"/>
    <dgm:cxn modelId="{80E7EE98-434C-E540-9E6D-8E2404B6EC74}" srcId="{82F08772-D551-F74A-BF1E-3CB78283E127}" destId="{1942C3E0-5416-1944-9B2A-FFF1414DFCC2}" srcOrd="0" destOrd="0" parTransId="{461357B6-D58E-534D-BB14-D9FB94CBB305}" sibTransId="{E5B579B8-9F5E-C842-812E-04229C66ECF6}"/>
    <dgm:cxn modelId="{740F0AA8-82CA-C448-95F3-9516681583A9}" srcId="{82F08772-D551-F74A-BF1E-3CB78283E127}" destId="{AC2F5E1A-FD95-674B-8EA6-1D01B3DFB6F7}" srcOrd="2" destOrd="0" parTransId="{C841AA42-80EB-BA46-9210-D5D0EE5AC58F}" sibTransId="{FA4D9CB7-B004-9249-BD6B-4469D7F5E552}"/>
    <dgm:cxn modelId="{746713B3-16CB-DE46-A4D9-A5076B3F8088}" type="presOf" srcId="{7C80E49B-9372-DF45-8F2B-856C4EFB65CD}" destId="{A60D79CB-B551-5E4C-BA4D-FC818AFE625A}" srcOrd="1" destOrd="0" presId="urn:microsoft.com/office/officeart/2005/8/layout/pyramid1"/>
    <dgm:cxn modelId="{A199EBB6-8ADB-0045-81E2-FAC64FCC10E0}" type="presOf" srcId="{1942C3E0-5416-1944-9B2A-FFF1414DFCC2}" destId="{9788444A-80D5-9E44-AD49-DB99C251A6C5}" srcOrd="1" destOrd="0" presId="urn:microsoft.com/office/officeart/2005/8/layout/pyramid1"/>
    <dgm:cxn modelId="{CAA9ECB7-6C9C-4847-823A-4F41D323F7FE}" srcId="{82F08772-D551-F74A-BF1E-3CB78283E127}" destId="{7C80E49B-9372-DF45-8F2B-856C4EFB65CD}" srcOrd="1" destOrd="0" parTransId="{6FD66794-5FF4-B744-A05A-4265A37F583A}" sibTransId="{84970E02-0989-EC4E-87DC-8EE4AA406C21}"/>
    <dgm:cxn modelId="{E6CBCBE4-FAC7-F845-99E5-2FF49A4303AA}" type="presOf" srcId="{82F08772-D551-F74A-BF1E-3CB78283E127}" destId="{0EE0E630-E152-9048-B14C-C7401BD21A99}" srcOrd="0" destOrd="0" presId="urn:microsoft.com/office/officeart/2005/8/layout/pyramid1"/>
    <dgm:cxn modelId="{59E2ABF6-3692-8D4A-AC21-60DEC31E9428}" type="presOf" srcId="{AC2F5E1A-FD95-674B-8EA6-1D01B3DFB6F7}" destId="{B0E4F7EE-91BD-3241-9535-09A0FCFFD0C3}" srcOrd="1" destOrd="0" presId="urn:microsoft.com/office/officeart/2005/8/layout/pyramid1"/>
    <dgm:cxn modelId="{07F237CB-74D8-FA4F-A554-2EF048734A3E}" type="presParOf" srcId="{0EE0E630-E152-9048-B14C-C7401BD21A99}" destId="{9996C291-F713-DB40-A855-CF74C7275B1D}" srcOrd="0" destOrd="0" presId="urn:microsoft.com/office/officeart/2005/8/layout/pyramid1"/>
    <dgm:cxn modelId="{E480D239-940D-794A-B6BC-CDDACA8B0529}" type="presParOf" srcId="{9996C291-F713-DB40-A855-CF74C7275B1D}" destId="{27678F07-1CE7-744A-AD6A-4E478A2A692B}" srcOrd="0" destOrd="0" presId="urn:microsoft.com/office/officeart/2005/8/layout/pyramid1"/>
    <dgm:cxn modelId="{7212AA18-85D5-6244-B1ED-729B8A0F0297}" type="presParOf" srcId="{9996C291-F713-DB40-A855-CF74C7275B1D}" destId="{9788444A-80D5-9E44-AD49-DB99C251A6C5}" srcOrd="1" destOrd="0" presId="urn:microsoft.com/office/officeart/2005/8/layout/pyramid1"/>
    <dgm:cxn modelId="{415A8C5B-078C-DA4C-BF06-D74644128E51}" type="presParOf" srcId="{0EE0E630-E152-9048-B14C-C7401BD21A99}" destId="{E4260F48-C156-9D4A-A143-22648B5B3BF4}" srcOrd="1" destOrd="0" presId="urn:microsoft.com/office/officeart/2005/8/layout/pyramid1"/>
    <dgm:cxn modelId="{ACB21D80-5E16-034A-9022-BBDC6AF6687A}" type="presParOf" srcId="{E4260F48-C156-9D4A-A143-22648B5B3BF4}" destId="{F2390D9A-BE2E-3F4C-8096-D6AC5ECD90A7}" srcOrd="0" destOrd="0" presId="urn:microsoft.com/office/officeart/2005/8/layout/pyramid1"/>
    <dgm:cxn modelId="{855D21EE-C7A4-924B-9944-67E714DD4445}" type="presParOf" srcId="{E4260F48-C156-9D4A-A143-22648B5B3BF4}" destId="{A60D79CB-B551-5E4C-BA4D-FC818AFE625A}" srcOrd="1" destOrd="0" presId="urn:microsoft.com/office/officeart/2005/8/layout/pyramid1"/>
    <dgm:cxn modelId="{DDE431DC-8D47-DD42-ADBE-220EB3F0475E}" type="presParOf" srcId="{0EE0E630-E152-9048-B14C-C7401BD21A99}" destId="{82E7D86E-9D9F-A148-9E9C-EAD4035D25B4}" srcOrd="2" destOrd="0" presId="urn:microsoft.com/office/officeart/2005/8/layout/pyramid1"/>
    <dgm:cxn modelId="{7ABCD32A-CC42-024A-B4C0-7EEEFFF15860}" type="presParOf" srcId="{82E7D86E-9D9F-A148-9E9C-EAD4035D25B4}" destId="{17C24683-6AE8-4A4B-90FD-E2EB4CF9BDE8}" srcOrd="0" destOrd="0" presId="urn:microsoft.com/office/officeart/2005/8/layout/pyramid1"/>
    <dgm:cxn modelId="{347D8F5A-10DC-E94F-ADE4-02BB9E212B02}" type="presParOf" srcId="{82E7D86E-9D9F-A148-9E9C-EAD4035D25B4}" destId="{B0E4F7EE-91BD-3241-9535-09A0FCFFD0C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18D2C-833B-1844-9BFA-4182A2A2C092}" type="doc">
      <dgm:prSet loTypeId="urn:microsoft.com/office/officeart/2005/8/layout/matrix3" loCatId="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62D932BC-D938-AC44-B5C3-B45D657DA28A}">
      <dgm:prSet phldrT="[Texte]"/>
      <dgm:spPr/>
      <dgm:t>
        <a:bodyPr/>
        <a:lstStyle/>
        <a:p>
          <a:pPr rtl="1"/>
          <a:r>
            <a:rPr lang="ar-SA" dirty="0"/>
            <a:t>المنطق الادراكي/ الحسي</a:t>
          </a:r>
          <a:endParaRPr lang="en-GB" dirty="0"/>
        </a:p>
        <a:p>
          <a:pPr rtl="1"/>
          <a:r>
            <a:rPr lang="en-GB" dirty="0"/>
            <a:t>PRI</a:t>
          </a:r>
          <a:endParaRPr lang="fr-FR" dirty="0"/>
        </a:p>
      </dgm:t>
    </dgm:pt>
    <dgm:pt modelId="{17F3E2CD-8C59-0C48-ADE5-1C65AEB65B46}" type="parTrans" cxnId="{DF3F0809-AEC8-604B-A082-F82097C97FFE}">
      <dgm:prSet/>
      <dgm:spPr/>
      <dgm:t>
        <a:bodyPr/>
        <a:lstStyle/>
        <a:p>
          <a:endParaRPr lang="fr-FR"/>
        </a:p>
      </dgm:t>
    </dgm:pt>
    <dgm:pt modelId="{39088A50-6234-4443-9D57-13E360E0AE8C}" type="sibTrans" cxnId="{DF3F0809-AEC8-604B-A082-F82097C97FFE}">
      <dgm:prSet/>
      <dgm:spPr/>
      <dgm:t>
        <a:bodyPr/>
        <a:lstStyle/>
        <a:p>
          <a:endParaRPr lang="fr-FR"/>
        </a:p>
      </dgm:t>
    </dgm:pt>
    <dgm:pt modelId="{17D5D1B7-8E32-5E49-AF07-89CA0F2C0E9B}">
      <dgm:prSet phldrT="[Texte]"/>
      <dgm:spPr/>
      <dgm:t>
        <a:bodyPr/>
        <a:lstStyle/>
        <a:p>
          <a:pPr rtl="1"/>
          <a:r>
            <a:rPr lang="ar-SA" dirty="0"/>
            <a:t>الادراك اللفظي</a:t>
          </a:r>
          <a:endParaRPr lang="en-GB" dirty="0"/>
        </a:p>
        <a:p>
          <a:pPr rtl="1"/>
          <a:r>
            <a:rPr lang="en-GB" dirty="0"/>
            <a:t>VCI</a:t>
          </a:r>
          <a:endParaRPr lang="fr-FR" dirty="0"/>
        </a:p>
      </dgm:t>
    </dgm:pt>
    <dgm:pt modelId="{491F25FB-3165-A046-BCB2-AB08555C7DEB}" type="parTrans" cxnId="{D08C5524-5B8E-BF40-A0EC-E0591E00D0AF}">
      <dgm:prSet/>
      <dgm:spPr/>
      <dgm:t>
        <a:bodyPr/>
        <a:lstStyle/>
        <a:p>
          <a:endParaRPr lang="fr-FR"/>
        </a:p>
      </dgm:t>
    </dgm:pt>
    <dgm:pt modelId="{B89FCA54-96CC-4640-A0D7-8B392CA32A8B}" type="sibTrans" cxnId="{D08C5524-5B8E-BF40-A0EC-E0591E00D0AF}">
      <dgm:prSet/>
      <dgm:spPr/>
      <dgm:t>
        <a:bodyPr/>
        <a:lstStyle/>
        <a:p>
          <a:endParaRPr lang="fr-FR"/>
        </a:p>
      </dgm:t>
    </dgm:pt>
    <dgm:pt modelId="{58433A08-67B1-FD43-A1FA-EC3BA1057FD1}">
      <dgm:prSet phldrT="[Texte]"/>
      <dgm:spPr/>
      <dgm:t>
        <a:bodyPr/>
        <a:lstStyle/>
        <a:p>
          <a:pPr rtl="1"/>
          <a:r>
            <a:rPr lang="ar-SA" dirty="0"/>
            <a:t>سرعة المعالجة</a:t>
          </a:r>
          <a:endParaRPr lang="en-GB" dirty="0"/>
        </a:p>
        <a:p>
          <a:pPr rtl="1"/>
          <a:r>
            <a:rPr lang="en-GB" dirty="0"/>
            <a:t>PSI</a:t>
          </a:r>
          <a:endParaRPr lang="fr-FR" dirty="0"/>
        </a:p>
      </dgm:t>
    </dgm:pt>
    <dgm:pt modelId="{8A8CDBE9-7F39-144C-AA8C-8C2ABE671237}" type="parTrans" cxnId="{E1289D80-2ADE-CA44-B278-5E63E58442B0}">
      <dgm:prSet/>
      <dgm:spPr/>
      <dgm:t>
        <a:bodyPr/>
        <a:lstStyle/>
        <a:p>
          <a:endParaRPr lang="fr-FR"/>
        </a:p>
      </dgm:t>
    </dgm:pt>
    <dgm:pt modelId="{E3F0A2D2-3FBF-D14B-B776-C7800A506F4B}" type="sibTrans" cxnId="{E1289D80-2ADE-CA44-B278-5E63E58442B0}">
      <dgm:prSet/>
      <dgm:spPr/>
      <dgm:t>
        <a:bodyPr/>
        <a:lstStyle/>
        <a:p>
          <a:endParaRPr lang="fr-FR"/>
        </a:p>
      </dgm:t>
    </dgm:pt>
    <dgm:pt modelId="{1044AACD-8C97-004E-8826-B9489F284D66}">
      <dgm:prSet phldrT="[Texte]"/>
      <dgm:spPr/>
      <dgm:t>
        <a:bodyPr/>
        <a:lstStyle/>
        <a:p>
          <a:pPr rtl="1"/>
          <a:r>
            <a:rPr lang="ar-SA" dirty="0"/>
            <a:t>الذاكرة العامة</a:t>
          </a:r>
          <a:endParaRPr lang="en-GB" dirty="0"/>
        </a:p>
        <a:p>
          <a:pPr rtl="1"/>
          <a:r>
            <a:rPr lang="fr-FR" dirty="0"/>
            <a:t>WMI</a:t>
          </a:r>
        </a:p>
      </dgm:t>
    </dgm:pt>
    <dgm:pt modelId="{458A7CC5-8E97-DB4A-87FF-4D0167EDB95C}" type="parTrans" cxnId="{4716A6B4-D514-E341-970E-B3C33E509B0F}">
      <dgm:prSet/>
      <dgm:spPr/>
      <dgm:t>
        <a:bodyPr/>
        <a:lstStyle/>
        <a:p>
          <a:endParaRPr lang="fr-FR"/>
        </a:p>
      </dgm:t>
    </dgm:pt>
    <dgm:pt modelId="{803C0DF1-B869-B44C-8E13-108C341DE5E9}" type="sibTrans" cxnId="{4716A6B4-D514-E341-970E-B3C33E509B0F}">
      <dgm:prSet/>
      <dgm:spPr/>
      <dgm:t>
        <a:bodyPr/>
        <a:lstStyle/>
        <a:p>
          <a:endParaRPr lang="fr-FR"/>
        </a:p>
      </dgm:t>
    </dgm:pt>
    <dgm:pt modelId="{170F326A-45C9-F145-9DC7-22996DBF74D7}" type="pres">
      <dgm:prSet presAssocID="{E9718D2C-833B-1844-9BFA-4182A2A2C092}" presName="matrix" presStyleCnt="0">
        <dgm:presLayoutVars>
          <dgm:chMax val="1"/>
          <dgm:dir/>
          <dgm:resizeHandles val="exact"/>
        </dgm:presLayoutVars>
      </dgm:prSet>
      <dgm:spPr/>
    </dgm:pt>
    <dgm:pt modelId="{3E6F6DE5-2825-404B-B8F3-02730F57FE89}" type="pres">
      <dgm:prSet presAssocID="{E9718D2C-833B-1844-9BFA-4182A2A2C092}" presName="diamond" presStyleLbl="bgShp" presStyleIdx="0" presStyleCnt="1"/>
      <dgm:spPr/>
    </dgm:pt>
    <dgm:pt modelId="{E229BC54-E133-F847-B907-41C399648B71}" type="pres">
      <dgm:prSet presAssocID="{E9718D2C-833B-1844-9BFA-4182A2A2C09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FCCBC0F-DEB0-D744-8200-DD9714719FF1}" type="pres">
      <dgm:prSet presAssocID="{E9718D2C-833B-1844-9BFA-4182A2A2C09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6AB5974-62C2-9B45-BBA5-0B7BD15FF00A}" type="pres">
      <dgm:prSet presAssocID="{E9718D2C-833B-1844-9BFA-4182A2A2C09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C1987D4-572E-E14D-907C-BDC9DC1A6985}" type="pres">
      <dgm:prSet presAssocID="{E9718D2C-833B-1844-9BFA-4182A2A2C09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F3F0809-AEC8-604B-A082-F82097C97FFE}" srcId="{E9718D2C-833B-1844-9BFA-4182A2A2C092}" destId="{62D932BC-D938-AC44-B5C3-B45D657DA28A}" srcOrd="0" destOrd="0" parTransId="{17F3E2CD-8C59-0C48-ADE5-1C65AEB65B46}" sibTransId="{39088A50-6234-4443-9D57-13E360E0AE8C}"/>
    <dgm:cxn modelId="{D08C5524-5B8E-BF40-A0EC-E0591E00D0AF}" srcId="{E9718D2C-833B-1844-9BFA-4182A2A2C092}" destId="{17D5D1B7-8E32-5E49-AF07-89CA0F2C0E9B}" srcOrd="1" destOrd="0" parTransId="{491F25FB-3165-A046-BCB2-AB08555C7DEB}" sibTransId="{B89FCA54-96CC-4640-A0D7-8B392CA32A8B}"/>
    <dgm:cxn modelId="{614B8F29-B3BD-334F-8D3B-F0FB43CB2CB8}" type="presOf" srcId="{62D932BC-D938-AC44-B5C3-B45D657DA28A}" destId="{E229BC54-E133-F847-B907-41C399648B71}" srcOrd="0" destOrd="0" presId="urn:microsoft.com/office/officeart/2005/8/layout/matrix3"/>
    <dgm:cxn modelId="{B4F4B243-C730-B647-9EDA-8D474EF7EA64}" type="presOf" srcId="{E9718D2C-833B-1844-9BFA-4182A2A2C092}" destId="{170F326A-45C9-F145-9DC7-22996DBF74D7}" srcOrd="0" destOrd="0" presId="urn:microsoft.com/office/officeart/2005/8/layout/matrix3"/>
    <dgm:cxn modelId="{E1289D80-2ADE-CA44-B278-5E63E58442B0}" srcId="{E9718D2C-833B-1844-9BFA-4182A2A2C092}" destId="{58433A08-67B1-FD43-A1FA-EC3BA1057FD1}" srcOrd="2" destOrd="0" parTransId="{8A8CDBE9-7F39-144C-AA8C-8C2ABE671237}" sibTransId="{E3F0A2D2-3FBF-D14B-B776-C7800A506F4B}"/>
    <dgm:cxn modelId="{B91D3495-1FF7-1A4E-978E-3F40D89FBEDC}" type="presOf" srcId="{58433A08-67B1-FD43-A1FA-EC3BA1057FD1}" destId="{F6AB5974-62C2-9B45-BBA5-0B7BD15FF00A}" srcOrd="0" destOrd="0" presId="urn:microsoft.com/office/officeart/2005/8/layout/matrix3"/>
    <dgm:cxn modelId="{7D03EB9F-2631-9A48-A85A-2FEC78A472E9}" type="presOf" srcId="{17D5D1B7-8E32-5E49-AF07-89CA0F2C0E9B}" destId="{DFCCBC0F-DEB0-D744-8200-DD9714719FF1}" srcOrd="0" destOrd="0" presId="urn:microsoft.com/office/officeart/2005/8/layout/matrix3"/>
    <dgm:cxn modelId="{4716A6B4-D514-E341-970E-B3C33E509B0F}" srcId="{E9718D2C-833B-1844-9BFA-4182A2A2C092}" destId="{1044AACD-8C97-004E-8826-B9489F284D66}" srcOrd="3" destOrd="0" parTransId="{458A7CC5-8E97-DB4A-87FF-4D0167EDB95C}" sibTransId="{803C0DF1-B869-B44C-8E13-108C341DE5E9}"/>
    <dgm:cxn modelId="{8D28E1FB-54D5-EA41-A7EF-858EEF249628}" type="presOf" srcId="{1044AACD-8C97-004E-8826-B9489F284D66}" destId="{5C1987D4-572E-E14D-907C-BDC9DC1A6985}" srcOrd="0" destOrd="0" presId="urn:microsoft.com/office/officeart/2005/8/layout/matrix3"/>
    <dgm:cxn modelId="{EDCB2516-13D2-4846-9D7E-E89B5A82EFE1}" type="presParOf" srcId="{170F326A-45C9-F145-9DC7-22996DBF74D7}" destId="{3E6F6DE5-2825-404B-B8F3-02730F57FE89}" srcOrd="0" destOrd="0" presId="urn:microsoft.com/office/officeart/2005/8/layout/matrix3"/>
    <dgm:cxn modelId="{D29E9E0B-9C3B-4C46-B2B7-74EEA3754502}" type="presParOf" srcId="{170F326A-45C9-F145-9DC7-22996DBF74D7}" destId="{E229BC54-E133-F847-B907-41C399648B71}" srcOrd="1" destOrd="0" presId="urn:microsoft.com/office/officeart/2005/8/layout/matrix3"/>
    <dgm:cxn modelId="{2E3F8D3A-BAD7-AE44-9326-43320BEB39D1}" type="presParOf" srcId="{170F326A-45C9-F145-9DC7-22996DBF74D7}" destId="{DFCCBC0F-DEB0-D744-8200-DD9714719FF1}" srcOrd="2" destOrd="0" presId="urn:microsoft.com/office/officeart/2005/8/layout/matrix3"/>
    <dgm:cxn modelId="{74CD607B-0DA8-BF48-A9C8-41CCCEF3065D}" type="presParOf" srcId="{170F326A-45C9-F145-9DC7-22996DBF74D7}" destId="{F6AB5974-62C2-9B45-BBA5-0B7BD15FF00A}" srcOrd="3" destOrd="0" presId="urn:microsoft.com/office/officeart/2005/8/layout/matrix3"/>
    <dgm:cxn modelId="{4461182E-CD60-3F4B-8496-98A01F5D5120}" type="presParOf" srcId="{170F326A-45C9-F145-9DC7-22996DBF74D7}" destId="{5C1987D4-572E-E14D-907C-BDC9DC1A698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CC78F-CB84-474E-BAF8-EFB300C32B1D}">
      <dsp:nvSpPr>
        <dsp:cNvPr id="0" name=""/>
        <dsp:cNvSpPr/>
      </dsp:nvSpPr>
      <dsp:spPr>
        <a:xfrm>
          <a:off x="1313656" y="2910"/>
          <a:ext cx="2444749" cy="12223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مقياس الاداء</a:t>
          </a:r>
          <a:endParaRPr lang="fr-FR" sz="4000" kern="1200" dirty="0"/>
        </a:p>
      </dsp:txBody>
      <dsp:txXfrm>
        <a:off x="1349458" y="38712"/>
        <a:ext cx="2373145" cy="1150770"/>
      </dsp:txXfrm>
    </dsp:sp>
    <dsp:sp modelId="{053E0DE2-D797-F442-9EA0-8948B0A7E53A}">
      <dsp:nvSpPr>
        <dsp:cNvPr id="0" name=""/>
        <dsp:cNvSpPr/>
      </dsp:nvSpPr>
      <dsp:spPr>
        <a:xfrm>
          <a:off x="1558131" y="1225285"/>
          <a:ext cx="244475" cy="9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781"/>
              </a:lnTo>
              <a:lnTo>
                <a:pt x="244475" y="916781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D0FD2-2464-AB46-B663-FBEDC2F2B4C8}">
      <dsp:nvSpPr>
        <dsp:cNvPr id="0" name=""/>
        <dsp:cNvSpPr/>
      </dsp:nvSpPr>
      <dsp:spPr>
        <a:xfrm>
          <a:off x="1802606" y="1530879"/>
          <a:ext cx="1955800" cy="1222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القدرات البصرية المكانية</a:t>
          </a:r>
        </a:p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القدرات العددية</a:t>
          </a:r>
          <a:endParaRPr lang="fr-FR" sz="1900" kern="1200" dirty="0"/>
        </a:p>
      </dsp:txBody>
      <dsp:txXfrm>
        <a:off x="1838408" y="1566681"/>
        <a:ext cx="1884196" cy="1150770"/>
      </dsp:txXfrm>
    </dsp:sp>
    <dsp:sp modelId="{BE6664B5-51C1-E54B-9F06-C270FA60A8AD}">
      <dsp:nvSpPr>
        <dsp:cNvPr id="0" name=""/>
        <dsp:cNvSpPr/>
      </dsp:nvSpPr>
      <dsp:spPr>
        <a:xfrm>
          <a:off x="1558131" y="1225285"/>
          <a:ext cx="244475" cy="244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750"/>
              </a:lnTo>
              <a:lnTo>
                <a:pt x="244475" y="2444750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55A59-6EA3-3E4B-864B-E63647378DBA}">
      <dsp:nvSpPr>
        <dsp:cNvPr id="0" name=""/>
        <dsp:cNvSpPr/>
      </dsp:nvSpPr>
      <dsp:spPr>
        <a:xfrm>
          <a:off x="1802606" y="3058847"/>
          <a:ext cx="1955800" cy="1222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التفكير الاستقرائي</a:t>
          </a:r>
        </a:p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المنطق العقلاني</a:t>
          </a:r>
          <a:endParaRPr lang="fr-FR" sz="1900" kern="1200" dirty="0"/>
        </a:p>
      </dsp:txBody>
      <dsp:txXfrm>
        <a:off x="1838408" y="3094649"/>
        <a:ext cx="1884196" cy="1150770"/>
      </dsp:txXfrm>
    </dsp:sp>
    <dsp:sp modelId="{010FD16F-0922-8844-A77E-7D26E385A658}">
      <dsp:nvSpPr>
        <dsp:cNvPr id="0" name=""/>
        <dsp:cNvSpPr/>
      </dsp:nvSpPr>
      <dsp:spPr>
        <a:xfrm>
          <a:off x="4369593" y="2910"/>
          <a:ext cx="2444749" cy="12223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المقياس اللفظي</a:t>
          </a:r>
          <a:endParaRPr lang="fr-FR" sz="4000" kern="1200" dirty="0"/>
        </a:p>
      </dsp:txBody>
      <dsp:txXfrm>
        <a:off x="4405395" y="38712"/>
        <a:ext cx="2373145" cy="1150770"/>
      </dsp:txXfrm>
    </dsp:sp>
    <dsp:sp modelId="{6333CA4E-0F8C-6342-BF9E-4ED9D98A21A1}">
      <dsp:nvSpPr>
        <dsp:cNvPr id="0" name=""/>
        <dsp:cNvSpPr/>
      </dsp:nvSpPr>
      <dsp:spPr>
        <a:xfrm>
          <a:off x="4614068" y="1225285"/>
          <a:ext cx="244475" cy="9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781"/>
              </a:lnTo>
              <a:lnTo>
                <a:pt x="244475" y="916781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CD909-9928-2940-A426-A560F937F01F}">
      <dsp:nvSpPr>
        <dsp:cNvPr id="0" name=""/>
        <dsp:cNvSpPr/>
      </dsp:nvSpPr>
      <dsp:spPr>
        <a:xfrm>
          <a:off x="4858543" y="1530879"/>
          <a:ext cx="1955800" cy="1222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السلالة اللفظية</a:t>
          </a:r>
        </a:p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المفردات</a:t>
          </a:r>
          <a:endParaRPr lang="fr-FR" sz="1900" kern="1200" dirty="0"/>
        </a:p>
      </dsp:txBody>
      <dsp:txXfrm>
        <a:off x="4894345" y="1566681"/>
        <a:ext cx="1884196" cy="1150770"/>
      </dsp:txXfrm>
    </dsp:sp>
    <dsp:sp modelId="{353FC4ED-98F6-A248-9C51-5D46CE679EC2}">
      <dsp:nvSpPr>
        <dsp:cNvPr id="0" name=""/>
        <dsp:cNvSpPr/>
      </dsp:nvSpPr>
      <dsp:spPr>
        <a:xfrm>
          <a:off x="4614068" y="1225285"/>
          <a:ext cx="244475" cy="244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750"/>
              </a:lnTo>
              <a:lnTo>
                <a:pt x="244475" y="2444750"/>
              </a:lnTo>
            </a:path>
          </a:pathLst>
        </a:cu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35B16-2832-2C42-B206-9291EBE98819}">
      <dsp:nvSpPr>
        <dsp:cNvPr id="0" name=""/>
        <dsp:cNvSpPr/>
      </dsp:nvSpPr>
      <dsp:spPr>
        <a:xfrm>
          <a:off x="4858543" y="3058847"/>
          <a:ext cx="1955800" cy="1222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اللغة و التعبير</a:t>
          </a:r>
        </a:p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- مهارات الذاكرة</a:t>
          </a:r>
          <a:endParaRPr lang="fr-FR" sz="1900" kern="1200" dirty="0"/>
        </a:p>
      </dsp:txBody>
      <dsp:txXfrm>
        <a:off x="4894345" y="3094649"/>
        <a:ext cx="1884196" cy="1150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4512D-2C68-634F-9283-55CF257179BE}">
      <dsp:nvSpPr>
        <dsp:cNvPr id="0" name=""/>
        <dsp:cNvSpPr/>
      </dsp:nvSpPr>
      <dsp:spPr>
        <a:xfrm>
          <a:off x="3231" y="56889"/>
          <a:ext cx="2563601" cy="15381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الذكاء الشفهي</a:t>
          </a:r>
          <a:endParaRPr lang="fr-FR" sz="3700" kern="1200" dirty="0"/>
        </a:p>
      </dsp:txBody>
      <dsp:txXfrm>
        <a:off x="3231" y="56889"/>
        <a:ext cx="2563601" cy="1538160"/>
      </dsp:txXfrm>
    </dsp:sp>
    <dsp:sp modelId="{9598E4BC-0BD0-814C-9E08-F71239352A25}">
      <dsp:nvSpPr>
        <dsp:cNvPr id="0" name=""/>
        <dsp:cNvSpPr/>
      </dsp:nvSpPr>
      <dsp:spPr>
        <a:xfrm>
          <a:off x="2823193" y="56889"/>
          <a:ext cx="2563601" cy="15381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القدرة الرياضية</a:t>
          </a:r>
          <a:endParaRPr lang="fr-FR" sz="3700" kern="1200" dirty="0"/>
        </a:p>
      </dsp:txBody>
      <dsp:txXfrm>
        <a:off x="2823193" y="56889"/>
        <a:ext cx="2563601" cy="1538160"/>
      </dsp:txXfrm>
    </dsp:sp>
    <dsp:sp modelId="{53EF87B3-10F7-0A48-83D2-7B144FC0CB89}">
      <dsp:nvSpPr>
        <dsp:cNvPr id="0" name=""/>
        <dsp:cNvSpPr/>
      </dsp:nvSpPr>
      <dsp:spPr>
        <a:xfrm>
          <a:off x="5643155" y="56889"/>
          <a:ext cx="2563601" cy="15381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مهارات التفكير المكاني</a:t>
          </a:r>
          <a:endParaRPr lang="fr-FR" sz="3700" kern="1200" dirty="0"/>
        </a:p>
      </dsp:txBody>
      <dsp:txXfrm>
        <a:off x="5643155" y="56889"/>
        <a:ext cx="2563601" cy="1538160"/>
      </dsp:txXfrm>
    </dsp:sp>
    <dsp:sp modelId="{F7356AB8-1191-554E-B8D3-AF0C4B0901A1}">
      <dsp:nvSpPr>
        <dsp:cNvPr id="0" name=""/>
        <dsp:cNvSpPr/>
      </dsp:nvSpPr>
      <dsp:spPr>
        <a:xfrm>
          <a:off x="8463116" y="56889"/>
          <a:ext cx="2563601" cy="15381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مهارات الادراك الحسي/بصري</a:t>
          </a:r>
          <a:endParaRPr lang="fr-FR" sz="3700" kern="1200" dirty="0"/>
        </a:p>
      </dsp:txBody>
      <dsp:txXfrm>
        <a:off x="8463116" y="56889"/>
        <a:ext cx="2563601" cy="1538160"/>
      </dsp:txXfrm>
    </dsp:sp>
    <dsp:sp modelId="{ED7BFF95-4F4E-4545-9782-107053CF1733}">
      <dsp:nvSpPr>
        <dsp:cNvPr id="0" name=""/>
        <dsp:cNvSpPr/>
      </dsp:nvSpPr>
      <dsp:spPr>
        <a:xfrm>
          <a:off x="1413212" y="1851411"/>
          <a:ext cx="2563601" cy="15381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مهارات التصنيف</a:t>
          </a:r>
          <a:endParaRPr lang="fr-FR" sz="3700" kern="1200" dirty="0"/>
        </a:p>
      </dsp:txBody>
      <dsp:txXfrm>
        <a:off x="1413212" y="1851411"/>
        <a:ext cx="2563601" cy="1538160"/>
      </dsp:txXfrm>
    </dsp:sp>
    <dsp:sp modelId="{A7D10077-1C63-1E4D-AE52-92AAD079CD4D}">
      <dsp:nvSpPr>
        <dsp:cNvPr id="0" name=""/>
        <dsp:cNvSpPr/>
      </dsp:nvSpPr>
      <dsp:spPr>
        <a:xfrm>
          <a:off x="4233174" y="1851411"/>
          <a:ext cx="2563601" cy="15381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مهارات التفكير المنطقي</a:t>
          </a:r>
          <a:endParaRPr lang="fr-FR" sz="3700" kern="1200" dirty="0"/>
        </a:p>
      </dsp:txBody>
      <dsp:txXfrm>
        <a:off x="4233174" y="1851411"/>
        <a:ext cx="2563601" cy="1538160"/>
      </dsp:txXfrm>
    </dsp:sp>
    <dsp:sp modelId="{8F039E6B-D43F-C94D-BAA4-42287F7203CC}">
      <dsp:nvSpPr>
        <dsp:cNvPr id="0" name=""/>
        <dsp:cNvSpPr/>
      </dsp:nvSpPr>
      <dsp:spPr>
        <a:xfrm>
          <a:off x="7053135" y="1851411"/>
          <a:ext cx="2563601" cy="15381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700" kern="1200" dirty="0"/>
            <a:t>مهارات التعرف على الانماط</a:t>
          </a:r>
          <a:endParaRPr lang="fr-FR" sz="3700" kern="1200" dirty="0"/>
        </a:p>
      </dsp:txBody>
      <dsp:txXfrm>
        <a:off x="7053135" y="1851411"/>
        <a:ext cx="2563601" cy="15381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78F07-1CE7-744A-AD6A-4E478A2A692B}">
      <dsp:nvSpPr>
        <dsp:cNvPr id="0" name=""/>
        <dsp:cNvSpPr/>
      </dsp:nvSpPr>
      <dsp:spPr>
        <a:xfrm>
          <a:off x="2740215" y="0"/>
          <a:ext cx="2647568" cy="1399626"/>
        </a:xfrm>
        <a:prstGeom prst="trapezoid">
          <a:avLst>
            <a:gd name="adj" fmla="val 9458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kern="1200" dirty="0"/>
            <a:t>الذكاء العام</a:t>
          </a:r>
          <a:endParaRPr lang="fr-FR" sz="6000" kern="1200" dirty="0"/>
        </a:p>
      </dsp:txBody>
      <dsp:txXfrm>
        <a:off x="2740215" y="0"/>
        <a:ext cx="2647568" cy="1399626"/>
      </dsp:txXfrm>
    </dsp:sp>
    <dsp:sp modelId="{F2390D9A-BE2E-3F4C-8096-D6AC5ECD90A7}">
      <dsp:nvSpPr>
        <dsp:cNvPr id="0" name=""/>
        <dsp:cNvSpPr/>
      </dsp:nvSpPr>
      <dsp:spPr>
        <a:xfrm>
          <a:off x="1370107" y="1399626"/>
          <a:ext cx="5387784" cy="1448603"/>
        </a:xfrm>
        <a:prstGeom prst="trapezoid">
          <a:avLst>
            <a:gd name="adj" fmla="val 9458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kern="1200" dirty="0"/>
            <a:t>القدرات العامة</a:t>
          </a:r>
          <a:endParaRPr lang="fr-FR" sz="6000" kern="1200" dirty="0"/>
        </a:p>
      </dsp:txBody>
      <dsp:txXfrm>
        <a:off x="2312970" y="1399626"/>
        <a:ext cx="3502059" cy="1448603"/>
      </dsp:txXfrm>
    </dsp:sp>
    <dsp:sp modelId="{17C24683-6AE8-4A4B-90FD-E2EB4CF9BDE8}">
      <dsp:nvSpPr>
        <dsp:cNvPr id="0" name=""/>
        <dsp:cNvSpPr/>
      </dsp:nvSpPr>
      <dsp:spPr>
        <a:xfrm>
          <a:off x="0" y="2848229"/>
          <a:ext cx="8128000" cy="1448603"/>
        </a:xfrm>
        <a:prstGeom prst="trapezoid">
          <a:avLst>
            <a:gd name="adj" fmla="val 94581"/>
          </a:avLst>
        </a:prstGeom>
        <a:solidFill>
          <a:schemeClr val="accent3">
            <a:lumMod val="60000"/>
            <a:lumOff val="4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000" kern="1200" dirty="0"/>
            <a:t>متغيرات الاستدلال</a:t>
          </a:r>
          <a:endParaRPr lang="fr-FR" sz="6000" kern="1200" dirty="0"/>
        </a:p>
      </dsp:txBody>
      <dsp:txXfrm>
        <a:off x="1422399" y="2848229"/>
        <a:ext cx="5283200" cy="1448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F6DE5-2825-404B-B8F3-02730F57FE89}">
      <dsp:nvSpPr>
        <dsp:cNvPr id="0" name=""/>
        <dsp:cNvSpPr/>
      </dsp:nvSpPr>
      <dsp:spPr>
        <a:xfrm>
          <a:off x="1708150" y="0"/>
          <a:ext cx="4711699" cy="4711699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9BC54-E133-F847-B907-41C399648B71}">
      <dsp:nvSpPr>
        <dsp:cNvPr id="0" name=""/>
        <dsp:cNvSpPr/>
      </dsp:nvSpPr>
      <dsp:spPr>
        <a:xfrm>
          <a:off x="2155761" y="447611"/>
          <a:ext cx="1837562" cy="18375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المنطق الادراكي/ الحسي</a:t>
          </a:r>
          <a:endParaRPr lang="en-GB" sz="2600" kern="1200" dirty="0"/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PRI</a:t>
          </a:r>
          <a:endParaRPr lang="fr-FR" sz="2600" kern="1200" dirty="0"/>
        </a:p>
      </dsp:txBody>
      <dsp:txXfrm>
        <a:off x="2245463" y="537313"/>
        <a:ext cx="1658158" cy="1658158"/>
      </dsp:txXfrm>
    </dsp:sp>
    <dsp:sp modelId="{DFCCBC0F-DEB0-D744-8200-DD9714719FF1}">
      <dsp:nvSpPr>
        <dsp:cNvPr id="0" name=""/>
        <dsp:cNvSpPr/>
      </dsp:nvSpPr>
      <dsp:spPr>
        <a:xfrm>
          <a:off x="4134675" y="447611"/>
          <a:ext cx="1837562" cy="1837562"/>
        </a:xfrm>
        <a:prstGeom prst="roundRect">
          <a:avLst/>
        </a:prstGeom>
        <a:solidFill>
          <a:schemeClr val="accent3">
            <a:hueOff val="-2800861"/>
            <a:satOff val="-15777"/>
            <a:lumOff val="581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الادراك اللفظي</a:t>
          </a:r>
          <a:endParaRPr lang="en-GB" sz="2600" kern="1200" dirty="0"/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VCI</a:t>
          </a:r>
          <a:endParaRPr lang="fr-FR" sz="2600" kern="1200" dirty="0"/>
        </a:p>
      </dsp:txBody>
      <dsp:txXfrm>
        <a:off x="4224377" y="537313"/>
        <a:ext cx="1658158" cy="1658158"/>
      </dsp:txXfrm>
    </dsp:sp>
    <dsp:sp modelId="{F6AB5974-62C2-9B45-BBA5-0B7BD15FF00A}">
      <dsp:nvSpPr>
        <dsp:cNvPr id="0" name=""/>
        <dsp:cNvSpPr/>
      </dsp:nvSpPr>
      <dsp:spPr>
        <a:xfrm>
          <a:off x="2155761" y="2426524"/>
          <a:ext cx="1837562" cy="1837562"/>
        </a:xfrm>
        <a:prstGeom prst="roundRect">
          <a:avLst/>
        </a:prstGeom>
        <a:solidFill>
          <a:schemeClr val="accent3">
            <a:hueOff val="-5601721"/>
            <a:satOff val="-31553"/>
            <a:lumOff val="1163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سرعة المعالجة</a:t>
          </a:r>
          <a:endParaRPr lang="en-GB" sz="2600" kern="1200" dirty="0"/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PSI</a:t>
          </a:r>
          <a:endParaRPr lang="fr-FR" sz="2600" kern="1200" dirty="0"/>
        </a:p>
      </dsp:txBody>
      <dsp:txXfrm>
        <a:off x="2245463" y="2516226"/>
        <a:ext cx="1658158" cy="1658158"/>
      </dsp:txXfrm>
    </dsp:sp>
    <dsp:sp modelId="{5C1987D4-572E-E14D-907C-BDC9DC1A6985}">
      <dsp:nvSpPr>
        <dsp:cNvPr id="0" name=""/>
        <dsp:cNvSpPr/>
      </dsp:nvSpPr>
      <dsp:spPr>
        <a:xfrm>
          <a:off x="4134675" y="2426524"/>
          <a:ext cx="1837562" cy="1837562"/>
        </a:xfrm>
        <a:prstGeom prst="roundRect">
          <a:avLst/>
        </a:prstGeom>
        <a:solidFill>
          <a:schemeClr val="accent3">
            <a:hueOff val="-8402582"/>
            <a:satOff val="-47330"/>
            <a:lumOff val="1745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/>
            <a:t>الذاكرة العامة</a:t>
          </a:r>
          <a:endParaRPr lang="en-GB" sz="2600" kern="1200" dirty="0"/>
        </a:p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WMI</a:t>
          </a:r>
        </a:p>
      </dsp:txBody>
      <dsp:txXfrm>
        <a:off x="4224377" y="2516226"/>
        <a:ext cx="1658158" cy="1658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01DE6-C3AD-224A-8293-C6672DC7B0FA}" type="datetimeFigureOut">
              <a:rPr lang="fr-FR" smtClean="0"/>
              <a:t>26/12/2020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DE16D-2E2D-794C-9BC7-378A1FBEFC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79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F4E1FD-11EF-EF49-9014-F018F9557AB5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06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06D5-10C6-A642-A1A9-6BDA6A26B45C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00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945519-79CB-0546-B85B-C05F85FECA14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03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A8D2-95E2-674E-A966-65A4792B2A21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6466318-AAC0-CF46-886F-BCF9CE44E25F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62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AA6B-1B95-934F-80AB-F30490F0B036}" type="datetime1">
              <a:rPr lang="fr-FR" smtClean="0"/>
              <a:t>26/12/2020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22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EF2D-D025-4546-B2CB-0114794E4DF5}" type="datetime1">
              <a:rPr lang="fr-FR" smtClean="0"/>
              <a:t>26/12/2020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8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06A6-DE95-E442-81D9-C5D808C83016}" type="datetime1">
              <a:rPr lang="fr-FR" smtClean="0"/>
              <a:t>26/12/2020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92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56A3-1D30-984E-B326-79F1227CC014}" type="datetime1">
              <a:rPr lang="fr-FR" smtClean="0"/>
              <a:t>26/12/2020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63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0F56BE-82E7-2346-B370-F41F205A6FF8}" type="datetime1">
              <a:rPr lang="fr-FR" smtClean="0"/>
              <a:t>26/12/2020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25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C1CF-9FC2-A14B-BE9C-5D1369435B6D}" type="datetime1">
              <a:rPr lang="fr-FR" smtClean="0"/>
              <a:t>26/12/2020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32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5FF029D-E4B1-EF49-A2E0-6BA360E83815}" type="datetime1">
              <a:rPr lang="fr-FR" smtClean="0"/>
              <a:t>26/12/2020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ar"/>
              <a:t>رمز المورد: ل1 _ س1 _ وت أس 112_ ف 12/14   /جامعة وهران 2، نوفمبر2020                                                                   "الذكاء"</a:t>
            </a:r>
          </a:p>
          <a:p>
            <a:r>
              <a:rPr lang="ar"/>
              <a:t>
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2490DAB-41A0-AF42-B99A-5EC1E304CEC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17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5E419-5B1D-CA40-86D7-848B01ACC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606094"/>
            <a:ext cx="10993549" cy="1475013"/>
          </a:xfrm>
        </p:spPr>
        <p:txBody>
          <a:bodyPr>
            <a:noAutofit/>
          </a:bodyPr>
          <a:lstStyle/>
          <a:p>
            <a:pPr algn="ctr" rtl="1"/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الجمهورية الجزائرية الديمقراطية الشعبية</a:t>
            </a:r>
            <a:br>
              <a:rPr lang="ar-DZ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وزارة التعليم العالي والبحث العلمي </a:t>
            </a:r>
            <a:br>
              <a:rPr lang="fr-F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جامعة وهران 2 أحمد بن أحمد</a:t>
            </a:r>
            <a:br>
              <a:rPr lang="fr-F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ar-DZ" sz="2400" b="1" dirty="0">
                <a:solidFill>
                  <a:schemeClr val="tx2">
                    <a:lumMod val="50000"/>
                  </a:schemeClr>
                </a:solidFill>
              </a:rPr>
              <a:t>-كلية العلوم الأجتماعية-</a:t>
            </a:r>
            <a:endParaRPr lang="fr-FR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8939EB-E3D7-D248-8663-16DCF45A7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1623908"/>
            <a:ext cx="10993546" cy="590321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DZ" b="1" dirty="0"/>
              <a:t> المستوى: ل1</a:t>
            </a:r>
            <a:r>
              <a:rPr lang="ar-DZ" dirty="0"/>
              <a:t>            </a:t>
            </a:r>
            <a:r>
              <a:rPr lang="en-GB" dirty="0"/>
              <a:t>                               </a:t>
            </a:r>
            <a:r>
              <a:rPr lang="ar-DZ" dirty="0"/>
              <a:t>                                  		   						  					         </a:t>
            </a:r>
            <a:r>
              <a:rPr lang="ar-DZ" b="1" dirty="0"/>
              <a:t>السداسي : س1</a:t>
            </a:r>
          </a:p>
          <a:p>
            <a:pPr algn="r" rtl="1"/>
            <a:r>
              <a:rPr lang="ar-DZ" b="1" dirty="0"/>
              <a:t>الميدان: العلوم الاجتماعية و الإنسانية                     </a:t>
            </a:r>
            <a:r>
              <a:rPr lang="en-GB" b="1" dirty="0"/>
              <a:t>                   			</a:t>
            </a:r>
            <a:r>
              <a:rPr lang="ar-SA" b="1" dirty="0"/>
              <a:t>					</a:t>
            </a:r>
            <a:r>
              <a:rPr lang="en-GB" b="1" dirty="0"/>
              <a:t>	</a:t>
            </a:r>
            <a:r>
              <a:rPr lang="ar-SA" b="1" dirty="0"/>
              <a:t>				</a:t>
            </a:r>
            <a:r>
              <a:rPr lang="ar-DZ" b="1" dirty="0"/>
              <a:t> التفرع: العلوم الاجتماعية</a:t>
            </a:r>
            <a:endParaRPr lang="fr-FR" dirty="0"/>
          </a:p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</a:pPr>
            <a:endParaRPr lang="fr-FR" dirty="0"/>
          </a:p>
        </p:txBody>
      </p:sp>
      <p:pic>
        <p:nvPicPr>
          <p:cNvPr id="4" name="Image 3" descr="téléchargement.jfif">
            <a:extLst>
              <a:ext uri="{FF2B5EF4-FFF2-40B4-BE49-F238E27FC236}">
                <a16:creationId xmlns:a16="http://schemas.microsoft.com/office/drawing/2014/main" id="{6CD75666-B294-904A-9690-8FF2B0D6C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1" y="606094"/>
            <a:ext cx="1917700" cy="86766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28E9B5-9758-C346-BD78-54621AB750E4}"/>
              </a:ext>
            </a:extLst>
          </p:cNvPr>
          <p:cNvSpPr txBox="1"/>
          <p:nvPr/>
        </p:nvSpPr>
        <p:spPr>
          <a:xfrm>
            <a:off x="1443038" y="3098921"/>
            <a:ext cx="93440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dirty="0">
                <a:solidFill>
                  <a:schemeClr val="bg1"/>
                </a:solidFill>
              </a:rPr>
              <a:t>المادة: مدخل إلى علم النفس                              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ar-SA" dirty="0">
                <a:solidFill>
                  <a:schemeClr val="bg1"/>
                </a:solidFill>
              </a:rPr>
              <a:t>                                                                             </a:t>
            </a:r>
            <a:r>
              <a:rPr lang="en-GB" dirty="0">
                <a:solidFill>
                  <a:schemeClr val="bg1"/>
                </a:solidFill>
              </a:rPr>
              <a:t>			  	</a:t>
            </a:r>
            <a:r>
              <a:rPr lang="ar-DZ" dirty="0">
                <a:solidFill>
                  <a:schemeClr val="bg1"/>
                </a:solidFill>
              </a:rPr>
              <a:t>  وحدة أساسية</a:t>
            </a:r>
          </a:p>
          <a:p>
            <a:pPr algn="ctr" rtl="1"/>
            <a:endParaRPr lang="ar-DZ" dirty="0">
              <a:solidFill>
                <a:schemeClr val="bg1"/>
              </a:solidFill>
            </a:endParaRPr>
          </a:p>
          <a:p>
            <a:pPr algn="ctr" rtl="1"/>
            <a:br>
              <a:rPr lang="ar-DZ" sz="1100" dirty="0">
                <a:solidFill>
                  <a:schemeClr val="bg1"/>
                </a:solidFill>
              </a:rPr>
            </a:br>
            <a:r>
              <a:rPr lang="ar-DZ" sz="3200" b="1" dirty="0">
                <a:solidFill>
                  <a:schemeClr val="bg1"/>
                </a:solidFill>
              </a:rPr>
              <a:t>محاضرة رقم 4  </a:t>
            </a:r>
            <a:r>
              <a:rPr lang="ar-DZ" sz="3600" b="1" dirty="0">
                <a:solidFill>
                  <a:schemeClr val="bg1"/>
                </a:solidFill>
              </a:rPr>
              <a:t>"الذكاء”</a:t>
            </a:r>
          </a:p>
          <a:p>
            <a:pPr algn="ctr" rtl="1"/>
            <a:r>
              <a:rPr lang="ar-DZ" sz="3200" b="1" dirty="0">
                <a:solidFill>
                  <a:schemeClr val="bg1"/>
                </a:solidFill>
              </a:rPr>
              <a:t>"</a:t>
            </a:r>
            <a:r>
              <a:rPr lang="ar-DZ" sz="3200" b="1">
                <a:solidFill>
                  <a:schemeClr val="bg1"/>
                </a:solidFill>
              </a:rPr>
              <a:t>الجزء الثالث"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8313AE-3715-2443-86D3-BBFE47359E7D}"/>
              </a:ext>
            </a:extLst>
          </p:cNvPr>
          <p:cNvSpPr txBox="1"/>
          <p:nvPr/>
        </p:nvSpPr>
        <p:spPr>
          <a:xfrm>
            <a:off x="3529014" y="5383996"/>
            <a:ext cx="514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dirty="0">
                <a:solidFill>
                  <a:schemeClr val="bg1"/>
                </a:solidFill>
              </a:rPr>
              <a:t>الأستاذة المقدمة: أ. بيلامي عواطف </a:t>
            </a:r>
            <a:br>
              <a:rPr lang="ar-DZ" dirty="0">
                <a:solidFill>
                  <a:schemeClr val="bg1"/>
                </a:solidFill>
              </a:rPr>
            </a:br>
            <a:r>
              <a:rPr lang="ar-DZ" dirty="0">
                <a:solidFill>
                  <a:schemeClr val="bg1"/>
                </a:solidFill>
              </a:rPr>
              <a:t>أساتذة المادة: أ. زيتوني رجاء     أ. بيلامي عواطف</a:t>
            </a:r>
            <a:br>
              <a:rPr lang="ar-DZ" dirty="0">
                <a:solidFill>
                  <a:schemeClr val="bg1"/>
                </a:solidFill>
              </a:rPr>
            </a:br>
            <a:r>
              <a:rPr lang="ar-DZ" b="1" dirty="0">
                <a:solidFill>
                  <a:schemeClr val="bg1"/>
                </a:solidFill>
              </a:rPr>
              <a:t>الفقرة: 12 من 14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934AC7-8A49-EF43-B97F-CA3FC5693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4488" y="6586537"/>
            <a:ext cx="6917210" cy="272403"/>
          </a:xfrm>
        </p:spPr>
        <p:txBody>
          <a:bodyPr/>
          <a:lstStyle/>
          <a:p>
            <a:pPr algn="r" rtl="1"/>
            <a:r>
              <a:rPr lang="ar" sz="11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176003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41980-683F-6E41-A452-C5656B94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r-FR" sz="2000" b="1" dirty="0"/>
              <a:t>V</a:t>
            </a:r>
            <a:r>
              <a:rPr lang="ar-SA" sz="2000" b="1" dirty="0"/>
              <a:t> / قياس الذكاء:</a:t>
            </a:r>
            <a:br>
              <a:rPr lang="ar-SA" sz="2000" b="1" dirty="0"/>
            </a:br>
            <a:r>
              <a:rPr lang="ar-SA" sz="2000" b="1" dirty="0"/>
              <a:t>3. اشهر اختبارات الذكاء:</a:t>
            </a:r>
            <a:br>
              <a:rPr lang="ar-SA" sz="2000" b="1" dirty="0"/>
            </a:br>
            <a:r>
              <a:rPr lang="ar-SA" sz="2000" b="1" dirty="0"/>
              <a:t>1.3/ الذكاء الكامن </a:t>
            </a:r>
            <a:r>
              <a:rPr lang="en-GB" sz="2000" b="1" dirty="0"/>
              <a:t>Francis galton</a:t>
            </a:r>
            <a:r>
              <a:rPr lang="ar-SA" sz="2000" b="1" dirty="0"/>
              <a:t>  (1822- 1911 )</a:t>
            </a: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0A5B5F-CC89-324E-8BCB-B9BA8AC0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مؤسس علم تحسين النسل.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احد رواد علم الإحصاء، يؤمن بان كل شيء يمكن قياسه.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اول الدراسات المنهجية للذكاء كانت في 1884 عندما أسس اول مخبر لقياس الذكاء في لندن، انتج 17 مقياس. </a:t>
            </a:r>
          </a:p>
          <a:p>
            <a:pPr algn="just" rtl="1"/>
            <a:r>
              <a:rPr lang="ar-SA" sz="2400" dirty="0"/>
              <a:t>تمثل اعمال </a:t>
            </a:r>
            <a:r>
              <a:rPr lang="en-GB" sz="2400" b="1" dirty="0"/>
              <a:t>Galton</a:t>
            </a:r>
            <a:r>
              <a:rPr lang="ar-SA" sz="2400" b="1" dirty="0"/>
              <a:t> </a:t>
            </a:r>
            <a:r>
              <a:rPr lang="ar-SA" sz="2400" dirty="0"/>
              <a:t>الانطلاقة الرئيسية في دراسة القدرات العقلية عن طريق القياس التجريبي العملي لبعض الوظائف السيكولوجية</a:t>
            </a:r>
          </a:p>
          <a:p>
            <a:pPr algn="just" rtl="1"/>
            <a:r>
              <a:rPr lang="ar-SA" sz="2400" dirty="0"/>
              <a:t>يعتبر اول من ابتدع أسلوب الاستبيانات و سلالم التقدير و تداعي الكلمات و غيرها من الإجراءات المستخدمة حاليا في مجال البحث النفسي. </a:t>
            </a:r>
          </a:p>
          <a:p>
            <a:pPr algn="just" rtl="1"/>
            <a:r>
              <a:rPr lang="ar-SA" sz="2400" dirty="0"/>
              <a:t>اهتم بالبحث في مجال الفروقات في القدرات العقلية بين الافراد، اول من اطلق على القدرات العقلية اسم الذكاء. </a:t>
            </a:r>
            <a:endParaRPr lang="fr-FR" sz="2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0433CA-B65D-1B4C-81FA-7B4BFDA1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388112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D1764-7099-2C45-8FDD-8DBF41BB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1.3/ الذكاء الكامن </a:t>
            </a:r>
            <a:r>
              <a:rPr lang="en-GB" b="1" dirty="0"/>
              <a:t>Francis galton</a:t>
            </a:r>
            <a:r>
              <a:rPr lang="ar-SA" b="1" dirty="0"/>
              <a:t>  (1822- 1911 )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71D79-67AF-224B-8215-3674A72F7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3200" b="1" dirty="0"/>
              <a:t>1.1.3/ اهم المعالم:</a:t>
            </a:r>
          </a:p>
          <a:p>
            <a:pPr algn="r" rtl="1"/>
            <a:r>
              <a:rPr lang="ar-SA" sz="2800" dirty="0"/>
              <a:t>ان يتم قياس الذكاء مباشرة، و ان ينصب على قياس القدرات الكامنة (الذكاء الكامن). </a:t>
            </a:r>
          </a:p>
          <a:p>
            <a:pPr algn="r" rtl="1"/>
            <a:r>
              <a:rPr lang="ar-SA" sz="2800" dirty="0"/>
              <a:t>قياس الذكاء يجب ان يكون بالتركيز على تقييم سلامة النظام العصبي المركزي متمثلا في قياس القدرات الكامنة و ليس بقياس مظاهر الذكاء في الحياة اليومية. </a:t>
            </a:r>
          </a:p>
          <a:p>
            <a:pPr algn="r" rtl="1"/>
            <a:r>
              <a:rPr lang="ar-SA" sz="2800" dirty="0"/>
              <a:t>أهمية توفر وقت للمفحوص في عطاء رد فعل (عدم استعجاله).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907834-AF48-A94B-AEBC-618929C3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12/14   /جامعة وهران 2، نوفمبر2020                                                                   "الذكاء</a:t>
            </a:r>
            <a:r>
              <a:rPr lang="a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28537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D7CB4-6170-D54F-8722-593CAA36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2.3/ العمر العقلي  </a:t>
            </a:r>
            <a:r>
              <a:rPr lang="en-GB" b="1" dirty="0"/>
              <a:t>Alfred Binet</a:t>
            </a:r>
            <a:r>
              <a:rPr lang="ar-SA" b="1" dirty="0"/>
              <a:t>  (1857- 1916 )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E15DA7-5D22-8548-AB72-0129BBC08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180496"/>
            <a:ext cx="11344107" cy="3678303"/>
          </a:xfrm>
        </p:spPr>
        <p:txBody>
          <a:bodyPr>
            <a:normAutofit/>
          </a:bodyPr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800" dirty="0"/>
              <a:t>عالم نفس تربوي فرنسي، أسندت اليه مهمة عزل و تصنيف ضعاف العقول في الصف الاول الابتدائي المهددين بالرسوب. </a:t>
            </a:r>
          </a:p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800" dirty="0"/>
              <a:t>اول من صاغ مفهوم </a:t>
            </a:r>
            <a:r>
              <a:rPr lang="ar-SA" sz="2800" b="1" dirty="0"/>
              <a:t>"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</a:rPr>
              <a:t>العمر العقلي" </a:t>
            </a:r>
            <a:r>
              <a:rPr lang="ar-SA" sz="2800" dirty="0"/>
              <a:t>في 1908، بناء على هذا :</a:t>
            </a:r>
          </a:p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2800" dirty="0"/>
              <a:t>			حدد مفهوم "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</a:rPr>
              <a:t>المستوى العمري" </a:t>
            </a:r>
            <a:r>
              <a:rPr lang="ar-SA" sz="2800" dirty="0"/>
              <a:t>لكل مهمة  (ربط كل مهمة  او مجموعة من المهام بعمر زمني محدد).  </a:t>
            </a:r>
          </a:p>
          <a:p>
            <a:pPr algn="r" rtl="1"/>
            <a:r>
              <a:rPr lang="ar-SA" sz="2800" dirty="0"/>
              <a:t>قام  </a:t>
            </a:r>
            <a:r>
              <a:rPr lang="en-GB" sz="2800" b="1" dirty="0"/>
              <a:t>Binet</a:t>
            </a:r>
            <a:r>
              <a:rPr lang="ar-SA" sz="2800" b="1" dirty="0"/>
              <a:t> مع زميله </a:t>
            </a:r>
            <a:r>
              <a:rPr lang="en-GB" sz="2800" b="1" dirty="0"/>
              <a:t>Theodor Simon</a:t>
            </a:r>
            <a:r>
              <a:rPr lang="ar-SA" sz="2800" b="1" dirty="0"/>
              <a:t> </a:t>
            </a:r>
            <a:r>
              <a:rPr lang="ar-SA" sz="2800" dirty="0"/>
              <a:t>بنشر </a:t>
            </a:r>
            <a:r>
              <a:rPr lang="ar-SA" sz="2800" dirty="0" err="1"/>
              <a:t>تنقيحات</a:t>
            </a:r>
            <a:r>
              <a:rPr lang="ar-SA" sz="2800" dirty="0"/>
              <a:t> لمقياس الذكاء عامي 1908 و 1911</a:t>
            </a:r>
            <a:r>
              <a:rPr lang="ar-SA" sz="2800" b="1" dirty="0"/>
              <a:t> </a:t>
            </a:r>
            <a:endParaRPr lang="ar-SA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68F986-BF57-CE46-89FF-A478937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  <p:sp>
        <p:nvSpPr>
          <p:cNvPr id="5" name="Virage 4">
            <a:extLst>
              <a:ext uri="{FF2B5EF4-FFF2-40B4-BE49-F238E27FC236}">
                <a16:creationId xmlns:a16="http://schemas.microsoft.com/office/drawing/2014/main" id="{EF7A3436-EAF9-D542-A45B-BDDCAD0DA427}"/>
              </a:ext>
            </a:extLst>
          </p:cNvPr>
          <p:cNvSpPr/>
          <p:nvPr/>
        </p:nvSpPr>
        <p:spPr>
          <a:xfrm rot="10800000">
            <a:off x="10248900" y="4114800"/>
            <a:ext cx="355600" cy="482600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9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953FD-2B62-7B46-B47F-025A7751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2.3/ العمر العقلي  </a:t>
            </a:r>
            <a:r>
              <a:rPr lang="en-GB" b="1" dirty="0"/>
              <a:t>Alfred Binet</a:t>
            </a:r>
            <a:r>
              <a:rPr lang="ar-SA" b="1" dirty="0"/>
              <a:t>  (1857- 1916 )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74B876-60F4-5649-B132-9930D7A8A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3200" b="1" dirty="0"/>
              <a:t>1.2.3/ اهم المعالم:</a:t>
            </a:r>
          </a:p>
          <a:p>
            <a:pPr algn="r" rtl="1"/>
            <a:r>
              <a:rPr lang="ar-SA" sz="2800" dirty="0"/>
              <a:t>الهدف الرئيسي لاختبارات </a:t>
            </a:r>
            <a:r>
              <a:rPr lang="en-GB" sz="2800" b="1" dirty="0"/>
              <a:t>Binet</a:t>
            </a:r>
            <a:r>
              <a:rPr lang="ar-SA" sz="2800" b="1" dirty="0"/>
              <a:t> و </a:t>
            </a:r>
            <a:r>
              <a:rPr lang="en-GB" sz="2800" b="1" dirty="0"/>
              <a:t>Simon</a:t>
            </a:r>
            <a:r>
              <a:rPr lang="ar-SA" sz="2800" b="1" dirty="0"/>
              <a:t> </a:t>
            </a:r>
            <a:r>
              <a:rPr lang="ar-SA" sz="2800" dirty="0"/>
              <a:t>هو التعرف بشكل موضوعي على الطلاب الذين لم يحصلوا على أي فائدة علمية من البقاء في الفصول الدراسية، فكان يتم تصنيف الأطفال الذين يتأخر عمرهم العقلي ، ثم يتم الحاقهم ببرامج التربية او التعليم الخاص. </a:t>
            </a:r>
          </a:p>
          <a:p>
            <a:pPr algn="r" rtl="1"/>
            <a:r>
              <a:rPr lang="ar-SA" sz="2800" dirty="0"/>
              <a:t>تعد النسخة الاحدث من اختبار </a:t>
            </a:r>
            <a:r>
              <a:rPr lang="en-GB" sz="2800" b="1" dirty="0" err="1"/>
              <a:t>Standford</a:t>
            </a:r>
            <a:r>
              <a:rPr lang="en-GB" sz="2800" b="1" dirty="0"/>
              <a:t>-Binet</a:t>
            </a:r>
            <a:r>
              <a:rPr lang="ar-SA" sz="2800" b="1" dirty="0"/>
              <a:t> </a:t>
            </a:r>
            <a:r>
              <a:rPr lang="ar-SA" sz="2800" dirty="0"/>
              <a:t>( الطبعة الرابعة) نسخة محسنة من الاختبارات السابقة. </a:t>
            </a:r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768078-89ED-9B49-BBCE-53723738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99354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E073B-4434-1541-9543-A54FE9C3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40256"/>
            <a:ext cx="11029616" cy="1101244"/>
          </a:xfrm>
        </p:spPr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2.3/ العمر العقلي  </a:t>
            </a:r>
            <a:r>
              <a:rPr lang="en-GB" b="1" dirty="0"/>
              <a:t>Alfred Binet</a:t>
            </a:r>
            <a:r>
              <a:rPr lang="ar-SA" b="1" dirty="0"/>
              <a:t>  (1857- 1916 )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DE0326-339A-B24E-A12C-B9376443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0200" y="1968501"/>
            <a:ext cx="3749507" cy="581026"/>
          </a:xfrm>
        </p:spPr>
        <p:txBody>
          <a:bodyPr>
            <a:normAutofit/>
          </a:bodyPr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النسخة الرابعة عبارة عن بناء هرمي: </a:t>
            </a:r>
            <a:endParaRPr lang="fr-FR" sz="2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380365-9932-9C4C-8039-9ABD9DFA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45511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1F2A9544-0567-4548-BB5B-8DCC2907FD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9431586"/>
              </p:ext>
            </p:extLst>
          </p:nvPr>
        </p:nvGraphicFramePr>
        <p:xfrm>
          <a:off x="24202" y="2048678"/>
          <a:ext cx="8128000" cy="429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C1BA8024-AF72-654E-9CB6-29E159C50278}"/>
              </a:ext>
            </a:extLst>
          </p:cNvPr>
          <p:cNvSpPr txBox="1"/>
          <p:nvPr/>
        </p:nvSpPr>
        <p:spPr>
          <a:xfrm>
            <a:off x="7542602" y="4938004"/>
            <a:ext cx="306020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400" dirty="0"/>
              <a:t>- اللفظية</a:t>
            </a:r>
          </a:p>
          <a:p>
            <a:pPr marL="0" algn="r" defTabSz="457200" rtl="1" eaLnBrk="1" latinLnBrk="0" hangingPunct="1"/>
            <a:r>
              <a:rPr lang="ar-SA" sz="2400" dirty="0"/>
              <a:t>- الكمية</a:t>
            </a:r>
          </a:p>
          <a:p>
            <a:pPr marL="0" algn="r" defTabSz="457200" rtl="1" eaLnBrk="1" latinLnBrk="0" hangingPunct="1"/>
            <a:r>
              <a:rPr lang="ar-SA" sz="2400" dirty="0"/>
              <a:t>- التجريدية/ البصرية</a:t>
            </a:r>
            <a:endParaRPr lang="fr-FR" sz="2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6EE7064-6F6C-134F-9C6E-899B4CD4B8A1}"/>
              </a:ext>
            </a:extLst>
          </p:cNvPr>
          <p:cNvSpPr txBox="1"/>
          <p:nvPr/>
        </p:nvSpPr>
        <p:spPr>
          <a:xfrm>
            <a:off x="6132901" y="3441221"/>
            <a:ext cx="306020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algn="r" defTabSz="457200" rtl="1" eaLnBrk="1" latinLnBrk="0" hangingPunct="1"/>
            <a:r>
              <a:rPr lang="ar-SA" sz="2400" dirty="0">
                <a:solidFill>
                  <a:schemeClr val="bg1"/>
                </a:solidFill>
              </a:rPr>
              <a:t>- القدرات المتبلورة</a:t>
            </a:r>
          </a:p>
          <a:p>
            <a:pPr marL="0" algn="r" defTabSz="457200" rtl="1" eaLnBrk="1" latinLnBrk="0" hangingPunct="1"/>
            <a:r>
              <a:rPr lang="ar-SA" sz="2400" dirty="0">
                <a:solidFill>
                  <a:schemeClr val="bg1"/>
                </a:solidFill>
              </a:rPr>
              <a:t>- القدرات التحليلية الفطرية</a:t>
            </a:r>
          </a:p>
          <a:p>
            <a:pPr marL="0" algn="r" defTabSz="457200" rtl="1" eaLnBrk="1" latinLnBrk="0" hangingPunct="1"/>
            <a:r>
              <a:rPr lang="ar-SA" sz="2400" dirty="0">
                <a:solidFill>
                  <a:schemeClr val="bg1"/>
                </a:solidFill>
              </a:rPr>
              <a:t>- الذاكرة قصيرة الامد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0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15F98-5F22-1343-90FC-DEF41E592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3.3/ الذكاء العام  (  </a:t>
            </a:r>
            <a:r>
              <a:rPr lang="en-GB" b="1" dirty="0"/>
              <a:t>Intelligence quotient</a:t>
            </a:r>
            <a:r>
              <a:rPr lang="ar-SA" b="1" dirty="0"/>
              <a:t> )    </a:t>
            </a:r>
            <a:r>
              <a:rPr lang="en-GB" b="1" dirty="0"/>
              <a:t>Lewis Terman</a:t>
            </a:r>
            <a:r>
              <a:rPr lang="ar-SA" b="1" dirty="0"/>
              <a:t>     (1916- 1960 )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410E7C-8B9A-B242-A0AF-4C0B1E0A4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/>
              <a:t> او ما يسمى بمقياس  </a:t>
            </a:r>
            <a:r>
              <a:rPr lang="en-GB" sz="3200" b="1" dirty="0"/>
              <a:t>Stanford- Binet</a:t>
            </a:r>
            <a:r>
              <a:rPr lang="ar-SA" sz="3200" b="1" dirty="0"/>
              <a:t>. </a:t>
            </a:r>
          </a:p>
          <a:p>
            <a:pPr algn="r" rtl="1"/>
            <a:r>
              <a:rPr lang="ar-SA" sz="3200" b="1" dirty="0"/>
              <a:t>قدم </a:t>
            </a:r>
            <a:r>
              <a:rPr lang="en-GB" sz="3200" b="1" dirty="0"/>
              <a:t>Terman</a:t>
            </a:r>
            <a:r>
              <a:rPr lang="ar-SA" sz="3200" b="1" dirty="0"/>
              <a:t> ، مقياس </a:t>
            </a:r>
            <a:r>
              <a:rPr lang="ar-SA" sz="3200" b="1" dirty="0">
                <a:solidFill>
                  <a:schemeClr val="accent3">
                    <a:lumMod val="75000"/>
                  </a:schemeClr>
                </a:solidFill>
              </a:rPr>
              <a:t>" التطور الفكري" </a:t>
            </a:r>
            <a:r>
              <a:rPr lang="ar-SA" sz="3200" b="1" dirty="0"/>
              <a:t>و هو اكثر المقاييس استعمالا حاليا. </a:t>
            </a:r>
          </a:p>
          <a:p>
            <a:pPr algn="r" rtl="1"/>
            <a:r>
              <a:rPr lang="ar-SA" sz="3200" b="1" dirty="0"/>
              <a:t>ادخل اقتراح ويليام شترين القائل بان مستوى ذكاء الفرد يقاس كنسبة ذكاء </a:t>
            </a:r>
            <a:r>
              <a:rPr lang="ar-SA" sz="3200" b="1" dirty="0">
                <a:solidFill>
                  <a:schemeClr val="tx1"/>
                </a:solidFill>
              </a:rPr>
              <a:t>(</a:t>
            </a: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" 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IQ</a:t>
            </a: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" </a:t>
            </a:r>
            <a:r>
              <a:rPr lang="en-GB" sz="3200" b="1" dirty="0"/>
              <a:t>Intelligence quotient</a:t>
            </a:r>
            <a:r>
              <a:rPr lang="ar-SA" sz="3200" b="1" dirty="0"/>
              <a:t>). </a:t>
            </a:r>
          </a:p>
          <a:p>
            <a:pPr algn="r" rtl="1"/>
            <a:r>
              <a:rPr lang="ar-SA" sz="3200" b="1" dirty="0"/>
              <a:t>يعد هذا المقياس أساس اختبارات الذكاء الحديثة، والتي مازالت مستخدمة حتى الان تحت اسم نسبة الذكاء   </a:t>
            </a: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" 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IQ</a:t>
            </a: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"</a:t>
            </a:r>
            <a:endParaRPr lang="fr-F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44E53A-A291-7E44-AF2E-D7AC3904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2213218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6E8AF-4ED0-6344-8A48-EC2FC99C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3.3/ الذكاء العام  (  </a:t>
            </a:r>
            <a:r>
              <a:rPr lang="en-GB" b="1" dirty="0"/>
              <a:t>Intelligence quotient</a:t>
            </a:r>
            <a:r>
              <a:rPr lang="ar-SA" b="1" dirty="0"/>
              <a:t> )    </a:t>
            </a:r>
            <a:r>
              <a:rPr lang="en-GB" b="1" dirty="0"/>
              <a:t>Lewis Terman</a:t>
            </a:r>
            <a:r>
              <a:rPr lang="ar-SA" b="1" dirty="0"/>
              <a:t>     (1916- 1960 )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853832-9EBF-8947-87DA-8FC04822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sz="2400" b="1" dirty="0"/>
              <a:t>1.3.3/الخصائص العامة لاختبار </a:t>
            </a:r>
            <a:r>
              <a:rPr lang="en-GB" sz="2400" b="1" dirty="0"/>
              <a:t>Stanford- Binet</a:t>
            </a:r>
            <a:r>
              <a:rPr lang="ar-SA" sz="2400" b="1" dirty="0"/>
              <a:t>:</a:t>
            </a:r>
          </a:p>
          <a:p>
            <a:pPr algn="r" rtl="1"/>
            <a:r>
              <a:rPr lang="ar-SA" sz="2400" dirty="0"/>
              <a:t>اول  اختبار لقياس الذكاء العام ( </a:t>
            </a:r>
            <a:r>
              <a:rPr lang="en-GB" sz="2400" dirty="0"/>
              <a:t>g</a:t>
            </a:r>
            <a:r>
              <a:rPr lang="ar-SA" sz="2400" dirty="0"/>
              <a:t> )</a:t>
            </a:r>
          </a:p>
          <a:p>
            <a:pPr algn="r" rtl="1"/>
            <a:r>
              <a:rPr lang="ar-SA" sz="2400" dirty="0"/>
              <a:t>اول مقياس يستخدم مصطلحي العمر العقلي و المستوى العقلي و يربطهما معا كوحدة قياس للذكاء. </a:t>
            </a:r>
          </a:p>
          <a:p>
            <a:pPr algn="r" rtl="1"/>
            <a:r>
              <a:rPr lang="ar-SA" sz="2400" dirty="0"/>
              <a:t>يؤخذ على انه لا يناسب الراشدين. </a:t>
            </a:r>
          </a:p>
          <a:p>
            <a:pPr algn="r" rtl="1"/>
            <a:r>
              <a:rPr lang="ar-SA" sz="2400" dirty="0"/>
              <a:t>يحتاج الى التقنين في كل بيئة، حيث يستخدم النواحي اللفظية. </a:t>
            </a:r>
          </a:p>
          <a:p>
            <a:pPr algn="r" rtl="1"/>
            <a:r>
              <a:rPr lang="ar-SA" sz="2400" dirty="0"/>
              <a:t>يتأثر  فيه هذا المقياس   أداء الفرد المفحوص بعاداته الانفعالية، وتقته بذاته.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A961B8-3382-B042-A91D-C10585E7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12/14   /جامعة وهران 2، نوفمبر2020                                                                   "الذكاء</a:t>
            </a:r>
            <a:r>
              <a:rPr lang="a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092400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18554-FB28-6542-A9C5-429B131F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4.3/ مقياس الذكاء </a:t>
            </a:r>
            <a:r>
              <a:rPr lang="ar-SA" b="1" dirty="0" err="1"/>
              <a:t>وكسلر</a:t>
            </a:r>
            <a:r>
              <a:rPr lang="ar-SA" b="1" dirty="0"/>
              <a:t> للراشدين (  </a:t>
            </a:r>
            <a:r>
              <a:rPr lang="en-GB" b="1" dirty="0"/>
              <a:t>WAIS</a:t>
            </a:r>
            <a:r>
              <a:rPr lang="ar-SA" b="1" dirty="0"/>
              <a:t>  ) </a:t>
            </a:r>
            <a:r>
              <a:rPr lang="en-GB" b="1" dirty="0"/>
              <a:t>David </a:t>
            </a:r>
            <a:r>
              <a:rPr lang="en-GB" b="1" dirty="0" err="1"/>
              <a:t>wechsler</a:t>
            </a:r>
            <a:r>
              <a:rPr lang="ar-SA" b="1" dirty="0"/>
              <a:t>    (1955 )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C1691-4D4B-1349-A5C6-9E6ECBC8C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34604"/>
          </a:xfrm>
        </p:spPr>
        <p:txBody>
          <a:bodyPr/>
          <a:lstStyle/>
          <a:p>
            <a:pPr algn="r" rtl="1"/>
            <a:r>
              <a:rPr lang="ar-SA" sz="3200" dirty="0"/>
              <a:t>اول نسخة لاختبار </a:t>
            </a:r>
            <a:r>
              <a:rPr lang="en-GB" sz="2400" b="1" dirty="0"/>
              <a:t>WAIS</a:t>
            </a:r>
            <a:r>
              <a:rPr lang="ar-SA" sz="3200" b="1" dirty="0"/>
              <a:t> في 1955</a:t>
            </a:r>
          </a:p>
          <a:p>
            <a:pPr algn="r" rtl="1"/>
            <a:r>
              <a:rPr lang="ar-SA" sz="3200" b="1" dirty="0"/>
              <a:t>في 1981 تم اصدار اختبار </a:t>
            </a:r>
            <a:r>
              <a:rPr lang="ar-SA" sz="2400" b="1" dirty="0"/>
              <a:t>(   </a:t>
            </a:r>
            <a:r>
              <a:rPr lang="en-GB" sz="2400" b="1" dirty="0"/>
              <a:t>WAIS -R</a:t>
            </a:r>
            <a:r>
              <a:rPr lang="ar-SA" sz="2400" b="1" dirty="0"/>
              <a:t>  )</a:t>
            </a:r>
            <a:r>
              <a:rPr lang="ar-SA" sz="3200" b="1" dirty="0"/>
              <a:t> :	احتوى على 6 اختبارات فرعية لفظية و 5 اختبارات فرعية للأداء</a:t>
            </a:r>
          </a:p>
          <a:p>
            <a:pPr algn="r" rtl="1"/>
            <a:r>
              <a:rPr lang="ar-SA" sz="3200" b="1" dirty="0"/>
              <a:t>في 1997 تم اصدار اختبار </a:t>
            </a:r>
            <a:r>
              <a:rPr lang="ar-SA" sz="2400" b="1" dirty="0"/>
              <a:t>(   </a:t>
            </a:r>
            <a:r>
              <a:rPr lang="en-GB" sz="2400" b="1" dirty="0"/>
              <a:t>WAIS -III</a:t>
            </a:r>
            <a:r>
              <a:rPr lang="ar-SA" sz="2400" b="1" dirty="0"/>
              <a:t>  ) </a:t>
            </a:r>
            <a:endParaRPr lang="ar-SA" sz="3200" b="1" dirty="0"/>
          </a:p>
          <a:p>
            <a:pPr algn="r" rtl="1"/>
            <a:r>
              <a:rPr lang="ar-SA" sz="3200" b="1" dirty="0"/>
              <a:t>في 2008 ظهرت صيغة معدلة </a:t>
            </a:r>
            <a:r>
              <a:rPr lang="ar-SA" sz="2400" b="1" dirty="0"/>
              <a:t>(   </a:t>
            </a:r>
            <a:r>
              <a:rPr lang="en-GB" sz="2400" b="1" dirty="0"/>
              <a:t>WAIS -IV</a:t>
            </a:r>
            <a:r>
              <a:rPr lang="ar-SA" sz="2400" b="1" dirty="0"/>
              <a:t>  ) </a:t>
            </a:r>
            <a:endParaRPr lang="ar-SA" sz="32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D54DE2-DA9A-BA40-A45A-071E318A8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12/14   /جامعة وهران 2، نوفمبر2020                                                                   "الذكاء</a:t>
            </a:r>
            <a:r>
              <a:rPr lang="a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1146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55A8B-0DAD-2E4C-9852-7729F140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4.3/ مقياس الذكاء </a:t>
            </a:r>
            <a:r>
              <a:rPr lang="ar-SA" b="1" dirty="0" err="1"/>
              <a:t>وكسلر</a:t>
            </a:r>
            <a:r>
              <a:rPr lang="ar-SA" b="1" dirty="0"/>
              <a:t> للراشدين (  </a:t>
            </a:r>
            <a:r>
              <a:rPr lang="en-GB" b="1" dirty="0"/>
              <a:t>WAIS</a:t>
            </a:r>
            <a:r>
              <a:rPr lang="ar-SA" b="1" dirty="0"/>
              <a:t>  ) </a:t>
            </a:r>
            <a:r>
              <a:rPr lang="en-GB" b="1" dirty="0"/>
              <a:t>David </a:t>
            </a:r>
            <a:r>
              <a:rPr lang="en-GB" b="1" dirty="0" err="1"/>
              <a:t>wechsler</a:t>
            </a:r>
            <a:r>
              <a:rPr lang="ar-SA" b="1" dirty="0"/>
              <a:t>    (1955 )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B16D2F-00C1-9343-96CE-1BAE614D4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sz="3200" b="1" dirty="0"/>
              <a:t>1.4.3/ اختبار الذكاء (   </a:t>
            </a:r>
            <a:r>
              <a:rPr lang="en-GB" sz="3200" b="1" dirty="0"/>
              <a:t>WAIS -IV</a:t>
            </a:r>
            <a:r>
              <a:rPr lang="ar-SA" sz="3200" b="1" dirty="0"/>
              <a:t>  ) </a:t>
            </a:r>
            <a:r>
              <a:rPr lang="ar-SA" b="1" dirty="0"/>
              <a:t>:</a:t>
            </a:r>
          </a:p>
          <a:p>
            <a:pPr algn="r" rtl="1"/>
            <a:r>
              <a:rPr lang="ar-SA" sz="2800" dirty="0"/>
              <a:t>تتألف النسخة الحالية من اختبارات فرعية: عشرة أساسية، خمسة إضافية. </a:t>
            </a:r>
          </a:p>
          <a:p>
            <a:pPr marL="0" indent="0" algn="r" rtl="1">
              <a:buNone/>
            </a:pPr>
            <a:r>
              <a:rPr lang="ar-SA" sz="2800" dirty="0"/>
              <a:t>الاختبارات الفرعية الأساسية تشكل بمجملها الذكاء كامل المقاييس</a:t>
            </a:r>
          </a:p>
          <a:p>
            <a:pPr algn="r" rtl="1"/>
            <a:r>
              <a:rPr lang="ar-SA" sz="2800" dirty="0"/>
              <a:t>حذفت من هذه النسخة  المقاييس الفرعية للفظ و  الأداء، و استبدلت بمؤشرات متضمنة مؤشر القدرة العامة الذي يحوي على الاختبارات الفرعية</a:t>
            </a:r>
            <a:r>
              <a:rPr lang="ar-SA" b="1" dirty="0"/>
              <a:t>.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3D2830-DA16-A04E-B907-70B5DFCF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</a:t>
            </a:r>
            <a:r>
              <a:rPr lang="a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467299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F0DBAF-C0C6-174E-9466-AC3C4F03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br>
              <a:rPr lang="ar-SA" b="1" dirty="0"/>
            </a:br>
            <a:r>
              <a:rPr lang="ar-SA" b="1" dirty="0"/>
              <a:t>4.3/ مقياس الذكاء </a:t>
            </a:r>
            <a:r>
              <a:rPr lang="ar-SA" b="1" dirty="0" err="1"/>
              <a:t>وكسلر</a:t>
            </a:r>
            <a:r>
              <a:rPr lang="ar-SA" b="1" dirty="0"/>
              <a:t> للراشدين (  </a:t>
            </a:r>
            <a:r>
              <a:rPr lang="en-GB" b="1" dirty="0"/>
              <a:t>WAIS</a:t>
            </a:r>
            <a:r>
              <a:rPr lang="ar-SA" b="1" dirty="0"/>
              <a:t>  ) </a:t>
            </a:r>
            <a:r>
              <a:rPr lang="en-GB" b="1" dirty="0"/>
              <a:t>David </a:t>
            </a:r>
            <a:r>
              <a:rPr lang="en-GB" b="1" dirty="0" err="1"/>
              <a:t>wechsler</a:t>
            </a:r>
            <a:r>
              <a:rPr lang="ar-SA" b="1" dirty="0"/>
              <a:t>    (1955 )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46EDB-106A-1742-BFF8-BC162471C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092" y="1905000"/>
            <a:ext cx="11029615" cy="600999"/>
          </a:xfrm>
        </p:spPr>
        <p:txBody>
          <a:bodyPr>
            <a:normAutofit/>
          </a:bodyPr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</a:rPr>
              <a:t>المقاييس و المؤشرات: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D549DA-7E0E-784D-978C-48736A71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70CD035-EC8B-CB4E-A599-8B3A304D6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009202"/>
              </p:ext>
            </p:extLst>
          </p:nvPr>
        </p:nvGraphicFramePr>
        <p:xfrm>
          <a:off x="365293" y="1905000"/>
          <a:ext cx="8128000" cy="4711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7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6D666-3836-F147-AE1A-E7C3FB837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IV</a:t>
            </a:r>
            <a:r>
              <a:rPr lang="ar-SA" b="1" dirty="0"/>
              <a:t> / العوامل المؤثرة في الذكاء:</a:t>
            </a:r>
            <a:br>
              <a:rPr lang="ar-SA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B2B4DC-902F-8F4F-B867-1D2E0AA4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038350"/>
            <a:ext cx="11407607" cy="3994150"/>
          </a:xfrm>
        </p:spPr>
        <p:txBody>
          <a:bodyPr>
            <a:normAutofit/>
          </a:bodyPr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400" dirty="0"/>
              <a:t>يتحدد الذكاء بعدد من العوامل                                                                يعود تباين القدرات المعرفية بين الافراد </a:t>
            </a:r>
            <a:r>
              <a:rPr lang="ar-SA" sz="2400" dirty="0">
                <a:solidFill>
                  <a:schemeClr val="accent3">
                    <a:lumMod val="75000"/>
                  </a:schemeClr>
                </a:solidFill>
              </a:rPr>
              <a:t>لتفاعل</a:t>
            </a:r>
            <a:r>
              <a:rPr lang="ar-SA" sz="2400" dirty="0"/>
              <a:t> كل من العوامل</a:t>
            </a:r>
            <a:endParaRPr lang="fr-FR" sz="24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333CEE-F673-CA4E-B863-BEDB5AEAD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4592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6E04575C-1CF3-6243-8C25-D548569FCEF5}"/>
              </a:ext>
            </a:extLst>
          </p:cNvPr>
          <p:cNvSpPr/>
          <p:nvPr/>
        </p:nvSpPr>
        <p:spPr>
          <a:xfrm>
            <a:off x="6898494" y="3272201"/>
            <a:ext cx="1117600" cy="584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الوراثية </a:t>
            </a:r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B7432E3-3685-1E4C-8AF5-089211A778C2}"/>
              </a:ext>
            </a:extLst>
          </p:cNvPr>
          <p:cNvSpPr/>
          <p:nvPr/>
        </p:nvSpPr>
        <p:spPr>
          <a:xfrm>
            <a:off x="6898494" y="4219939"/>
            <a:ext cx="1117600" cy="584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r>
              <a:rPr lang="ar-SA" dirty="0"/>
              <a:t>غير الوراثية / البيئية</a:t>
            </a:r>
            <a:endParaRPr lang="fr-FR" dirty="0"/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59B61D1D-18CA-FA4F-B781-0D50DE011D14}"/>
              </a:ext>
            </a:extLst>
          </p:cNvPr>
          <p:cNvSpPr/>
          <p:nvPr/>
        </p:nvSpPr>
        <p:spPr>
          <a:xfrm>
            <a:off x="6057900" y="3272201"/>
            <a:ext cx="635000" cy="1526448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7CDF7BE-13A7-2242-9049-9D6A4D5518C4}"/>
              </a:ext>
            </a:extLst>
          </p:cNvPr>
          <p:cNvSpPr txBox="1"/>
          <p:nvPr/>
        </p:nvSpPr>
        <p:spPr>
          <a:xfrm>
            <a:off x="1746687" y="4382056"/>
            <a:ext cx="1781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"البيئية" </a:t>
            </a:r>
            <a:r>
              <a:rPr lang="ar-SA" sz="2000" b="1" dirty="0"/>
              <a:t>و </a:t>
            </a:r>
            <a:r>
              <a:rPr lang="ar-SA" sz="20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"الوراثية"</a:t>
            </a:r>
            <a:endParaRPr lang="fr-FR" sz="2000" b="1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0A01CAB-DBC2-8248-AC25-25A9CC046BC6}"/>
              </a:ext>
            </a:extLst>
          </p:cNvPr>
          <p:cNvCxnSpPr>
            <a:endCxn id="5" idx="3"/>
          </p:cNvCxnSpPr>
          <p:nvPr/>
        </p:nvCxnSpPr>
        <p:spPr>
          <a:xfrm flipH="1" flipV="1">
            <a:off x="8016094" y="3564301"/>
            <a:ext cx="594506" cy="4711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0E29724-10B2-E943-9573-3772ED15309F}"/>
              </a:ext>
            </a:extLst>
          </p:cNvPr>
          <p:cNvCxnSpPr>
            <a:cxnSpLocks/>
          </p:cNvCxnSpPr>
          <p:nvPr/>
        </p:nvCxnSpPr>
        <p:spPr>
          <a:xfrm flipH="1">
            <a:off x="8016094" y="4030051"/>
            <a:ext cx="594507" cy="4657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04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F9324-1D37-554E-9851-298A1D12D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IV</a:t>
            </a:r>
            <a:r>
              <a:rPr lang="ar-SA" b="1" dirty="0"/>
              <a:t> / العوامل المؤثرة في الذكاء: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BF5A719A-A737-AE41-9FDF-55AB9590D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33159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EAC6F9-A436-FD4C-8482-E8124BD1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10292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361987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79866-0445-E247-91A8-512AD7C0B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IV</a:t>
            </a:r>
            <a:r>
              <a:rPr lang="ar-SA" b="1" dirty="0"/>
              <a:t> / العوامل المؤثرة في الذكاء:</a:t>
            </a:r>
            <a:br>
              <a:rPr lang="ar-SA" b="1" dirty="0"/>
            </a:br>
            <a:r>
              <a:rPr lang="ar-SA" b="1" dirty="0"/>
              <a:t>1. العوامل الوراثية: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71417-E2C1-5F48-8046-6F9BA0613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600" dirty="0"/>
              <a:t>تؤثر موروثاتنا بفعالية على الذكاء و مستواه، ومن المتفق عليه ان التأثير الوراثي يزداد مع التقدم في العمر، او على الأقل مند الطفولة و حتى اول البلوغ.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600" dirty="0"/>
              <a:t>تسهم بنية دماغنا و وظائفه بشكل مهم في مستوى ذكائنا</a:t>
            </a:r>
            <a:r>
              <a:rPr lang="ar-SA" dirty="0"/>
              <a:t>.  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C05C54-8C63-6D4B-A295-5EA66A24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492875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133963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E0A19-0418-D940-B5E2-6F4E0400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IV</a:t>
            </a:r>
            <a:r>
              <a:rPr lang="ar-SA" b="1" dirty="0"/>
              <a:t> / العوامل المؤثرة في الذكاء:</a:t>
            </a:r>
            <a:br>
              <a:rPr lang="ar-SA" b="1" dirty="0"/>
            </a:br>
            <a:r>
              <a:rPr lang="ar-SA" b="1" dirty="0"/>
              <a:t>2. العوامل البيئية: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566881-12DC-2D46-A351-8C5DE1C6D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200" dirty="0"/>
              <a:t>رغم ان جزء كبير من مستوى ذكائنا يحدد بوراثتنا و بنيتنا الداخلية الا ان البنية وحدها غير كافية، فنمط الحياة التي نعيشها يؤثر في مستوى الذكاء.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200" dirty="0"/>
              <a:t>لو كان الذكاء بيولوجيا صرفا، لكان للتوائم المتطابقة التي عزلت عن بعضها معامل ذكاء نفسه، لكنهم وجدو ان هذا ليس الحال دائما. </a:t>
            </a:r>
          </a:p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3200" dirty="0"/>
              <a:t>أظهرت الدراسات الحديثة ان التدريب على استخدام الذاكرة من الممكن ان يزيد من الذكاء. </a:t>
            </a:r>
          </a:p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9513A5-43A2-3349-91F3-1AD87839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</a:t>
            </a:r>
            <a:r>
              <a:rPr lang="a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42267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51D8F-E2C9-5A40-9788-74AC0A1B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IV</a:t>
            </a:r>
            <a:r>
              <a:rPr lang="ar-SA" b="1" dirty="0"/>
              <a:t> / العوامل المؤثرة في الذكاء:</a:t>
            </a:r>
            <a:br>
              <a:rPr lang="ar-SA" b="1" dirty="0"/>
            </a:br>
            <a:r>
              <a:rPr lang="ar-SA" b="1" dirty="0"/>
              <a:t>3. التحويلية في معامل الذكاء: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27052A-576E-314B-AFF8-14C6E1C3A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6000" indent="-30600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sz="2800" dirty="0"/>
              <a:t>على الرغم من الاعتقاد العام بان معامل الذكاء غير قابل للتغيير، تشير البحوث الحديثة الى ان بعض الأنشطة العقلية يمكنها تغيير قدرة الدماغ على معالجة المعلومات. </a:t>
            </a:r>
          </a:p>
          <a:p>
            <a:pPr marL="0" indent="0" algn="just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2800" dirty="0"/>
              <a:t>							الذكاء بإمكان تعديله او تغييره مع مرور الزمن</a:t>
            </a:r>
          </a:p>
          <a:p>
            <a:pPr algn="just" rtl="1"/>
            <a:r>
              <a:rPr lang="ar-SA" sz="2800" dirty="0"/>
              <a:t>لذا يمكن القول ان المخ يتصف بما يعرف بالمرونة العصبية و بالتالي فهو اكثر استجابة للتغيير مما كان يعتقد. </a:t>
            </a:r>
          </a:p>
          <a:p>
            <a:pPr algn="just" rtl="1"/>
            <a:r>
              <a:rPr lang="ar-SA" sz="2800" dirty="0"/>
              <a:t>ان ذروة التطور الذكاء الإنساني هي 26 عاما، ثم يعقبه انحدار بطئ مع التقدم في العمر. </a:t>
            </a:r>
            <a:endParaRPr lang="fr-FR" sz="28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7F23B8-FDFA-8C48-9D37-FAB757FC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792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  <p:sp>
        <p:nvSpPr>
          <p:cNvPr id="5" name="Virage 4">
            <a:extLst>
              <a:ext uri="{FF2B5EF4-FFF2-40B4-BE49-F238E27FC236}">
                <a16:creationId xmlns:a16="http://schemas.microsoft.com/office/drawing/2014/main" id="{32C1E096-0F36-174B-A2AA-8534301BDF10}"/>
              </a:ext>
            </a:extLst>
          </p:cNvPr>
          <p:cNvSpPr/>
          <p:nvPr/>
        </p:nvSpPr>
        <p:spPr>
          <a:xfrm rot="10800000">
            <a:off x="8459397" y="3517900"/>
            <a:ext cx="252803" cy="495300"/>
          </a:xfrm>
          <a:prstGeom prst="ben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62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02E59-7A42-AB45-B771-1EED0CA95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1. مكونات اختبار الذكاء بشكل عام: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F65B97-DAC2-8243-8915-1B8F43C6B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1857" y="1905092"/>
            <a:ext cx="6048207" cy="1773988"/>
          </a:xfrm>
        </p:spPr>
        <p:txBody>
          <a:bodyPr>
            <a:normAutofit/>
          </a:bodyPr>
          <a:lstStyle/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dirty="0"/>
              <a:t>يتكون الذكاء من : مهارات التفكير المنطقي، حل المشكلات، التفكير النقدي و التكيف. </a:t>
            </a:r>
          </a:p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dirty="0"/>
              <a:t>تتألف اختبارات الذكاء عموما من قسمين: </a:t>
            </a:r>
            <a:r>
              <a:rPr lang="ar-SA" dirty="0">
                <a:solidFill>
                  <a:schemeClr val="accent3"/>
                </a:solidFill>
              </a:rPr>
              <a:t>قسم لفظي</a:t>
            </a:r>
            <a:r>
              <a:rPr lang="ar-SA" dirty="0"/>
              <a:t>،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قسم للأداء </a:t>
            </a:r>
            <a:r>
              <a:rPr lang="ar-SA" dirty="0"/>
              <a:t>(غير لفظي).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BE4492-EEC9-024D-8F1B-27ABA245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/>
              <a:t>رمز المورد: ل1 _ س1 _ وت أس 112_ ف 12/14   /جامعة وهران 2، نوفمبر2020                                                                   "الذكاء"</a:t>
            </a:r>
            <a:endParaRPr lang="ar" sz="1200" b="1" dirty="0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7367BFF0-7E9D-7548-874E-FAD1C218EC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2954477"/>
              </p:ext>
            </p:extLst>
          </p:nvPr>
        </p:nvGraphicFramePr>
        <p:xfrm>
          <a:off x="-863600" y="2404331"/>
          <a:ext cx="8128000" cy="428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3DB7C5E0-3538-4848-9D9F-6DE05222ABB2}"/>
              </a:ext>
            </a:extLst>
          </p:cNvPr>
          <p:cNvSpPr txBox="1"/>
          <p:nvPr/>
        </p:nvSpPr>
        <p:spPr>
          <a:xfrm>
            <a:off x="6181314" y="3766206"/>
            <a:ext cx="5738750" cy="11880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06000" indent="-306000"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ar-SA" dirty="0">
                <a:solidFill>
                  <a:schemeClr val="tx2"/>
                </a:solidFill>
              </a:rPr>
              <a:t>لكي يكون لاختبارات الذكاء قيمة عملية يرافقها دوما مجموعة من الاختبارات الأخرى:</a:t>
            </a:r>
          </a:p>
          <a:p>
            <a:pPr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ar-SA" dirty="0">
                <a:solidFill>
                  <a:schemeClr val="tx2"/>
                </a:solidFill>
              </a:rPr>
              <a:t>			</a:t>
            </a:r>
            <a:r>
              <a:rPr lang="ar-SA" b="1" dirty="0">
                <a:solidFill>
                  <a:schemeClr val="tx2"/>
                </a:solidFill>
              </a:rPr>
              <a:t>اختبارات نفسية</a:t>
            </a:r>
            <a:r>
              <a:rPr lang="ar-SA" dirty="0">
                <a:solidFill>
                  <a:schemeClr val="tx2"/>
                </a:solidFill>
              </a:rPr>
              <a:t>: تركز على الفرد</a:t>
            </a:r>
          </a:p>
          <a:p>
            <a:pPr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ar-SA" dirty="0">
                <a:solidFill>
                  <a:schemeClr val="tx2"/>
                </a:solidFill>
              </a:rPr>
              <a:t>			</a:t>
            </a:r>
            <a:r>
              <a:rPr lang="ar-SA" b="1" dirty="0">
                <a:solidFill>
                  <a:schemeClr val="tx2"/>
                </a:solidFill>
              </a:rPr>
              <a:t>اختبارات اجتماعية</a:t>
            </a:r>
            <a:r>
              <a:rPr lang="ar-SA" dirty="0">
                <a:solidFill>
                  <a:schemeClr val="tx2"/>
                </a:solidFill>
              </a:rPr>
              <a:t>: تركز على مواقف الفرد الحياتية 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0" name="Virage 9">
            <a:extLst>
              <a:ext uri="{FF2B5EF4-FFF2-40B4-BE49-F238E27FC236}">
                <a16:creationId xmlns:a16="http://schemas.microsoft.com/office/drawing/2014/main" id="{FF64D092-C2BE-B140-BF17-98183F59F739}"/>
              </a:ext>
            </a:extLst>
          </p:cNvPr>
          <p:cNvSpPr/>
          <p:nvPr/>
        </p:nvSpPr>
        <p:spPr>
          <a:xfrm rot="10800000">
            <a:off x="10604500" y="4133518"/>
            <a:ext cx="406400" cy="349582"/>
          </a:xfrm>
          <a:prstGeom prst="bentArrow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Virage 10">
            <a:extLst>
              <a:ext uri="{FF2B5EF4-FFF2-40B4-BE49-F238E27FC236}">
                <a16:creationId xmlns:a16="http://schemas.microsoft.com/office/drawing/2014/main" id="{E37F4288-83F0-6A43-A7AD-5173611C0F52}"/>
              </a:ext>
            </a:extLst>
          </p:cNvPr>
          <p:cNvSpPr/>
          <p:nvPr/>
        </p:nvSpPr>
        <p:spPr>
          <a:xfrm rot="10800000">
            <a:off x="10579100" y="4476836"/>
            <a:ext cx="406400" cy="349582"/>
          </a:xfrm>
          <a:prstGeom prst="bentArrow">
            <a:avLst/>
          </a:prstGeom>
          <a:solidFill>
            <a:schemeClr val="accent1">
              <a:lumMod val="25000"/>
              <a:lumOff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5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903AD-6B03-8042-BBD4-67297F7B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2. اقسام مكونات الذكاء: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9A10F17-EAE4-A347-9AAE-4614D96E80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596504"/>
              </p:ext>
            </p:extLst>
          </p:nvPr>
        </p:nvGraphicFramePr>
        <p:xfrm>
          <a:off x="581192" y="2565400"/>
          <a:ext cx="11029950" cy="344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4605DF-95C1-8741-A0FE-9C566D15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dirty="0"/>
              <a:t>ر</a:t>
            </a:r>
            <a:r>
              <a:rPr lang="ar" sz="1200" b="1" dirty="0"/>
              <a:t>مز المورد: ل1 _ س1 _ وت أس 112_ ف 12/14   /جامعة وهران 2، نوفمبر2020                                                                   "الذكاء</a:t>
            </a:r>
            <a:r>
              <a:rPr lang="ar" dirty="0"/>
              <a:t>"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5092991-9F72-A841-92B8-BD0B948C9877}"/>
              </a:ext>
            </a:extLst>
          </p:cNvPr>
          <p:cNvSpPr txBox="1"/>
          <p:nvPr/>
        </p:nvSpPr>
        <p:spPr>
          <a:xfrm>
            <a:off x="581193" y="1956012"/>
            <a:ext cx="10785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defTabSz="457200" rtl="1" eaLnBrk="1" latinLnBrk="0" hangingPunct="1">
              <a:buFont typeface="Arial" panose="020B0604020202020204" pitchFamily="34" charset="0"/>
              <a:buChar char="•"/>
            </a:pPr>
            <a:r>
              <a:rPr lang="ar-SA" sz="2400" dirty="0"/>
              <a:t>يتم قياس ذكاء الفرد بواسطة اختبار الذكاء على مستويات مختلفة من التفكير، فهو يعاين القدرات العقلية التالية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5324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B1BBD-5A54-E144-BCC4-21F10A27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r-FR" b="1" dirty="0"/>
              <a:t>V</a:t>
            </a:r>
            <a:r>
              <a:rPr lang="ar-SA" b="1" dirty="0"/>
              <a:t> / قياس الذكاء:</a:t>
            </a:r>
            <a:br>
              <a:rPr lang="ar-SA" b="1" dirty="0"/>
            </a:br>
            <a:r>
              <a:rPr lang="ar-SA" b="1" dirty="0"/>
              <a:t>3. اشهر اختبارات الذكاء: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AA8596-ACE8-F640-9166-F05E61F7E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930400"/>
            <a:ext cx="11029615" cy="4363883"/>
          </a:xfrm>
        </p:spPr>
        <p:txBody>
          <a:bodyPr>
            <a:normAutofit lnSpcReduction="10000"/>
          </a:bodyPr>
          <a:lstStyle/>
          <a:p>
            <a:pPr marL="0" indent="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ar-SA" sz="3200" dirty="0"/>
              <a:t>تتضمن اختبارات الذكاء الشائع استخدامها النسخ الحالية من :</a:t>
            </a:r>
          </a:p>
          <a:p>
            <a:pPr algn="r" rtl="1"/>
            <a:r>
              <a:rPr lang="ar-SA" sz="3200" dirty="0"/>
              <a:t>ستانفورد –بينيه  "</a:t>
            </a:r>
            <a:r>
              <a:rPr lang="en-GB" sz="3200" dirty="0"/>
              <a:t>Stanford-Binet</a:t>
            </a:r>
            <a:r>
              <a:rPr lang="ar-SA" sz="3200" dirty="0"/>
              <a:t>"</a:t>
            </a:r>
            <a:r>
              <a:rPr lang="en-GB" sz="3200" dirty="0"/>
              <a:t>  </a:t>
            </a:r>
            <a:endParaRPr lang="ar-SA" sz="3200" dirty="0"/>
          </a:p>
          <a:p>
            <a:pPr algn="r" rtl="1"/>
            <a:r>
              <a:rPr lang="ar-SA" sz="3200" dirty="0"/>
              <a:t>اختبارات </a:t>
            </a:r>
            <a:r>
              <a:rPr lang="ar-SA" sz="3200" dirty="0" err="1"/>
              <a:t>رودكوك</a:t>
            </a:r>
            <a:r>
              <a:rPr lang="en-GB" sz="3200" dirty="0"/>
              <a:t> </a:t>
            </a:r>
            <a:r>
              <a:rPr lang="ar-SA" sz="3200" dirty="0"/>
              <a:t> "</a:t>
            </a:r>
            <a:r>
              <a:rPr lang="en-GB" sz="3200" dirty="0"/>
              <a:t>Woodcock-Johnson tests of cognitive ability</a:t>
            </a:r>
            <a:r>
              <a:rPr lang="ar-SA" sz="3200" dirty="0"/>
              <a:t> "</a:t>
            </a:r>
          </a:p>
          <a:p>
            <a:pPr algn="r" rtl="1"/>
            <a:r>
              <a:rPr lang="ar-SA" sz="3200" dirty="0"/>
              <a:t>مجموعة تقييم </a:t>
            </a:r>
            <a:r>
              <a:rPr lang="ar-SA" sz="3200" dirty="0" err="1"/>
              <a:t>كاوفمان</a:t>
            </a:r>
            <a:r>
              <a:rPr lang="ar-SA" sz="3200" dirty="0"/>
              <a:t> للأطفال”</a:t>
            </a:r>
            <a:r>
              <a:rPr lang="en-GB" sz="3200" dirty="0"/>
              <a:t>The Kaufman assessment battery for children</a:t>
            </a:r>
            <a:r>
              <a:rPr lang="ar-SA" sz="3200" dirty="0"/>
              <a:t>"</a:t>
            </a:r>
          </a:p>
          <a:p>
            <a:pPr algn="r" rtl="1"/>
            <a:r>
              <a:rPr lang="ar-SA" sz="3200" dirty="0"/>
              <a:t>نظام التقييم الادراكي " </a:t>
            </a:r>
            <a:r>
              <a:rPr lang="en-GB" sz="3200" dirty="0"/>
              <a:t>Cognitive assessment system</a:t>
            </a:r>
            <a:r>
              <a:rPr lang="ar-SA" sz="3200" dirty="0"/>
              <a:t> "</a:t>
            </a:r>
          </a:p>
          <a:p>
            <a:pPr algn="r" rtl="1"/>
            <a:r>
              <a:rPr lang="ar-SA" sz="3200" dirty="0"/>
              <a:t>مقاييس القدرات المتباينة " </a:t>
            </a:r>
            <a:r>
              <a:rPr lang="en-GB" sz="3200" dirty="0"/>
              <a:t>Differential ability scales</a:t>
            </a:r>
            <a:r>
              <a:rPr lang="ar-SA" sz="3200" dirty="0"/>
              <a:t> " </a:t>
            </a:r>
          </a:p>
          <a:p>
            <a:pPr marL="306000" indent="-3060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5DDD01F-0141-5547-B902-F4D236A4F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93597" y="6323339"/>
            <a:ext cx="6917210" cy="365125"/>
          </a:xfrm>
        </p:spPr>
        <p:txBody>
          <a:bodyPr/>
          <a:lstStyle/>
          <a:p>
            <a:pPr algn="r" rtl="1"/>
            <a:r>
              <a:rPr lang="ar" sz="1200" b="1" dirty="0"/>
              <a:t>رمز المورد: ل1 _ س1 _ وت أس 112_ ف 12/14   /جامعة وهران 2، نوفمبر2020                                                                   "الذكاء"</a:t>
            </a:r>
          </a:p>
        </p:txBody>
      </p:sp>
    </p:spTree>
    <p:extLst>
      <p:ext uri="{BB962C8B-B14F-4D97-AF65-F5344CB8AC3E}">
        <p14:creationId xmlns:p14="http://schemas.microsoft.com/office/powerpoint/2010/main" val="26449605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{0211E905-5F1F-7C4E-B444-7732E926DF30}tf10001123</Template>
  <TotalTime>305</TotalTime>
  <Words>1862</Words>
  <Application>Microsoft Macintosh PowerPoint</Application>
  <PresentationFormat>Grand écran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Wingdings 2</vt:lpstr>
      <vt:lpstr>Dividende</vt:lpstr>
      <vt:lpstr>الجمهورية الجزائرية الديمقراطية الشعبية وزارة التعليم العالي والبحث العلمي  جامعة وهران 2 أحمد بن أحمد -كلية العلوم الأجتماعية-</vt:lpstr>
      <vt:lpstr>IV / العوامل المؤثرة في الذكاء: </vt:lpstr>
      <vt:lpstr>IV / العوامل المؤثرة في الذكاء:</vt:lpstr>
      <vt:lpstr>IV / العوامل المؤثرة في الذكاء: 1. العوامل الوراثية:</vt:lpstr>
      <vt:lpstr>IV / العوامل المؤثرة في الذكاء: 2. العوامل البيئية:</vt:lpstr>
      <vt:lpstr>IV / العوامل المؤثرة في الذكاء: 3. التحويلية في معامل الذكاء:</vt:lpstr>
      <vt:lpstr>V / قياس الذكاء: 1. مكونات اختبار الذكاء بشكل عام:</vt:lpstr>
      <vt:lpstr>V / قياس الذكاء: 2. اقسام مكونات الذكاء:</vt:lpstr>
      <vt:lpstr>V / قياس الذكاء: 3. اشهر اختبارات الذكاء:</vt:lpstr>
      <vt:lpstr>V / قياس الذكاء: 3. اشهر اختبارات الذكاء: 1.3/ الذكاء الكامن Francis galton  (1822- 1911 )</vt:lpstr>
      <vt:lpstr>V / قياس الذكاء: 3. اشهر اختبارات الذكاء: 1.3/ الذكاء الكامن Francis galton  (1822- 1911 )</vt:lpstr>
      <vt:lpstr>V / قياس الذكاء: 3. اشهر اختبارات الذكاء: 2.3/ العمر العقلي  Alfred Binet  (1857- 1916 )</vt:lpstr>
      <vt:lpstr>V / قياس الذكاء: 3. اشهر اختبارات الذكاء: 2.3/ العمر العقلي  Alfred Binet  (1857- 1916 )</vt:lpstr>
      <vt:lpstr>V / قياس الذكاء: 3. اشهر اختبارات الذكاء: 2.3/ العمر العقلي  Alfred Binet  (1857- 1916 )</vt:lpstr>
      <vt:lpstr>V / قياس الذكاء: 3. اشهر اختبارات الذكاء: 3.3/ الذكاء العام  (  Intelligence quotient )    Lewis Terman     (1916- 1960 )</vt:lpstr>
      <vt:lpstr>V / قياس الذكاء: 3. اشهر اختبارات الذكاء: 3.3/ الذكاء العام  (  Intelligence quotient )    Lewis Terman     (1916- 1960 )</vt:lpstr>
      <vt:lpstr>V / قياس الذكاء: 3. اشهر اختبارات الذكاء: 4.3/ مقياس الذكاء وكسلر للراشدين (  WAIS  ) David wechsler    (1955 )</vt:lpstr>
      <vt:lpstr>V / قياس الذكاء: 3. اشهر اختبارات الذكاء: 4.3/ مقياس الذكاء وكسلر للراشدين (  WAIS  ) David wechsler    (1955 )</vt:lpstr>
      <vt:lpstr>V / قياس الذكاء: 3. اشهر اختبارات الذكاء: 4.3/ مقياس الذكاء وكسلر للراشدين (  WAIS  ) David wechsler    (1955 )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التعليم العالي والبحث العلمي  جامعة وهران 2 أحمد بن أحمد -كلية العلوم الأجتماعية-</dc:title>
  <dc:creator>Microsoft Office User</dc:creator>
  <cp:lastModifiedBy>Microsoft Office User</cp:lastModifiedBy>
  <cp:revision>36</cp:revision>
  <dcterms:created xsi:type="dcterms:W3CDTF">2020-12-26T01:23:17Z</dcterms:created>
  <dcterms:modified xsi:type="dcterms:W3CDTF">2020-12-27T01:27:30Z</dcterms:modified>
</cp:coreProperties>
</file>