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9" r:id="rId3"/>
    <p:sldId id="258" r:id="rId4"/>
    <p:sldId id="260" r:id="rId5"/>
    <p:sldId id="261" r:id="rId6"/>
    <p:sldId id="262" r:id="rId7"/>
    <p:sldId id="263" r:id="rId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Connecteur droit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re 28"/>
          <p:cNvSpPr>
            <a:spLocks noGrp="1"/>
          </p:cNvSpPr>
          <p:nvPr>
            <p:ph type="ctrTitle"/>
          </p:nvPr>
        </p:nvSpPr>
        <p:spPr>
          <a:xfrm>
            <a:off x="381000" y="4853411"/>
            <a:ext cx="8458200" cy="1222375"/>
          </a:xfrm>
        </p:spPr>
        <p:txBody>
          <a:bodyPr anchor="t"/>
          <a:lstStyle/>
          <a:p>
            <a:r>
              <a:rPr kumimoji="0" lang="fr-FR" smtClean="0"/>
              <a:t>Cliquez pour modifier le style du titre</a:t>
            </a:r>
            <a:endParaRPr kumimoji="0" lang="en-US"/>
          </a:p>
        </p:txBody>
      </p:sp>
      <p:sp>
        <p:nvSpPr>
          <p:cNvPr id="9" name="Sous-titr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16" name="Espace réservé de la date 15"/>
          <p:cNvSpPr>
            <a:spLocks noGrp="1"/>
          </p:cNvSpPr>
          <p:nvPr>
            <p:ph type="dt" sz="half" idx="10"/>
          </p:nvPr>
        </p:nvSpPr>
        <p:spPr/>
        <p:txBody>
          <a:bodyPr/>
          <a:lstStyle/>
          <a:p>
            <a:fld id="{AA309A6D-C09C-4548-B29A-6CF363A7E532}" type="datetimeFigureOut">
              <a:rPr lang="fr-FR" smtClean="0"/>
              <a:pPr/>
              <a:t>01/02/2021</a:t>
            </a:fld>
            <a:endParaRPr lang="fr-BE"/>
          </a:p>
        </p:txBody>
      </p:sp>
      <p:sp>
        <p:nvSpPr>
          <p:cNvPr id="2" name="Espace réservé du pied de page 1"/>
          <p:cNvSpPr>
            <a:spLocks noGrp="1"/>
          </p:cNvSpPr>
          <p:nvPr>
            <p:ph type="ftr" sz="quarter" idx="11"/>
          </p:nvPr>
        </p:nvSpPr>
        <p:spPr/>
        <p:txBody>
          <a:bodyPr/>
          <a:lstStyle/>
          <a:p>
            <a:endParaRPr lang="fr-BE"/>
          </a:p>
        </p:txBody>
      </p:sp>
      <p:sp>
        <p:nvSpPr>
          <p:cNvPr id="15" name="Espace réservé du numéro de diapositive 14"/>
          <p:cNvSpPr>
            <a:spLocks noGrp="1"/>
          </p:cNvSpPr>
          <p:nvPr>
            <p:ph type="sldNum" sz="quarter" idx="12"/>
          </p:nvPr>
        </p:nvSpPr>
        <p:spPr>
          <a:xfrm>
            <a:off x="8229600" y="6473952"/>
            <a:ext cx="758952" cy="246888"/>
          </a:xfrm>
        </p:spPr>
        <p:txBody>
          <a:bodyPr/>
          <a:lstStyle/>
          <a:p>
            <a:fld id="{CF4668DC-857F-487D-BFFA-8C0CA5037977}" type="slidenum">
              <a:rPr lang="fr-BE" smtClean="0"/>
              <a:pPr/>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01/02/2021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58000" y="549276"/>
            <a:ext cx="18288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549276"/>
            <a:ext cx="62484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01/02/2021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2" name="Titre 21"/>
          <p:cNvSpPr>
            <a:spLocks noGrp="1"/>
          </p:cNvSpPr>
          <p:nvPr>
            <p:ph type="title"/>
          </p:nvPr>
        </p:nvSpPr>
        <p:spPr/>
        <p:txBody>
          <a:bodyPr/>
          <a:lstStyle/>
          <a:p>
            <a:r>
              <a:rPr kumimoji="0" lang="fr-FR" smtClean="0"/>
              <a:t>Cliquez pour modifier le style du titre</a:t>
            </a:r>
            <a:endParaRPr kumimoji="0" lang="en-US"/>
          </a:p>
        </p:txBody>
      </p:sp>
      <p:sp>
        <p:nvSpPr>
          <p:cNvPr id="27" name="Espace réservé du contenu 26"/>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5" name="Espace réservé de la date 24"/>
          <p:cNvSpPr>
            <a:spLocks noGrp="1"/>
          </p:cNvSpPr>
          <p:nvPr>
            <p:ph type="dt" sz="half" idx="10"/>
          </p:nvPr>
        </p:nvSpPr>
        <p:spPr/>
        <p:txBody>
          <a:bodyPr/>
          <a:lstStyle/>
          <a:p>
            <a:fld id="{AA309A6D-C09C-4548-B29A-6CF363A7E532}" type="datetimeFigureOut">
              <a:rPr lang="fr-FR" smtClean="0"/>
              <a:pPr/>
              <a:t>01/02/2021</a:t>
            </a:fld>
            <a:endParaRPr lang="fr-BE"/>
          </a:p>
        </p:txBody>
      </p:sp>
      <p:sp>
        <p:nvSpPr>
          <p:cNvPr id="19" name="Espace réservé du pied de page 18"/>
          <p:cNvSpPr>
            <a:spLocks noGrp="1"/>
          </p:cNvSpPr>
          <p:nvPr>
            <p:ph type="ftr" sz="quarter" idx="11"/>
          </p:nvPr>
        </p:nvSpPr>
        <p:spPr>
          <a:xfrm>
            <a:off x="3581400" y="76200"/>
            <a:ext cx="2895600" cy="288925"/>
          </a:xfrm>
        </p:spPr>
        <p:txBody>
          <a:bodyPr/>
          <a:lstStyle/>
          <a:p>
            <a:endParaRPr lang="fr-BE"/>
          </a:p>
        </p:txBody>
      </p:sp>
      <p:sp>
        <p:nvSpPr>
          <p:cNvPr id="16" name="Espace réservé du numéro de diapositive 15"/>
          <p:cNvSpPr>
            <a:spLocks noGrp="1"/>
          </p:cNvSpPr>
          <p:nvPr>
            <p:ph type="sldNum" sz="quarter" idx="12"/>
          </p:nvPr>
        </p:nvSpPr>
        <p:spPr>
          <a:xfrm>
            <a:off x="8229600" y="6473952"/>
            <a:ext cx="758952" cy="246888"/>
          </a:xfrm>
        </p:spPr>
        <p:txBody>
          <a:bodyPr/>
          <a:lstStyle/>
          <a:p>
            <a:fld id="{CF4668DC-857F-487D-BFFA-8C0CA5037977}" type="slidenum">
              <a:rPr lang="fr-BE" smtClean="0"/>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3">
        <a:schemeClr val="bg2"/>
      </p:bgRef>
    </p:bg>
    <p:spTree>
      <p:nvGrpSpPr>
        <p:cNvPr id="1" name=""/>
        <p:cNvGrpSpPr/>
        <p:nvPr/>
      </p:nvGrpSpPr>
      <p:grpSpPr>
        <a:xfrm>
          <a:off x="0" y="0"/>
          <a:ext cx="0" cy="0"/>
          <a:chOff x="0" y="0"/>
          <a:chExt cx="0" cy="0"/>
        </a:xfrm>
      </p:grpSpPr>
      <p:sp>
        <p:nvSpPr>
          <p:cNvPr id="7" name="Connecteur droit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ce réservé du texte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19" name="Espace réservé de la date 18"/>
          <p:cNvSpPr>
            <a:spLocks noGrp="1"/>
          </p:cNvSpPr>
          <p:nvPr>
            <p:ph type="dt" sz="half" idx="10"/>
          </p:nvPr>
        </p:nvSpPr>
        <p:spPr/>
        <p:txBody>
          <a:bodyPr/>
          <a:lstStyle/>
          <a:p>
            <a:fld id="{AA309A6D-C09C-4548-B29A-6CF363A7E532}" type="datetimeFigureOut">
              <a:rPr lang="fr-FR" smtClean="0"/>
              <a:pPr/>
              <a:t>01/02/2021</a:t>
            </a:fld>
            <a:endParaRPr lang="fr-BE"/>
          </a:p>
        </p:txBody>
      </p:sp>
      <p:sp>
        <p:nvSpPr>
          <p:cNvPr id="11" name="Espace réservé du pied de page 10"/>
          <p:cNvSpPr>
            <a:spLocks noGrp="1"/>
          </p:cNvSpPr>
          <p:nvPr>
            <p:ph type="ftr" sz="quarter" idx="11"/>
          </p:nvPr>
        </p:nvSpPr>
        <p:spPr/>
        <p:txBody>
          <a:bodyPr/>
          <a:lstStyle/>
          <a:p>
            <a:endParaRPr lang="fr-BE"/>
          </a:p>
        </p:txBody>
      </p:sp>
      <p:sp>
        <p:nvSpPr>
          <p:cNvPr id="16" name="Espace réservé du numéro de diapositive 15"/>
          <p:cNvSpPr>
            <a:spLocks noGrp="1"/>
          </p:cNvSpPr>
          <p:nvPr>
            <p:ph type="sldNum" sz="quarter" idx="12"/>
          </p:nvPr>
        </p:nvSpPr>
        <p:spPr/>
        <p:txBody>
          <a:bodyPr/>
          <a:lstStyle/>
          <a:p>
            <a:fld id="{CF4668DC-857F-487D-BFFA-8C0CA5037977}" type="slidenum">
              <a:rPr lang="fr-BE" smtClean="0"/>
              <a:pPr/>
              <a:t>‹N°›</a:t>
            </a:fld>
            <a:endParaRPr lang="fr-BE"/>
          </a:p>
        </p:txBody>
      </p:sp>
      <p:sp>
        <p:nvSpPr>
          <p:cNvPr id="8" name="Titre 7"/>
          <p:cNvSpPr>
            <a:spLocks noGrp="1"/>
          </p:cNvSpPr>
          <p:nvPr>
            <p:ph type="title"/>
          </p:nvPr>
        </p:nvSpPr>
        <p:spPr>
          <a:xfrm>
            <a:off x="180475" y="2947085"/>
            <a:ext cx="8686800" cy="1184825"/>
          </a:xfrm>
        </p:spPr>
        <p:txBody>
          <a:bodyPr rtlCol="0" anchor="t"/>
          <a:lstStyle>
            <a:lvl1pPr algn="r">
              <a:defRPr/>
            </a:lvl1pPr>
          </a:lstStyle>
          <a:p>
            <a:r>
              <a:rPr kumimoji="0" lang="fr-FR" smtClean="0"/>
              <a:t>Cliquez pour modifier le style du titre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0" name="Titre 19"/>
          <p:cNvSpPr>
            <a:spLocks noGrp="1"/>
          </p:cNvSpPr>
          <p:nvPr>
            <p:ph type="title"/>
          </p:nvPr>
        </p:nvSpPr>
        <p:spPr>
          <a:xfrm>
            <a:off x="301752" y="457200"/>
            <a:ext cx="8686800" cy="841248"/>
          </a:xfrm>
        </p:spPr>
        <p:txBody>
          <a:bodyPr/>
          <a:lstStyle/>
          <a:p>
            <a:r>
              <a:rPr kumimoji="0" lang="fr-FR" smtClean="0"/>
              <a:t>Cliquez pour modifier le style du titre</a:t>
            </a:r>
            <a:endParaRPr kumimoji="0" lang="en-US"/>
          </a:p>
        </p:txBody>
      </p:sp>
      <p:sp>
        <p:nvSpPr>
          <p:cNvPr id="14" name="Espace réservé du contenu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1" name="Espace réservé de la date 20"/>
          <p:cNvSpPr>
            <a:spLocks noGrp="1"/>
          </p:cNvSpPr>
          <p:nvPr>
            <p:ph type="dt" sz="half" idx="10"/>
          </p:nvPr>
        </p:nvSpPr>
        <p:spPr/>
        <p:txBody>
          <a:bodyPr/>
          <a:lstStyle/>
          <a:p>
            <a:fld id="{AA309A6D-C09C-4548-B29A-6CF363A7E532}" type="datetimeFigureOut">
              <a:rPr lang="fr-FR" smtClean="0"/>
              <a:pPr/>
              <a:t>01/02/2021</a:t>
            </a:fld>
            <a:endParaRPr lang="fr-BE"/>
          </a:p>
        </p:txBody>
      </p:sp>
      <p:sp>
        <p:nvSpPr>
          <p:cNvPr id="10" name="Espace réservé du pied de page 9"/>
          <p:cNvSpPr>
            <a:spLocks noGrp="1"/>
          </p:cNvSpPr>
          <p:nvPr>
            <p:ph type="ftr" sz="quarter" idx="11"/>
          </p:nvPr>
        </p:nvSpPr>
        <p:spPr/>
        <p:txBody>
          <a:bodyPr/>
          <a:lstStyle/>
          <a:p>
            <a:endParaRPr lang="fr-BE"/>
          </a:p>
        </p:txBody>
      </p:sp>
      <p:sp>
        <p:nvSpPr>
          <p:cNvPr id="31" name="Espace réservé du numéro de diapositive 30"/>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9" name="Titre 28"/>
          <p:cNvSpPr>
            <a:spLocks noGrp="1"/>
          </p:cNvSpPr>
          <p:nvPr>
            <p:ph type="title"/>
          </p:nvPr>
        </p:nvSpPr>
        <p:spPr>
          <a:xfrm>
            <a:off x="304800" y="5410200"/>
            <a:ext cx="8610600" cy="882650"/>
          </a:xfrm>
        </p:spPr>
        <p:txBody>
          <a:bodyPr anchor="ctr"/>
          <a:lstStyle>
            <a:lvl1pPr>
              <a:defRPr/>
            </a:lvl1p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25" name="Espace réservé du texte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8" name="Espace réservé du contenu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0" name="Espace réservé de la date 9"/>
          <p:cNvSpPr>
            <a:spLocks noGrp="1"/>
          </p:cNvSpPr>
          <p:nvPr>
            <p:ph type="dt" sz="half" idx="10"/>
          </p:nvPr>
        </p:nvSpPr>
        <p:spPr/>
        <p:txBody>
          <a:bodyPr/>
          <a:lstStyle/>
          <a:p>
            <a:fld id="{AA309A6D-C09C-4548-B29A-6CF363A7E532}" type="datetimeFigureOut">
              <a:rPr lang="fr-FR" smtClean="0"/>
              <a:pPr/>
              <a:t>01/02/2021</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a:xfrm>
            <a:off x="8229600" y="6477000"/>
            <a:ext cx="762000" cy="246888"/>
          </a:xfrm>
        </p:spPr>
        <p:txBody>
          <a:bodyPr/>
          <a:lstStyle/>
          <a:p>
            <a:fld id="{CF4668DC-857F-487D-BFFA-8C0CA5037977}" type="slidenum">
              <a:rPr lang="fr-BE" smtClean="0"/>
              <a:pPr/>
              <a:t>‹N°›</a:t>
            </a:fld>
            <a:endParaRPr lang="fr-BE"/>
          </a:p>
        </p:txBody>
      </p:sp>
      <p:sp>
        <p:nvSpPr>
          <p:cNvPr id="11" name="Connecteur droit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30" name="Titre 29"/>
          <p:cNvSpPr>
            <a:spLocks noGrp="1"/>
          </p:cNvSpPr>
          <p:nvPr>
            <p:ph type="title"/>
          </p:nvPr>
        </p:nvSpPr>
        <p:spPr>
          <a:xfrm>
            <a:off x="301752" y="457200"/>
            <a:ext cx="8686800" cy="841248"/>
          </a:xfrm>
        </p:spPr>
        <p:txBody>
          <a:bodyPr/>
          <a:lstStyle/>
          <a:p>
            <a:r>
              <a:rPr kumimoji="0" lang="fr-FR" smtClean="0"/>
              <a:t>Cliquez pour modifier le style du titre</a:t>
            </a:r>
            <a:endParaRPr kumimoji="0" lang="en-US"/>
          </a:p>
        </p:txBody>
      </p:sp>
      <p:sp>
        <p:nvSpPr>
          <p:cNvPr id="12" name="Espace réservé de la date 11"/>
          <p:cNvSpPr>
            <a:spLocks noGrp="1"/>
          </p:cNvSpPr>
          <p:nvPr>
            <p:ph type="dt" sz="half" idx="10"/>
          </p:nvPr>
        </p:nvSpPr>
        <p:spPr/>
        <p:txBody>
          <a:bodyPr/>
          <a:lstStyle/>
          <a:p>
            <a:fld id="{AA309A6D-C09C-4548-B29A-6CF363A7E532}" type="datetimeFigureOut">
              <a:rPr lang="fr-FR" smtClean="0"/>
              <a:pPr/>
              <a:t>01/02/2021</a:t>
            </a:fld>
            <a:endParaRPr lang="fr-BE"/>
          </a:p>
        </p:txBody>
      </p:sp>
      <p:sp>
        <p:nvSpPr>
          <p:cNvPr id="21" name="Espace réservé du pied de page 20"/>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p>
            <a:fld id="{AA309A6D-C09C-4548-B29A-6CF363A7E532}" type="datetimeFigureOut">
              <a:rPr lang="fr-FR" smtClean="0"/>
              <a:pPr/>
              <a:t>01/02/2021</a:t>
            </a:fld>
            <a:endParaRPr lang="fr-BE"/>
          </a:p>
        </p:txBody>
      </p:sp>
      <p:sp>
        <p:nvSpPr>
          <p:cNvPr id="24" name="Espace réservé du pied de page 23"/>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8" name="Connecteur droit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re 11"/>
          <p:cNvSpPr>
            <a:spLocks noGrp="1"/>
          </p:cNvSpPr>
          <p:nvPr>
            <p:ph type="title"/>
          </p:nvPr>
        </p:nvSpPr>
        <p:spPr>
          <a:xfrm>
            <a:off x="457200" y="5486400"/>
            <a:ext cx="8458200" cy="520700"/>
          </a:xfrm>
        </p:spPr>
        <p:txBody>
          <a:bodyPr anchor="ctr"/>
          <a:lstStyle>
            <a:lvl1pPr algn="l">
              <a:buNone/>
              <a:defRPr sz="2000" b="1"/>
            </a:lvl1pPr>
          </a:lstStyle>
          <a:p>
            <a:r>
              <a:rPr kumimoji="0" lang="fr-FR" smtClean="0"/>
              <a:t>Cliquez pour modifier le style du titre</a:t>
            </a:r>
            <a:endParaRPr kumimoji="0" lang="en-US"/>
          </a:p>
        </p:txBody>
      </p:sp>
      <p:sp>
        <p:nvSpPr>
          <p:cNvPr id="26" name="Espace réservé du texte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14" name="Espace réservé du contenu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5" name="Espace réservé de la date 24"/>
          <p:cNvSpPr>
            <a:spLocks noGrp="1"/>
          </p:cNvSpPr>
          <p:nvPr>
            <p:ph type="dt" sz="half" idx="10"/>
          </p:nvPr>
        </p:nvSpPr>
        <p:spPr/>
        <p:txBody>
          <a:bodyPr/>
          <a:lstStyle/>
          <a:p>
            <a:fld id="{AA309A6D-C09C-4548-B29A-6CF363A7E532}" type="datetimeFigureOut">
              <a:rPr lang="fr-FR" smtClean="0"/>
              <a:pPr/>
              <a:t>01/02/2021</a:t>
            </a:fld>
            <a:endParaRPr lang="fr-BE"/>
          </a:p>
        </p:txBody>
      </p:sp>
      <p:sp>
        <p:nvSpPr>
          <p:cNvPr id="29" name="Espace réservé du pied de page 28"/>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13" name="Espace réservé pour une image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fr-FR" smtClean="0"/>
              <a:t>Cliquez sur l'icône pour ajouter une image</a:t>
            </a:r>
            <a:endParaRPr kumimoji="0" lang="en-US" dirty="0"/>
          </a:p>
        </p:txBody>
      </p:sp>
      <p:sp>
        <p:nvSpPr>
          <p:cNvPr id="7" name="Espace réservé de la date 6"/>
          <p:cNvSpPr>
            <a:spLocks noGrp="1"/>
          </p:cNvSpPr>
          <p:nvPr>
            <p:ph type="dt" sz="half" idx="10"/>
          </p:nvPr>
        </p:nvSpPr>
        <p:spPr/>
        <p:txBody>
          <a:bodyPr/>
          <a:lstStyle/>
          <a:p>
            <a:fld id="{AA309A6D-C09C-4548-B29A-6CF363A7E532}" type="datetimeFigureOut">
              <a:rPr lang="fr-FR" smtClean="0"/>
              <a:pPr/>
              <a:t>01/02/2021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31" name="Espace réservé du numéro de diapositive 30"/>
          <p:cNvSpPr>
            <a:spLocks noGrp="1"/>
          </p:cNvSpPr>
          <p:nvPr>
            <p:ph type="sldNum" sz="quarter" idx="12"/>
          </p:nvPr>
        </p:nvSpPr>
        <p:spPr/>
        <p:txBody>
          <a:bodyPr/>
          <a:lstStyle/>
          <a:p>
            <a:fld id="{CF4668DC-857F-487D-BFFA-8C0CA5037977}" type="slidenum">
              <a:rPr lang="fr-BE" smtClean="0"/>
              <a:pPr/>
              <a:t>‹N°›</a:t>
            </a:fld>
            <a:endParaRPr lang="fr-BE"/>
          </a:p>
        </p:txBody>
      </p:sp>
      <p:sp>
        <p:nvSpPr>
          <p:cNvPr id="17" name="Titre 16"/>
          <p:cNvSpPr>
            <a:spLocks noGrp="1"/>
          </p:cNvSpPr>
          <p:nvPr>
            <p:ph type="title"/>
          </p:nvPr>
        </p:nvSpPr>
        <p:spPr>
          <a:xfrm>
            <a:off x="381000" y="4993760"/>
            <a:ext cx="5867400" cy="522288"/>
          </a:xfrm>
        </p:spPr>
        <p:txBody>
          <a:bodyPr anchor="ctr"/>
          <a:lstStyle>
            <a:lvl1pPr algn="l">
              <a:buNone/>
              <a:defRPr sz="2000" b="1"/>
            </a:lvl1pPr>
          </a:lstStyle>
          <a:p>
            <a:r>
              <a:rPr kumimoji="0" lang="fr-FR" smtClean="0"/>
              <a:t>Cliquez pour modifier le style du titre</a:t>
            </a:r>
            <a:endParaRPr kumimoji="0" lang="en-US"/>
          </a:p>
        </p:txBody>
      </p:sp>
      <p:sp>
        <p:nvSpPr>
          <p:cNvPr id="26" name="Espace réservé du texte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Connecteur droit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Espace réservé du texte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1" name="Espace réservé de la date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AA309A6D-C09C-4548-B29A-6CF363A7E532}" type="datetimeFigureOut">
              <a:rPr lang="fr-FR" smtClean="0"/>
              <a:pPr/>
              <a:t>01/02/2021</a:t>
            </a:fld>
            <a:endParaRPr lang="fr-BE"/>
          </a:p>
        </p:txBody>
      </p:sp>
      <p:sp>
        <p:nvSpPr>
          <p:cNvPr id="28" name="Espace réservé du pied de page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fr-BE"/>
          </a:p>
        </p:txBody>
      </p:sp>
      <p:sp>
        <p:nvSpPr>
          <p:cNvPr id="5" name="Espace réservé du numéro de diapositive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CF4668DC-857F-487D-BFFA-8C0CA5037977}" type="slidenum">
              <a:rPr lang="fr-BE" smtClean="0"/>
              <a:pPr/>
              <a:t>‹N°›</a:t>
            </a:fld>
            <a:endParaRPr lang="fr-BE"/>
          </a:p>
        </p:txBody>
      </p:sp>
      <p:sp>
        <p:nvSpPr>
          <p:cNvPr id="10" name="Espace réservé du titre 9"/>
          <p:cNvSpPr>
            <a:spLocks noGrp="1"/>
          </p:cNvSpPr>
          <p:nvPr>
            <p:ph type="title"/>
          </p:nvPr>
        </p:nvSpPr>
        <p:spPr>
          <a:xfrm>
            <a:off x="304800" y="457200"/>
            <a:ext cx="8686800" cy="838200"/>
          </a:xfrm>
          <a:prstGeom prst="rect">
            <a:avLst/>
          </a:prstGeom>
        </p:spPr>
        <p:txBody>
          <a:bodyPr vert="horz" anchor="ctr">
            <a:normAutofit/>
          </a:bodyPr>
          <a:lstStyle/>
          <a:p>
            <a:r>
              <a:rPr kumimoji="0" lang="fr-FR" smtClean="0"/>
              <a:t>Cliquez pour modifier le style du titre</a:t>
            </a:r>
            <a:endParaRPr kumimoji="0" lang="en-US"/>
          </a:p>
        </p:txBody>
      </p:sp>
      <p:sp>
        <p:nvSpPr>
          <p:cNvPr id="9" name="Connecteur droit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Connecteur droit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1"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r" rtl="1"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r" rtl="1"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r" rtl="1"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r" rtl="1"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r" rtl="1"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r" rtl="1"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r" rtl="1"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sz="5400" dirty="0" smtClean="0"/>
              <a:t>Leçon 5</a:t>
            </a:r>
            <a:endParaRPr lang="ar-DZ" sz="5400" dirty="0"/>
          </a:p>
        </p:txBody>
      </p:sp>
      <p:sp>
        <p:nvSpPr>
          <p:cNvPr id="3" name="Sous-titre 2"/>
          <p:cNvSpPr>
            <a:spLocks noGrp="1"/>
          </p:cNvSpPr>
          <p:nvPr>
            <p:ph type="subTitle" idx="1"/>
          </p:nvPr>
        </p:nvSpPr>
        <p:spPr>
          <a:xfrm>
            <a:off x="914400" y="980728"/>
            <a:ext cx="7772400" cy="1728192"/>
          </a:xfrm>
        </p:spPr>
        <p:txBody>
          <a:bodyPr>
            <a:normAutofit/>
          </a:bodyPr>
          <a:lstStyle/>
          <a:p>
            <a:r>
              <a:rPr lang="fr-FR" sz="5400" dirty="0" smtClean="0"/>
              <a:t>MODELE Génie Rural (GR)</a:t>
            </a:r>
            <a:endParaRPr lang="ar-DZ" sz="5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9552" y="58847"/>
            <a:ext cx="8280920" cy="5909310"/>
          </a:xfrm>
          <a:prstGeom prst="rect">
            <a:avLst/>
          </a:prstGeom>
        </p:spPr>
        <p:txBody>
          <a:bodyPr wrap="square">
            <a:spAutoFit/>
          </a:bodyPr>
          <a:lstStyle/>
          <a:p>
            <a:pPr>
              <a:lnSpc>
                <a:spcPct val="150000"/>
              </a:lnSpc>
            </a:pPr>
            <a:r>
              <a:rPr lang="fr-FR" dirty="0" smtClean="0"/>
              <a:t>Comme tout modèle hydrologique, les modèles GR opèrent une triple globalisation (triple considération de moyenne) du système bassin versant: </a:t>
            </a:r>
          </a:p>
          <a:p>
            <a:pPr>
              <a:lnSpc>
                <a:spcPct val="150000"/>
              </a:lnSpc>
            </a:pPr>
            <a:endParaRPr lang="fr-FR" dirty="0" smtClean="0"/>
          </a:p>
          <a:p>
            <a:pPr>
              <a:lnSpc>
                <a:spcPct val="150000"/>
              </a:lnSpc>
              <a:buFont typeface="Wingdings" pitchFamily="2" charset="2"/>
              <a:buChar char="Ø"/>
            </a:pPr>
            <a:r>
              <a:rPr lang="fr-FR" b="1" dirty="0" smtClean="0"/>
              <a:t>au niveau des processus </a:t>
            </a:r>
            <a:r>
              <a:rPr lang="fr-FR" dirty="0" smtClean="0"/>
              <a:t>: les modèles GR proposent des relations comportementales simples à l'échelle du bassin, mises au point empiriquement et sans liens directs avec la physique des processus à petite échelle et pouvant représenter une moyenne de plusieurs processus;</a:t>
            </a:r>
          </a:p>
          <a:p>
            <a:pPr>
              <a:lnSpc>
                <a:spcPct val="150000"/>
              </a:lnSpc>
            </a:pPr>
            <a:endParaRPr lang="fr-FR" dirty="0" smtClean="0"/>
          </a:p>
          <a:p>
            <a:pPr>
              <a:lnSpc>
                <a:spcPct val="150000"/>
              </a:lnSpc>
              <a:buFont typeface="Wingdings" pitchFamily="2" charset="2"/>
              <a:buChar char="Ø"/>
            </a:pPr>
            <a:r>
              <a:rPr lang="fr-FR" b="1" dirty="0" smtClean="0"/>
              <a:t> au niveau de l'espace : </a:t>
            </a:r>
            <a:r>
              <a:rPr lang="fr-FR" dirty="0" smtClean="0"/>
              <a:t>les modèles GR sont globaux,, ils considèrent le bassin versant comme un tout</a:t>
            </a:r>
            <a:r>
              <a:rPr lang="fr-FR" smtClean="0"/>
              <a:t>. </a:t>
            </a:r>
            <a:endParaRPr lang="fr-FR" dirty="0" smtClean="0"/>
          </a:p>
          <a:p>
            <a:pPr>
              <a:lnSpc>
                <a:spcPct val="150000"/>
              </a:lnSpc>
              <a:buFont typeface="Wingdings" pitchFamily="2" charset="2"/>
              <a:buChar char="Ø"/>
            </a:pPr>
            <a:endParaRPr lang="fr-FR" dirty="0" smtClean="0"/>
          </a:p>
          <a:p>
            <a:pPr>
              <a:lnSpc>
                <a:spcPct val="150000"/>
              </a:lnSpc>
              <a:buFont typeface="Wingdings" pitchFamily="2" charset="2"/>
              <a:buChar char="Ø"/>
            </a:pPr>
            <a:r>
              <a:rPr lang="fr-FR" b="1" dirty="0" smtClean="0"/>
              <a:t>au niveau du temps : </a:t>
            </a:r>
            <a:r>
              <a:rPr lang="fr-FR" dirty="0" smtClean="0"/>
              <a:t>les modèles GR ont été développés pour des pas de temps de fonctionnement spécifiques : annuel (GR1A), mensuel (GR2M) et journalier (GR4J) Les différents modèles travaillent donc sur des moyennes temporelles. </a:t>
            </a:r>
            <a:endParaRPr lang="ar-D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332657"/>
            <a:ext cx="7632848" cy="369332"/>
          </a:xfrm>
          <a:prstGeom prst="rect">
            <a:avLst/>
          </a:prstGeom>
        </p:spPr>
        <p:txBody>
          <a:bodyPr wrap="square">
            <a:spAutoFit/>
          </a:bodyPr>
          <a:lstStyle/>
          <a:p>
            <a:r>
              <a:rPr lang="fr-FR" b="1" dirty="0" smtClean="0"/>
              <a:t>DESCRIPTION DU MODELE PLUIE-DEBIT ANNUEL GR1A</a:t>
            </a:r>
            <a:endParaRPr lang="ar-DZ" b="1" dirty="0"/>
          </a:p>
        </p:txBody>
      </p:sp>
      <p:sp>
        <p:nvSpPr>
          <p:cNvPr id="3" name="Rectangle 2"/>
          <p:cNvSpPr/>
          <p:nvPr/>
        </p:nvSpPr>
        <p:spPr>
          <a:xfrm>
            <a:off x="323528" y="836712"/>
            <a:ext cx="8496944" cy="6324808"/>
          </a:xfrm>
          <a:prstGeom prst="rect">
            <a:avLst/>
          </a:prstGeom>
        </p:spPr>
        <p:txBody>
          <a:bodyPr wrap="square">
            <a:spAutoFit/>
          </a:bodyPr>
          <a:lstStyle/>
          <a:p>
            <a:pPr>
              <a:lnSpc>
                <a:spcPct val="150000"/>
              </a:lnSpc>
            </a:pPr>
            <a:r>
              <a:rPr lang="fr-FR" dirty="0" smtClean="0"/>
              <a:t>Le modèle GR1A (modèle du Génie Rural à 1 paramètre Annuel) est un modèle pluie-débit global à un seul paramètre </a:t>
            </a:r>
          </a:p>
          <a:p>
            <a:pPr>
              <a:lnSpc>
                <a:spcPct val="150000"/>
              </a:lnSpc>
            </a:pPr>
            <a:endParaRPr lang="fr-FR" dirty="0" smtClean="0"/>
          </a:p>
          <a:p>
            <a:pPr>
              <a:lnSpc>
                <a:spcPct val="150000"/>
              </a:lnSpc>
            </a:pPr>
            <a:endParaRPr lang="fr-FR" dirty="0" smtClean="0"/>
          </a:p>
          <a:p>
            <a:pPr>
              <a:lnSpc>
                <a:spcPct val="150000"/>
              </a:lnSpc>
            </a:pPr>
            <a:endParaRPr lang="fr-FR" dirty="0" smtClean="0"/>
          </a:p>
          <a:p>
            <a:pPr>
              <a:lnSpc>
                <a:spcPct val="150000"/>
              </a:lnSpc>
            </a:pPr>
            <a:endParaRPr lang="fr-FR" dirty="0" smtClean="0"/>
          </a:p>
          <a:p>
            <a:pPr>
              <a:lnSpc>
                <a:spcPct val="150000"/>
              </a:lnSpc>
            </a:pPr>
            <a:r>
              <a:rPr lang="fr-FR" dirty="0" smtClean="0"/>
              <a:t>Où : </a:t>
            </a:r>
          </a:p>
          <a:p>
            <a:pPr>
              <a:lnSpc>
                <a:spcPct val="150000"/>
              </a:lnSpc>
            </a:pPr>
            <a:r>
              <a:rPr lang="fr-FR" dirty="0" smtClean="0"/>
              <a:t>· </a:t>
            </a:r>
            <a:r>
              <a:rPr lang="fr-FR" dirty="0" err="1" smtClean="0"/>
              <a:t>Qk</a:t>
            </a:r>
            <a:r>
              <a:rPr lang="fr-FR" dirty="0" smtClean="0"/>
              <a:t>  est le débit simulé de l'année k · </a:t>
            </a:r>
          </a:p>
          <a:p>
            <a:pPr>
              <a:lnSpc>
                <a:spcPct val="150000"/>
              </a:lnSpc>
            </a:pPr>
            <a:r>
              <a:rPr lang="fr-FR" dirty="0" smtClean="0"/>
              <a:t> Pk est la pluie observée de l'année k ·</a:t>
            </a:r>
          </a:p>
          <a:p>
            <a:pPr>
              <a:lnSpc>
                <a:spcPct val="150000"/>
              </a:lnSpc>
            </a:pPr>
            <a:r>
              <a:rPr lang="fr-FR" dirty="0" smtClean="0"/>
              <a:t>  Pk-1 est la pluie observée de l'année k-1 · </a:t>
            </a:r>
          </a:p>
          <a:p>
            <a:pPr>
              <a:lnSpc>
                <a:spcPct val="150000"/>
              </a:lnSpc>
            </a:pPr>
            <a:r>
              <a:rPr lang="fr-FR" dirty="0" smtClean="0"/>
              <a:t> </a:t>
            </a:r>
            <a:r>
              <a:rPr lang="fr-FR" dirty="0" err="1" smtClean="0"/>
              <a:t>Ek</a:t>
            </a:r>
            <a:r>
              <a:rPr lang="fr-FR" dirty="0" smtClean="0"/>
              <a:t>  est l'évapotranspiration potentielle de l'année k ·</a:t>
            </a:r>
          </a:p>
          <a:p>
            <a:pPr>
              <a:lnSpc>
                <a:spcPct val="150000"/>
              </a:lnSpc>
            </a:pPr>
            <a:r>
              <a:rPr lang="fr-FR" dirty="0" smtClean="0"/>
              <a:t> X est le paramètre du modèle à optimiser</a:t>
            </a:r>
          </a:p>
          <a:p>
            <a:pPr>
              <a:lnSpc>
                <a:spcPct val="150000"/>
              </a:lnSpc>
            </a:pPr>
            <a:r>
              <a:rPr lang="fr-FR" dirty="0" smtClean="0"/>
              <a:t>Le modèle ne comporte qu'un paramètre </a:t>
            </a:r>
            <a:r>
              <a:rPr lang="fr-FR" dirty="0" err="1" smtClean="0"/>
              <a:t>optimisable</a:t>
            </a:r>
            <a:r>
              <a:rPr lang="fr-FR" dirty="0" smtClean="0"/>
              <a:t>, le paramètre X adimensionnel, qui apparaît comme un coefficient modulateur de l'évapotranspiration potentielle. </a:t>
            </a:r>
          </a:p>
          <a:p>
            <a:pPr>
              <a:lnSpc>
                <a:spcPct val="150000"/>
              </a:lnSpc>
            </a:pPr>
            <a:endParaRPr lang="ar-DZ" dirty="0"/>
          </a:p>
        </p:txBody>
      </p:sp>
      <p:pic>
        <p:nvPicPr>
          <p:cNvPr id="5" name="Image 4" descr="image001.png"/>
          <p:cNvPicPr>
            <a:picLocks noChangeAspect="1"/>
          </p:cNvPicPr>
          <p:nvPr/>
        </p:nvPicPr>
        <p:blipFill>
          <a:blip r:embed="rId2" cstate="print"/>
          <a:stretch>
            <a:fillRect/>
          </a:stretch>
        </p:blipFill>
        <p:spPr>
          <a:xfrm>
            <a:off x="2195737" y="1628800"/>
            <a:ext cx="3647692" cy="1584176"/>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332656"/>
            <a:ext cx="6462464" cy="369332"/>
          </a:xfrm>
          <a:prstGeom prst="rect">
            <a:avLst/>
          </a:prstGeom>
        </p:spPr>
        <p:txBody>
          <a:bodyPr wrap="square">
            <a:spAutoFit/>
          </a:bodyPr>
          <a:lstStyle/>
          <a:p>
            <a:r>
              <a:rPr lang="fr-FR" b="1" dirty="0" smtClean="0"/>
              <a:t>DESCRIPTION DU MODELE PLUIE-DEBIT MENSUEL GR2M</a:t>
            </a:r>
            <a:endParaRPr lang="ar-DZ" b="1" dirty="0"/>
          </a:p>
        </p:txBody>
      </p:sp>
      <p:sp>
        <p:nvSpPr>
          <p:cNvPr id="3" name="Rectangle 2"/>
          <p:cNvSpPr/>
          <p:nvPr/>
        </p:nvSpPr>
        <p:spPr>
          <a:xfrm>
            <a:off x="683568" y="1124744"/>
            <a:ext cx="8064896" cy="3359894"/>
          </a:xfrm>
          <a:prstGeom prst="rect">
            <a:avLst/>
          </a:prstGeom>
        </p:spPr>
        <p:txBody>
          <a:bodyPr wrap="square">
            <a:spAutoFit/>
          </a:bodyPr>
          <a:lstStyle/>
          <a:p>
            <a:pPr>
              <a:lnSpc>
                <a:spcPct val="150000"/>
              </a:lnSpc>
            </a:pPr>
            <a:r>
              <a:rPr lang="fr-FR" dirty="0" smtClean="0"/>
              <a:t>Le modèle GR2M (modèle du Génie Rural à 2 paramètres Mensuel) est un modèle pluie débit global à deux paramètres </a:t>
            </a:r>
            <a:r>
              <a:rPr lang="fr-FR" dirty="0" err="1" smtClean="0"/>
              <a:t>optimisables</a:t>
            </a:r>
            <a:r>
              <a:rPr lang="fr-FR" dirty="0" smtClean="0"/>
              <a:t> : X1, capacité du réservoir de production (mm) ; X2, coefficient d’échanges souterrains (mm). Le modèle est à pas de temps mensuel. Il fonctionne autour de deux réservoirs, un de production (ou réservoir sol) et un de routage sur lesquels les ajustements et interception se font différemment sur les entrées. Le modèle utilise en entrées la pluie moyenne et l’ETP, et fournit en sortie le débit</a:t>
            </a:r>
          </a:p>
          <a:p>
            <a:pPr>
              <a:lnSpc>
                <a:spcPct val="150000"/>
              </a:lnSpc>
            </a:pPr>
            <a:endParaRPr lang="ar-DZ" dirty="0"/>
          </a:p>
        </p:txBody>
      </p:sp>
      <p:sp>
        <p:nvSpPr>
          <p:cNvPr id="4" name="Rectangle 3"/>
          <p:cNvSpPr/>
          <p:nvPr/>
        </p:nvSpPr>
        <p:spPr>
          <a:xfrm>
            <a:off x="827584" y="4365105"/>
            <a:ext cx="7848872" cy="1286955"/>
          </a:xfrm>
          <a:prstGeom prst="rect">
            <a:avLst/>
          </a:prstGeom>
        </p:spPr>
        <p:txBody>
          <a:bodyPr wrap="square">
            <a:spAutoFit/>
          </a:bodyPr>
          <a:lstStyle/>
          <a:p>
            <a:pPr>
              <a:lnSpc>
                <a:spcPct val="150000"/>
              </a:lnSpc>
            </a:pPr>
            <a:r>
              <a:rPr lang="fr-FR" dirty="0" smtClean="0"/>
              <a:t>Le modèle a deux paramètres </a:t>
            </a:r>
            <a:r>
              <a:rPr lang="fr-FR" dirty="0" err="1" smtClean="0"/>
              <a:t>optimisables</a:t>
            </a:r>
            <a:r>
              <a:rPr lang="fr-FR" dirty="0" smtClean="0"/>
              <a:t> : </a:t>
            </a:r>
          </a:p>
          <a:p>
            <a:pPr>
              <a:lnSpc>
                <a:spcPct val="150000"/>
              </a:lnSpc>
            </a:pPr>
            <a:r>
              <a:rPr lang="fr-FR" dirty="0" smtClean="0"/>
              <a:t>X1 : capacité du réservoir de production (mm)</a:t>
            </a:r>
          </a:p>
          <a:p>
            <a:pPr>
              <a:lnSpc>
                <a:spcPct val="150000"/>
              </a:lnSpc>
            </a:pPr>
            <a:r>
              <a:rPr lang="fr-FR" dirty="0" smtClean="0"/>
              <a:t> X2 : coefficient d’échanges souterrains </a:t>
            </a:r>
            <a:endParaRPr lang="ar-DZ"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descr="gr2m.png"/>
          <p:cNvPicPr>
            <a:picLocks noChangeAspect="1"/>
          </p:cNvPicPr>
          <p:nvPr/>
        </p:nvPicPr>
        <p:blipFill>
          <a:blip r:embed="rId2" cstate="print"/>
          <a:stretch>
            <a:fillRect/>
          </a:stretch>
        </p:blipFill>
        <p:spPr>
          <a:xfrm>
            <a:off x="755576" y="260648"/>
            <a:ext cx="7848872" cy="6264696"/>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1560" y="332656"/>
            <a:ext cx="7344816" cy="369332"/>
          </a:xfrm>
          <a:prstGeom prst="rect">
            <a:avLst/>
          </a:prstGeom>
        </p:spPr>
        <p:txBody>
          <a:bodyPr wrap="square">
            <a:spAutoFit/>
          </a:bodyPr>
          <a:lstStyle/>
          <a:p>
            <a:r>
              <a:rPr lang="fr-FR" dirty="0" smtClean="0"/>
              <a:t>.</a:t>
            </a:r>
            <a:r>
              <a:rPr lang="fr-FR" b="1" dirty="0" smtClean="0"/>
              <a:t>4- DESCRIPTION DU MODELE PLUIE-DEBIT JOURNALIER GR4J </a:t>
            </a:r>
            <a:endParaRPr lang="ar-DZ" b="1" dirty="0"/>
          </a:p>
        </p:txBody>
      </p:sp>
      <p:sp>
        <p:nvSpPr>
          <p:cNvPr id="3" name="Rectangle 2"/>
          <p:cNvSpPr/>
          <p:nvPr/>
        </p:nvSpPr>
        <p:spPr>
          <a:xfrm>
            <a:off x="323528" y="1412776"/>
            <a:ext cx="7560840" cy="3831818"/>
          </a:xfrm>
          <a:prstGeom prst="rect">
            <a:avLst/>
          </a:prstGeom>
        </p:spPr>
        <p:txBody>
          <a:bodyPr wrap="square">
            <a:spAutoFit/>
          </a:bodyPr>
          <a:lstStyle/>
          <a:p>
            <a:pPr>
              <a:lnSpc>
                <a:spcPct val="150000"/>
              </a:lnSpc>
            </a:pPr>
            <a:r>
              <a:rPr lang="fr-FR" dirty="0" smtClean="0"/>
              <a:t>Le modèle GR4J (modèle du Génie Rural à 4 paramètres Journalier) est un modèle pluie-débit global à quatre paramètres </a:t>
            </a:r>
            <a:r>
              <a:rPr lang="fr-FR" dirty="0" err="1" smtClean="0"/>
              <a:t>optimisables</a:t>
            </a:r>
            <a:r>
              <a:rPr lang="fr-FR" dirty="0" smtClean="0"/>
              <a:t> :</a:t>
            </a:r>
          </a:p>
          <a:p>
            <a:pPr>
              <a:lnSpc>
                <a:spcPct val="150000"/>
              </a:lnSpc>
            </a:pPr>
            <a:r>
              <a:rPr lang="fr-FR" dirty="0" smtClean="0"/>
              <a:t> X1, capacité du réservoir de production (mm) ;</a:t>
            </a:r>
          </a:p>
          <a:p>
            <a:pPr>
              <a:lnSpc>
                <a:spcPct val="150000"/>
              </a:lnSpc>
            </a:pPr>
            <a:r>
              <a:rPr lang="fr-FR" dirty="0" smtClean="0"/>
              <a:t> X2 : coefficient d’échanges souterrains (mm), </a:t>
            </a:r>
          </a:p>
          <a:p>
            <a:pPr>
              <a:lnSpc>
                <a:spcPct val="150000"/>
              </a:lnSpc>
            </a:pPr>
            <a:r>
              <a:rPr lang="fr-FR" dirty="0" smtClean="0"/>
              <a:t>X3 : capacité à un jour du réservoir de routage (mm),</a:t>
            </a:r>
          </a:p>
          <a:p>
            <a:pPr>
              <a:lnSpc>
                <a:spcPct val="150000"/>
              </a:lnSpc>
            </a:pPr>
            <a:r>
              <a:rPr lang="fr-FR" dirty="0" smtClean="0"/>
              <a:t> X4 : temps de base de l’</a:t>
            </a:r>
            <a:r>
              <a:rPr lang="fr-FR" dirty="0" err="1" smtClean="0"/>
              <a:t>hydrogramme</a:t>
            </a:r>
            <a:r>
              <a:rPr lang="fr-FR" dirty="0" smtClean="0"/>
              <a:t> unitaire HU1 (j). </a:t>
            </a:r>
          </a:p>
          <a:p>
            <a:pPr>
              <a:lnSpc>
                <a:spcPct val="150000"/>
              </a:lnSpc>
            </a:pPr>
            <a:endParaRPr lang="fr-FR" dirty="0" smtClean="0"/>
          </a:p>
          <a:p>
            <a:pPr>
              <a:lnSpc>
                <a:spcPct val="150000"/>
              </a:lnSpc>
            </a:pPr>
            <a:r>
              <a:rPr lang="fr-FR" dirty="0" smtClean="0"/>
              <a:t>Le modèle utilise en entrée la hauteur de pluie moyenne sur le bassin versant P (mm) et l’évapotranspiration potentielle E (mm).</a:t>
            </a:r>
            <a:endParaRPr lang="ar-DZ"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descr="diagramGR4J-FR.png"/>
          <p:cNvPicPr>
            <a:picLocks noChangeAspect="1"/>
          </p:cNvPicPr>
          <p:nvPr/>
        </p:nvPicPr>
        <p:blipFill>
          <a:blip r:embed="rId2" cstate="print"/>
          <a:stretch>
            <a:fillRect/>
          </a:stretch>
        </p:blipFill>
        <p:spPr>
          <a:xfrm>
            <a:off x="611560" y="332656"/>
            <a:ext cx="7992888" cy="6048672"/>
          </a:xfrm>
          <a:prstGeom prst="rect">
            <a:avLst/>
          </a:prstGeom>
        </p:spPr>
      </p:pic>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romenade">
  <a:themeElements>
    <a:clrScheme name="Promenad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Promenade">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Promenade">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83</TotalTime>
  <Words>472</Words>
  <Application>Microsoft Office PowerPoint</Application>
  <PresentationFormat>Affichage à l'écran (4:3)</PresentationFormat>
  <Paragraphs>35</Paragraphs>
  <Slides>7</Slides>
  <Notes>0</Notes>
  <HiddenSlides>0</HiddenSlides>
  <MMClips>0</MMClips>
  <ScaleCrop>false</ScaleCrop>
  <HeadingPairs>
    <vt:vector size="4" baseType="variant">
      <vt:variant>
        <vt:lpstr>Thème</vt:lpstr>
      </vt:variant>
      <vt:variant>
        <vt:i4>1</vt:i4>
      </vt:variant>
      <vt:variant>
        <vt:lpstr>Titres des diapositives</vt:lpstr>
      </vt:variant>
      <vt:variant>
        <vt:i4>7</vt:i4>
      </vt:variant>
    </vt:vector>
  </HeadingPairs>
  <TitlesOfParts>
    <vt:vector size="8" baseType="lpstr">
      <vt:lpstr>Promenade</vt:lpstr>
      <vt:lpstr>Leçon 5</vt:lpstr>
      <vt:lpstr>Diapositive 2</vt:lpstr>
      <vt:lpstr>Diapositive 3</vt:lpstr>
      <vt:lpstr>Diapositive 4</vt:lpstr>
      <vt:lpstr>Diapositive 5</vt:lpstr>
      <vt:lpstr>Diapositive 6</vt:lpstr>
      <vt:lpstr>Diapositive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Leçon 5</dc:title>
  <dc:creator>PC</dc:creator>
  <cp:lastModifiedBy>PC</cp:lastModifiedBy>
  <cp:revision>16</cp:revision>
  <dcterms:created xsi:type="dcterms:W3CDTF">2021-01-31T19:01:55Z</dcterms:created>
  <dcterms:modified xsi:type="dcterms:W3CDTF">2021-02-01T09:27:04Z</dcterms:modified>
</cp:coreProperties>
</file>