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8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72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21-4ECE-8EFF-F2B6B30C2C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21-4ECE-8EFF-F2B6B30C2C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21-4ECE-8EFF-F2B6B30C2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976384"/>
        <c:axId val="44990464"/>
      </c:barChart>
      <c:catAx>
        <c:axId val="449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990464"/>
        <c:crosses val="autoZero"/>
        <c:auto val="1"/>
        <c:lblAlgn val="ctr"/>
        <c:lblOffset val="100"/>
        <c:noMultiLvlLbl val="0"/>
      </c:catAx>
      <c:valAx>
        <c:axId val="4499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97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fr-FR" noProof="0" dirty="0" smtClean="0"/>
            <a:t>Titre de l’étape 1</a:t>
          </a:r>
          <a:endParaRPr lang="fr-FR" noProof="0" dirty="0"/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fr-FR" noProof="0" dirty="0" smtClean="0"/>
            <a:t>Titre de l’étape 2</a:t>
          </a:r>
          <a:endParaRPr lang="fr-FR" noProof="0" dirty="0"/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fr-FR" noProof="0" dirty="0" smtClean="0"/>
            <a:t>Titre de l’étape 3</a:t>
          </a:r>
          <a:endParaRPr lang="fr-FR" noProof="0" dirty="0"/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fr-FR" noProof="0" dirty="0" smtClean="0"/>
            <a:t>Titre de l’étape 4</a:t>
          </a:r>
          <a:endParaRPr lang="fr-FR" noProof="0" dirty="0"/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/>
      <dgm:spPr/>
      <dgm:t>
        <a:bodyPr rtlCol="0"/>
        <a:lstStyle/>
        <a:p>
          <a:pPr rtl="0"/>
          <a:r>
            <a:rPr lang="fr-FR" noProof="0" dirty="0" smtClean="0"/>
            <a:t>Description de la tâche</a:t>
          </a:r>
          <a:endParaRPr lang="fr-FR" noProof="0" dirty="0"/>
        </a:p>
      </dgm: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 rtlCol="0"/>
        <a:lstStyle/>
        <a:p>
          <a:pPr rtl="0"/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 rtlCol="0"/>
        <a:lstStyle/>
        <a:p>
          <a:pPr rtl="0"/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  <dgm:t>
        <a:bodyPr rtlCol="0"/>
        <a:lstStyle/>
        <a:p>
          <a:pPr rtl="0"/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  <dgm:t>
        <a:bodyPr rtlCol="0"/>
        <a:lstStyle/>
        <a:p>
          <a:pPr rtl="0"/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 rtlCol="0"/>
        <a:lstStyle/>
        <a:p>
          <a:pPr rtl="0"/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 rtlCol="0"/>
        <a:lstStyle/>
        <a:p>
          <a:pPr rtl="0"/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 rtlCol="0"/>
        <a:lstStyle/>
        <a:p>
          <a:pPr rtl="0"/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 rtlCol="0"/>
        <a:lstStyle/>
        <a:p>
          <a:pPr rtl="0"/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 rtlCol="0"/>
        <a:lstStyle/>
        <a:p>
          <a:pPr rtl="0"/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 rtlCol="0"/>
        <a:lstStyle/>
        <a:p>
          <a:pPr rtl="0"/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 rtlCol="0"/>
        <a:lstStyle/>
        <a:p>
          <a:pPr rtl="0"/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 rtlCol="0"/>
        <a:lstStyle/>
        <a:p>
          <a:pPr rtl="0"/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 rtlCol="0"/>
        <a:lstStyle/>
        <a:p>
          <a:pPr rtl="0"/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 rtlCol="0"/>
        <a:lstStyle/>
        <a:p>
          <a:pPr rtl="0"/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dirty="0" smtClean="0"/>
            <a:t>Titre de l’étape 1</a:t>
          </a:r>
          <a:endParaRPr lang="fr-FR" sz="1500" kern="1200" noProof="0" dirty="0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dirty="0" smtClean="0"/>
            <a:t>Titre de l’étape 2</a:t>
          </a:r>
          <a:endParaRPr lang="fr-FR" sz="1500" kern="1200" noProof="0" dirty="0"/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dirty="0" smtClean="0"/>
            <a:t>Titre de l’étape 3</a:t>
          </a:r>
          <a:endParaRPr lang="fr-FR" sz="1500" kern="1200" noProof="0" dirty="0"/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Description de la tâche</a:t>
          </a:r>
          <a:endParaRPr lang="fr-FR" sz="1700" kern="1200" noProof="0" dirty="0"/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dirty="0" smtClean="0"/>
            <a:t>Titre de l’étape 4</a:t>
          </a:r>
          <a:endParaRPr lang="fr-FR" sz="1500" kern="1200" noProof="0" dirty="0"/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DEC388-69C3-41CE-836D-8CADE66F758F}" type="datetime1">
              <a:rPr lang="fr-FR" smtClean="0"/>
              <a:pPr algn="r" rtl="0"/>
              <a:t>02/05/2018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E31375A4-56A4-47D6-9801-1991572033F7}" type="slidenum">
              <a:rPr lang="fr-FR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CF334A0-7817-44BF-BE74-0C1D60A40209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75A4-56A4-47D6-9801-1991572033F7}" type="slidenum">
              <a:rPr lang="fr-FR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0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93682C-1666-439C-B1F6-2324BA8BDEE9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AC62B6-9765-4D0D-A062-B6261D408591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560E40-E96F-4F90-B177-9CA529868AE7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D8A20-D5AA-4EBF-82E0-3620BEFE5662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 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DB54D6-28DC-40C0-8824-32CC37999B83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 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 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 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pic>
        <p:nvPicPr>
          <p:cNvPr id="10" name="Image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ce réservé d’imag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9" name="Texte d’instruction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noProof="0" dirty="0" smtClean="0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sz="1200" i="1" noProof="0" dirty="0" smtClean="0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  <a:endParaRPr lang="fr-F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 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 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 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 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dirty="0" smtClean="0"/>
              <a:t>​</a:t>
            </a:r>
            <a:fld id="{FF5F1CE1-2D83-4710-B005-E03A94773F54}" type="datetime1">
              <a:rPr lang="fr-FR" smtClean="0"/>
              <a:pPr/>
              <a:t>02/05/2018</a:t>
            </a:fld>
            <a:r>
              <a:rPr lang="fr-FR" dirty="0" smtClean="0"/>
              <a:t>​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CC60CA-F5F0-431E-AD16-DA84336EFE3A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571E30-3F8C-45A0-A97D-32FEE21AD3FE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3E571F-D862-4C44-826E-B0273097C3EE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5EA7CD-A54C-4044-94F4-AD92C5338D2B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14D363-38EB-4EFE-A4CB-9D469BC54DCB}" type="datetime1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</a:p>
          <a:p>
            <a:pPr lvl="5" rtl="0"/>
            <a:r>
              <a:rPr lang="fr-FR" noProof="0" dirty="0" smtClean="0"/>
              <a:t>Sixième niveau</a:t>
            </a:r>
          </a:p>
          <a:p>
            <a:pPr lvl="6" rtl="0"/>
            <a:r>
              <a:rPr lang="fr-FR" noProof="0" dirty="0" smtClean="0"/>
              <a:t>Septième niveau</a:t>
            </a:r>
          </a:p>
          <a:p>
            <a:pPr lvl="7" rtl="0"/>
            <a:r>
              <a:rPr lang="fr-FR" noProof="0" dirty="0" smtClean="0"/>
              <a:t>Huitième niveau</a:t>
            </a:r>
          </a:p>
          <a:p>
            <a:pPr lvl="8" rtl="0"/>
            <a:r>
              <a:rPr lang="fr-FR" noProof="0" dirty="0" smtClean="0"/>
              <a:t>Neuvième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 smtClean="0"/>
              <a:t>​</a:t>
            </a:r>
            <a:fld id="{B4D55279-C06B-4789-90C7-CDBF3CF07A5D}" type="datetime1">
              <a:rPr lang="fr-FR" smtClean="0"/>
              <a:pPr/>
              <a:t>02/05/2018</a:t>
            </a:fld>
            <a:r>
              <a:rPr lang="fr-FR" dirty="0" smtClean="0"/>
              <a:t>​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 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fr-FR" dirty="0" smtClean="0"/>
              <a:t>ORGANISATION DU TRAVAIL </a:t>
            </a:r>
            <a:endParaRPr lang="fr-FR" dirty="0"/>
          </a:p>
        </p:txBody>
      </p:sp>
      <p:sp>
        <p:nvSpPr>
          <p:cNvPr id="7" name="Sous-titre 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4" name="Espace réservé d’image 3" descr="Livre ouvert sur une table, rayonnages flous à l’arrière-plan" title="Exemple d’imag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taylorisme ou l’organisation scientifique du travail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Le taylorisme est une méthode de travail qui est née en 1880, cette méthode repose sur le principe de l’organisation scientifique du travail </a:t>
            </a:r>
            <a:r>
              <a:rPr lang="fr-FR" smtClean="0"/>
              <a:t>( OST).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de titre et de contenu avec graphique</a:t>
            </a:r>
            <a:endParaRPr lang="fr-FR" dirty="0"/>
          </a:p>
        </p:txBody>
      </p:sp>
      <p:graphicFrame>
        <p:nvGraphicFramePr>
          <p:cNvPr id="6" name="Espace réservé du contenu 5" descr="Histogramme groupé" title="Graphiqu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9854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de deux contenus avec tableau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Premier point ici</a:t>
            </a:r>
          </a:p>
          <a:p>
            <a:pPr rtl="0"/>
            <a:r>
              <a:rPr lang="fr-FR" dirty="0" smtClean="0"/>
              <a:t>Deuxième point ici</a:t>
            </a:r>
          </a:p>
          <a:p>
            <a:pPr rtl="0"/>
            <a:r>
              <a:rPr lang="fr-FR" dirty="0" smtClean="0"/>
              <a:t>Troisième point ici</a:t>
            </a:r>
            <a:endParaRPr lang="fr-FR" dirty="0"/>
          </a:p>
        </p:txBody>
      </p:sp>
      <p:graphicFrame>
        <p:nvGraphicFramePr>
          <p:cNvPr id="16" name="Espace réservé du contenu 15" descr="Exemple de tableau avec 3 colonnes et 4 lignes" title="Tableau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2474874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rtl="0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Groupe 1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Groupe 2</a:t>
                      </a:r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fr-FR" noProof="0" dirty="0" smtClean="0"/>
                        <a:t>Cours 1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82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95</a:t>
                      </a:r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fr-FR" noProof="0" dirty="0" smtClean="0"/>
                        <a:t>Cours 2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76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88</a:t>
                      </a:r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fr-FR" noProof="0" dirty="0" smtClean="0"/>
                        <a:t>Cours 3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84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90</a:t>
                      </a:r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de titre et de contenu avec graphique </a:t>
            </a:r>
            <a:r>
              <a:rPr lang="fr-FR" dirty="0" err="1" smtClean="0"/>
              <a:t>SmartArt</a:t>
            </a:r>
            <a:endParaRPr lang="fr-FR" dirty="0"/>
          </a:p>
        </p:txBody>
      </p:sp>
      <p:graphicFrame>
        <p:nvGraphicFramePr>
          <p:cNvPr id="4" name="Espace réservé du contenu 3" descr="Liste empilée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149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Image avec disposition de légende</a:t>
            </a:r>
            <a:endParaRPr lang="fr-FR" dirty="0"/>
          </a:p>
        </p:txBody>
      </p:sp>
      <p:pic>
        <p:nvPicPr>
          <p:cNvPr id="5" name="Espace réservé d’image 4" descr="Vue rapprochée de livres sur des rayonnages avec des livres flous au premier plan et à l’arrière-plan" title="Exemple d’imag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9411671_TF03431380_TF03431380.potx" id="{3EB80C2F-3DBD-42BA-8FFE-45D13301C271}" vid="{18AA12EE-0616-4C76-8CBB-BEAD487DA71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148</Words>
  <Application>Microsoft Office PowerPoint</Application>
  <PresentationFormat>Personnalisé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tf03431380</vt:lpstr>
      <vt:lpstr>ORGANISATION DU TRAVAIL </vt:lpstr>
      <vt:lpstr>Le taylorisme ou l’organisation scientifique du travail </vt:lpstr>
      <vt:lpstr>Disposition de titre et de contenu avec graphique</vt:lpstr>
      <vt:lpstr>Disposition de deux contenus avec tableau</vt:lpstr>
      <vt:lpstr>Disposition de titre et de contenu avec graphique SmartArt</vt:lpstr>
      <vt:lpstr>Image avec disposition de légende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2018-05-01T11:52:18Z</dcterms:created>
  <dcterms:modified xsi:type="dcterms:W3CDTF">2018-05-01T17:43:45Z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