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65" r:id="rId2"/>
    <p:sldId id="260" r:id="rId3"/>
    <p:sldId id="263" r:id="rId4"/>
    <p:sldId id="271" r:id="rId5"/>
    <p:sldId id="272" r:id="rId6"/>
    <p:sldId id="273" r:id="rId7"/>
    <p:sldId id="276" r:id="rId8"/>
    <p:sldId id="275" r:id="rId9"/>
    <p:sldId id="277" r:id="rId10"/>
    <p:sldId id="278" r:id="rId11"/>
    <p:sldId id="279" r:id="rId12"/>
    <p:sldId id="280" r:id="rId13"/>
    <p:sldId id="282" r:id="rId14"/>
    <p:sldId id="283" r:id="rId15"/>
    <p:sldId id="281" r:id="rId16"/>
    <p:sldId id="284" r:id="rId17"/>
    <p:sldId id="285" r:id="rId18"/>
    <p:sldId id="286" r:id="rId19"/>
    <p:sldId id="268" r:id="rId20"/>
    <p:sldId id="269" r:id="rId21"/>
    <p:sldId id="270"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CC0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A6372-C5F0-4776-8B9B-C32020A396D8}"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fr-FR"/>
        </a:p>
      </dgm:t>
    </dgm:pt>
    <dgm:pt modelId="{96BE14BE-C34F-48C4-9F51-923A1518D2B0}">
      <dgm:prSet phldrT="[Texte]"/>
      <dgm:spPr/>
      <dgm:t>
        <a:bodyPr/>
        <a:lstStyle/>
        <a:p>
          <a:r>
            <a:rPr lang="ar-DZ" b="1" dirty="0" smtClean="0">
              <a:latin typeface="Andalus" pitchFamily="18" charset="-78"/>
              <a:cs typeface="Andalus" pitchFamily="18" charset="-78"/>
            </a:rPr>
            <a:t>الاتجاه01</a:t>
          </a:r>
          <a:endParaRPr lang="fr-FR" b="1" dirty="0">
            <a:latin typeface="Andalus" pitchFamily="18" charset="-78"/>
            <a:cs typeface="Andalus" pitchFamily="18" charset="-78"/>
          </a:endParaRPr>
        </a:p>
      </dgm:t>
    </dgm:pt>
    <dgm:pt modelId="{7FAE8219-9912-44DB-AFBA-3E89A55B13D5}" type="parTrans" cxnId="{F3B2D0EE-49A1-4236-BB41-8CF309F8AB84}">
      <dgm:prSet/>
      <dgm:spPr/>
      <dgm:t>
        <a:bodyPr/>
        <a:lstStyle/>
        <a:p>
          <a:endParaRPr lang="fr-FR"/>
        </a:p>
      </dgm:t>
    </dgm:pt>
    <dgm:pt modelId="{AA047433-99DA-4142-BEFD-DBE49247B4AF}" type="sibTrans" cxnId="{F3B2D0EE-49A1-4236-BB41-8CF309F8AB84}">
      <dgm:prSet/>
      <dgm:spPr/>
      <dgm:t>
        <a:bodyPr/>
        <a:lstStyle/>
        <a:p>
          <a:endParaRPr lang="fr-FR"/>
        </a:p>
      </dgm:t>
    </dgm:pt>
    <dgm:pt modelId="{2BB6DD76-8A11-45E8-80B6-302851BE60FE}">
      <dgm:prSet phldrT="[Texte]" custT="1">
        <dgm:style>
          <a:lnRef idx="1">
            <a:schemeClr val="accent2"/>
          </a:lnRef>
          <a:fillRef idx="2">
            <a:schemeClr val="accent2"/>
          </a:fillRef>
          <a:effectRef idx="1">
            <a:schemeClr val="accent2"/>
          </a:effectRef>
          <a:fontRef idx="minor">
            <a:schemeClr val="dk1"/>
          </a:fontRef>
        </dgm:style>
      </dgm:prSet>
      <dgm:spPr/>
      <dgm:t>
        <a:bodyPr/>
        <a:lstStyle/>
        <a:p>
          <a:pPr algn="ctr" rtl="1"/>
          <a:r>
            <a:rPr lang="ar-DZ" sz="2400" b="1" dirty="0" smtClean="0">
              <a:latin typeface="Andalus" pitchFamily="18" charset="-78"/>
              <a:cs typeface="Andalus" pitchFamily="18" charset="-78"/>
            </a:rPr>
            <a:t>يعرف الحق بالمصلحة المستحقة شرعا، أو مصلحة ثابتة للشخص</a:t>
          </a:r>
          <a:endParaRPr lang="fr-FR" sz="2400" b="1" dirty="0">
            <a:latin typeface="Andalus" pitchFamily="18" charset="-78"/>
            <a:cs typeface="Andalus" pitchFamily="18" charset="-78"/>
          </a:endParaRPr>
        </a:p>
      </dgm:t>
    </dgm:pt>
    <dgm:pt modelId="{A52B1CF9-DCBE-4F0D-A145-5D300EFB9DAF}" type="parTrans" cxnId="{233FCA81-2DB8-405A-81FE-D8C4A55A1356}">
      <dgm:prSet/>
      <dgm:spPr/>
      <dgm:t>
        <a:bodyPr/>
        <a:lstStyle/>
        <a:p>
          <a:endParaRPr lang="fr-FR"/>
        </a:p>
      </dgm:t>
    </dgm:pt>
    <dgm:pt modelId="{276836B7-0C86-4597-B9C3-C4CD7BD19487}" type="sibTrans" cxnId="{233FCA81-2DB8-405A-81FE-D8C4A55A1356}">
      <dgm:prSet/>
      <dgm:spPr/>
      <dgm:t>
        <a:bodyPr/>
        <a:lstStyle/>
        <a:p>
          <a:endParaRPr lang="fr-FR"/>
        </a:p>
      </dgm:t>
    </dgm:pt>
    <dgm:pt modelId="{3FD0CD5B-993A-46E4-A5B6-2D015415B6C3}">
      <dgm:prSet phldrT="[Texte]"/>
      <dgm:spPr/>
      <dgm:t>
        <a:bodyPr/>
        <a:lstStyle/>
        <a:p>
          <a:r>
            <a:rPr lang="ar-DZ" dirty="0" smtClean="0">
              <a:latin typeface="Andalus" pitchFamily="18" charset="-78"/>
              <a:cs typeface="Andalus" pitchFamily="18" charset="-78"/>
            </a:rPr>
            <a:t>الاتجاه02</a:t>
          </a:r>
          <a:endParaRPr lang="fr-FR" dirty="0">
            <a:latin typeface="Andalus" pitchFamily="18" charset="-78"/>
            <a:cs typeface="Andalus" pitchFamily="18" charset="-78"/>
          </a:endParaRPr>
        </a:p>
      </dgm:t>
    </dgm:pt>
    <dgm:pt modelId="{7A09FF71-FE8C-4E02-883A-6CB6120DAD62}" type="parTrans" cxnId="{B48B14BB-B5FA-40D2-B6EF-8CF5FA55D696}">
      <dgm:prSet/>
      <dgm:spPr/>
      <dgm:t>
        <a:bodyPr/>
        <a:lstStyle/>
        <a:p>
          <a:endParaRPr lang="fr-FR"/>
        </a:p>
      </dgm:t>
    </dgm:pt>
    <dgm:pt modelId="{76903E2B-F443-45A3-B06E-3BCFAFB85989}" type="sibTrans" cxnId="{B48B14BB-B5FA-40D2-B6EF-8CF5FA55D696}">
      <dgm:prSet/>
      <dgm:spPr/>
      <dgm:t>
        <a:bodyPr/>
        <a:lstStyle/>
        <a:p>
          <a:endParaRPr lang="fr-FR"/>
        </a:p>
      </dgm:t>
    </dgm:pt>
    <dgm:pt modelId="{F570A8F3-F543-41BB-AA05-68959A512DAB}">
      <dgm:prSet phldrT="[Texte]" custT="1">
        <dgm:style>
          <a:lnRef idx="0">
            <a:schemeClr val="accent4"/>
          </a:lnRef>
          <a:fillRef idx="3">
            <a:schemeClr val="accent4"/>
          </a:fillRef>
          <a:effectRef idx="3">
            <a:schemeClr val="accent4"/>
          </a:effectRef>
          <a:fontRef idx="minor">
            <a:schemeClr val="lt1"/>
          </a:fontRef>
        </dgm:style>
      </dgm:prSet>
      <dgm:spPr/>
      <dgm:t>
        <a:bodyPr/>
        <a:lstStyle/>
        <a:p>
          <a:pPr algn="ctr" rtl="1"/>
          <a:r>
            <a:rPr lang="ar-DZ" sz="2400" b="1" dirty="0" smtClean="0">
              <a:latin typeface="Andalus" pitchFamily="18" charset="-78"/>
              <a:cs typeface="Andalus" pitchFamily="18" charset="-78"/>
            </a:rPr>
            <a:t>اختصاص يقر به </a:t>
          </a:r>
          <a:r>
            <a:rPr lang="ar-DZ" sz="2400" b="1" dirty="0" err="1" smtClean="0">
              <a:latin typeface="Andalus" pitchFamily="18" charset="-78"/>
              <a:cs typeface="Andalus" pitchFamily="18" charset="-78"/>
            </a:rPr>
            <a:t>الشرع</a:t>
          </a:r>
          <a:r>
            <a:rPr lang="ar-DZ" sz="2400" b="1" dirty="0" smtClean="0">
              <a:latin typeface="Andalus" pitchFamily="18" charset="-78"/>
              <a:cs typeface="Andalus" pitchFamily="18" charset="-78"/>
            </a:rPr>
            <a:t> الله تعالى أو للإنسان على الغير سلطة أو تكليفا.</a:t>
          </a:r>
          <a:endParaRPr lang="fr-FR" sz="2400" b="1" dirty="0">
            <a:latin typeface="Andalus" pitchFamily="18" charset="-78"/>
            <a:cs typeface="Andalus" pitchFamily="18" charset="-78"/>
          </a:endParaRPr>
        </a:p>
      </dgm:t>
    </dgm:pt>
    <dgm:pt modelId="{81F346E4-30AA-4CF3-8DF9-536FE5D62A0A}" type="parTrans" cxnId="{EF9DCDCB-AA92-4F33-B98F-A0B0DC8172B1}">
      <dgm:prSet/>
      <dgm:spPr/>
      <dgm:t>
        <a:bodyPr/>
        <a:lstStyle/>
        <a:p>
          <a:endParaRPr lang="fr-FR"/>
        </a:p>
      </dgm:t>
    </dgm:pt>
    <dgm:pt modelId="{CFE82AAD-16FD-4C94-80AB-462052A5522E}" type="sibTrans" cxnId="{EF9DCDCB-AA92-4F33-B98F-A0B0DC8172B1}">
      <dgm:prSet/>
      <dgm:spPr/>
      <dgm:t>
        <a:bodyPr/>
        <a:lstStyle/>
        <a:p>
          <a:endParaRPr lang="fr-FR"/>
        </a:p>
      </dgm:t>
    </dgm:pt>
    <dgm:pt modelId="{DBB62001-E10F-4382-B7A1-D4298FB35689}">
      <dgm:prSet phldrT="[Texte]"/>
      <dgm:spPr/>
      <dgm:t>
        <a:bodyPr/>
        <a:lstStyle/>
        <a:p>
          <a:r>
            <a:rPr lang="ar-DZ" b="1" dirty="0" smtClean="0">
              <a:effectLst>
                <a:outerShdw blurRad="38100" dist="38100" dir="2700000" algn="tl">
                  <a:srgbClr val="000000">
                    <a:alpha val="43137"/>
                  </a:srgbClr>
                </a:outerShdw>
              </a:effectLst>
              <a:latin typeface="Andalus" pitchFamily="18" charset="-78"/>
              <a:cs typeface="Andalus" pitchFamily="18" charset="-78"/>
            </a:rPr>
            <a:t>الاتجاه03</a:t>
          </a:r>
          <a:endParaRPr lang="fr-FR" b="1" dirty="0">
            <a:effectLst>
              <a:outerShdw blurRad="38100" dist="38100" dir="2700000" algn="tl">
                <a:srgbClr val="000000">
                  <a:alpha val="43137"/>
                </a:srgbClr>
              </a:outerShdw>
            </a:effectLst>
            <a:latin typeface="Andalus" pitchFamily="18" charset="-78"/>
            <a:cs typeface="Andalus" pitchFamily="18" charset="-78"/>
          </a:endParaRPr>
        </a:p>
      </dgm:t>
    </dgm:pt>
    <dgm:pt modelId="{FD5552BC-8144-4370-9323-664F2B2EAED5}" type="parTrans" cxnId="{283D9531-F3FC-44D2-9F32-2DCAA1B692B6}">
      <dgm:prSet/>
      <dgm:spPr/>
      <dgm:t>
        <a:bodyPr/>
        <a:lstStyle/>
        <a:p>
          <a:endParaRPr lang="fr-FR"/>
        </a:p>
      </dgm:t>
    </dgm:pt>
    <dgm:pt modelId="{AE88F63C-ECD4-45A0-BCFF-A17715739C5F}" type="sibTrans" cxnId="{283D9531-F3FC-44D2-9F32-2DCAA1B692B6}">
      <dgm:prSet/>
      <dgm:spPr/>
      <dgm:t>
        <a:bodyPr/>
        <a:lstStyle/>
        <a:p>
          <a:endParaRPr lang="fr-FR"/>
        </a:p>
      </dgm:t>
    </dgm:pt>
    <dgm:pt modelId="{71687712-3FB5-4215-A787-7DAABF0FCA85}">
      <dgm:prSet phldrT="[Texte]">
        <dgm:style>
          <a:lnRef idx="1">
            <a:schemeClr val="dk1"/>
          </a:lnRef>
          <a:fillRef idx="2">
            <a:schemeClr val="dk1"/>
          </a:fillRef>
          <a:effectRef idx="1">
            <a:schemeClr val="dk1"/>
          </a:effectRef>
          <a:fontRef idx="minor">
            <a:schemeClr val="dk1"/>
          </a:fontRef>
        </dgm:style>
      </dgm:prSet>
      <dgm:spPr/>
      <dgm:t>
        <a:bodyPr/>
        <a:lstStyle/>
        <a:p>
          <a:pPr algn="ctr" rtl="1"/>
          <a:r>
            <a:rPr lang="ar-DZ" b="1" dirty="0" smtClean="0">
              <a:latin typeface="Andalus" pitchFamily="18" charset="-78"/>
              <a:cs typeface="Andalus" pitchFamily="18" charset="-78"/>
            </a:rPr>
            <a:t>الحق ما ثبت في </a:t>
          </a:r>
          <a:r>
            <a:rPr lang="ar-DZ" b="1" dirty="0" err="1" smtClean="0">
              <a:latin typeface="Andalus" pitchFamily="18" charset="-78"/>
              <a:cs typeface="Andalus" pitchFamily="18" charset="-78"/>
            </a:rPr>
            <a:t>الشرع</a:t>
          </a:r>
          <a:r>
            <a:rPr lang="ar-DZ" b="1" dirty="0" smtClean="0">
              <a:latin typeface="Andalus" pitchFamily="18" charset="-78"/>
              <a:cs typeface="Andalus" pitchFamily="18" charset="-78"/>
            </a:rPr>
            <a:t> للإنسان أو الله تعالى على الغير</a:t>
          </a:r>
          <a:endParaRPr lang="fr-FR" b="1" dirty="0">
            <a:latin typeface="Andalus" pitchFamily="18" charset="-78"/>
            <a:cs typeface="Andalus" pitchFamily="18" charset="-78"/>
          </a:endParaRPr>
        </a:p>
      </dgm:t>
    </dgm:pt>
    <dgm:pt modelId="{15670473-BB9C-4B31-8A99-37EDB2F410EC}" type="parTrans" cxnId="{89A1EF95-FD47-473F-AC8C-6830C4F9D26E}">
      <dgm:prSet/>
      <dgm:spPr/>
      <dgm:t>
        <a:bodyPr/>
        <a:lstStyle/>
        <a:p>
          <a:endParaRPr lang="fr-FR"/>
        </a:p>
      </dgm:t>
    </dgm:pt>
    <dgm:pt modelId="{A6DB4400-53BB-436E-BF30-866EF69B4E1C}" type="sibTrans" cxnId="{89A1EF95-FD47-473F-AC8C-6830C4F9D26E}">
      <dgm:prSet/>
      <dgm:spPr/>
      <dgm:t>
        <a:bodyPr/>
        <a:lstStyle/>
        <a:p>
          <a:endParaRPr lang="fr-FR"/>
        </a:p>
      </dgm:t>
    </dgm:pt>
    <dgm:pt modelId="{C7830A30-8B49-4D73-BF71-8FF043C19819}" type="pres">
      <dgm:prSet presAssocID="{21EA6372-C5F0-4776-8B9B-C32020A396D8}" presName="linearFlow" presStyleCnt="0">
        <dgm:presLayoutVars>
          <dgm:dir/>
          <dgm:animLvl val="lvl"/>
          <dgm:resizeHandles val="exact"/>
        </dgm:presLayoutVars>
      </dgm:prSet>
      <dgm:spPr/>
    </dgm:pt>
    <dgm:pt modelId="{35716FAB-B806-4154-B8FD-ACF9B58CA082}" type="pres">
      <dgm:prSet presAssocID="{96BE14BE-C34F-48C4-9F51-923A1518D2B0}" presName="composite" presStyleCnt="0"/>
      <dgm:spPr/>
    </dgm:pt>
    <dgm:pt modelId="{DA764FE4-C527-4FD0-A604-487CA9F3B901}" type="pres">
      <dgm:prSet presAssocID="{96BE14BE-C34F-48C4-9F51-923A1518D2B0}" presName="parentText" presStyleLbl="alignNode1" presStyleIdx="0" presStyleCnt="3">
        <dgm:presLayoutVars>
          <dgm:chMax val="1"/>
          <dgm:bulletEnabled val="1"/>
        </dgm:presLayoutVars>
      </dgm:prSet>
      <dgm:spPr/>
    </dgm:pt>
    <dgm:pt modelId="{D91C9CAF-6E38-4AF3-8329-89C74953C1D6}" type="pres">
      <dgm:prSet presAssocID="{96BE14BE-C34F-48C4-9F51-923A1518D2B0}" presName="descendantText" presStyleLbl="alignAcc1" presStyleIdx="0" presStyleCnt="3">
        <dgm:presLayoutVars>
          <dgm:bulletEnabled val="1"/>
        </dgm:presLayoutVars>
      </dgm:prSet>
      <dgm:spPr/>
      <dgm:t>
        <a:bodyPr/>
        <a:lstStyle/>
        <a:p>
          <a:endParaRPr lang="fr-FR"/>
        </a:p>
      </dgm:t>
    </dgm:pt>
    <dgm:pt modelId="{C90CA971-7985-4642-8414-6849A85EB77A}" type="pres">
      <dgm:prSet presAssocID="{AA047433-99DA-4142-BEFD-DBE49247B4AF}" presName="sp" presStyleCnt="0"/>
      <dgm:spPr/>
    </dgm:pt>
    <dgm:pt modelId="{10A0CDD4-DFFC-4DD9-9926-932B20FFF23E}" type="pres">
      <dgm:prSet presAssocID="{3FD0CD5B-993A-46E4-A5B6-2D015415B6C3}" presName="composite" presStyleCnt="0"/>
      <dgm:spPr/>
    </dgm:pt>
    <dgm:pt modelId="{5DD44622-F251-484B-A573-13810982207F}" type="pres">
      <dgm:prSet presAssocID="{3FD0CD5B-993A-46E4-A5B6-2D015415B6C3}" presName="parentText" presStyleLbl="alignNode1" presStyleIdx="1" presStyleCnt="3">
        <dgm:presLayoutVars>
          <dgm:chMax val="1"/>
          <dgm:bulletEnabled val="1"/>
        </dgm:presLayoutVars>
      </dgm:prSet>
      <dgm:spPr/>
    </dgm:pt>
    <dgm:pt modelId="{7B698600-DF30-41F2-B53C-9E5475F51B06}" type="pres">
      <dgm:prSet presAssocID="{3FD0CD5B-993A-46E4-A5B6-2D015415B6C3}" presName="descendantText" presStyleLbl="alignAcc1" presStyleIdx="1" presStyleCnt="3">
        <dgm:presLayoutVars>
          <dgm:bulletEnabled val="1"/>
        </dgm:presLayoutVars>
      </dgm:prSet>
      <dgm:spPr/>
      <dgm:t>
        <a:bodyPr/>
        <a:lstStyle/>
        <a:p>
          <a:endParaRPr lang="fr-FR"/>
        </a:p>
      </dgm:t>
    </dgm:pt>
    <dgm:pt modelId="{4D2145B6-320C-472E-A38A-2FCF6EE78077}" type="pres">
      <dgm:prSet presAssocID="{76903E2B-F443-45A3-B06E-3BCFAFB85989}" presName="sp" presStyleCnt="0"/>
      <dgm:spPr/>
    </dgm:pt>
    <dgm:pt modelId="{9E6F66D6-35D1-49EF-A079-2479F270844D}" type="pres">
      <dgm:prSet presAssocID="{DBB62001-E10F-4382-B7A1-D4298FB35689}" presName="composite" presStyleCnt="0"/>
      <dgm:spPr/>
    </dgm:pt>
    <dgm:pt modelId="{E2DADD44-1AEA-4244-905F-6F74A9126DEF}" type="pres">
      <dgm:prSet presAssocID="{DBB62001-E10F-4382-B7A1-D4298FB35689}" presName="parentText" presStyleLbl="alignNode1" presStyleIdx="2" presStyleCnt="3">
        <dgm:presLayoutVars>
          <dgm:chMax val="1"/>
          <dgm:bulletEnabled val="1"/>
        </dgm:presLayoutVars>
      </dgm:prSet>
      <dgm:spPr/>
    </dgm:pt>
    <dgm:pt modelId="{0DD6AFFC-10B0-4545-86E9-AB87F4DCACC6}" type="pres">
      <dgm:prSet presAssocID="{DBB62001-E10F-4382-B7A1-D4298FB35689}" presName="descendantText" presStyleLbl="alignAcc1" presStyleIdx="2" presStyleCnt="3">
        <dgm:presLayoutVars>
          <dgm:bulletEnabled val="1"/>
        </dgm:presLayoutVars>
      </dgm:prSet>
      <dgm:spPr/>
      <dgm:t>
        <a:bodyPr/>
        <a:lstStyle/>
        <a:p>
          <a:endParaRPr lang="fr-FR"/>
        </a:p>
      </dgm:t>
    </dgm:pt>
  </dgm:ptLst>
  <dgm:cxnLst>
    <dgm:cxn modelId="{120E5318-E82C-4F98-99AA-911B291A5DC8}" type="presOf" srcId="{21EA6372-C5F0-4776-8B9B-C32020A396D8}" destId="{C7830A30-8B49-4D73-BF71-8FF043C19819}" srcOrd="0" destOrd="0" presId="urn:microsoft.com/office/officeart/2005/8/layout/chevron2"/>
    <dgm:cxn modelId="{4C5002E7-0031-4C07-9EA8-55CB091BD683}" type="presOf" srcId="{71687712-3FB5-4215-A787-7DAABF0FCA85}" destId="{0DD6AFFC-10B0-4545-86E9-AB87F4DCACC6}" srcOrd="0" destOrd="0" presId="urn:microsoft.com/office/officeart/2005/8/layout/chevron2"/>
    <dgm:cxn modelId="{233FCA81-2DB8-405A-81FE-D8C4A55A1356}" srcId="{96BE14BE-C34F-48C4-9F51-923A1518D2B0}" destId="{2BB6DD76-8A11-45E8-80B6-302851BE60FE}" srcOrd="0" destOrd="0" parTransId="{A52B1CF9-DCBE-4F0D-A145-5D300EFB9DAF}" sibTransId="{276836B7-0C86-4597-B9C3-C4CD7BD19487}"/>
    <dgm:cxn modelId="{283D9531-F3FC-44D2-9F32-2DCAA1B692B6}" srcId="{21EA6372-C5F0-4776-8B9B-C32020A396D8}" destId="{DBB62001-E10F-4382-B7A1-D4298FB35689}" srcOrd="2" destOrd="0" parTransId="{FD5552BC-8144-4370-9323-664F2B2EAED5}" sibTransId="{AE88F63C-ECD4-45A0-BCFF-A17715739C5F}"/>
    <dgm:cxn modelId="{89A1EF95-FD47-473F-AC8C-6830C4F9D26E}" srcId="{DBB62001-E10F-4382-B7A1-D4298FB35689}" destId="{71687712-3FB5-4215-A787-7DAABF0FCA85}" srcOrd="0" destOrd="0" parTransId="{15670473-BB9C-4B31-8A99-37EDB2F410EC}" sibTransId="{A6DB4400-53BB-436E-BF30-866EF69B4E1C}"/>
    <dgm:cxn modelId="{F3B2D0EE-49A1-4236-BB41-8CF309F8AB84}" srcId="{21EA6372-C5F0-4776-8B9B-C32020A396D8}" destId="{96BE14BE-C34F-48C4-9F51-923A1518D2B0}" srcOrd="0" destOrd="0" parTransId="{7FAE8219-9912-44DB-AFBA-3E89A55B13D5}" sibTransId="{AA047433-99DA-4142-BEFD-DBE49247B4AF}"/>
    <dgm:cxn modelId="{353F0F5E-D61A-409B-A857-EBDE844C89AB}" type="presOf" srcId="{96BE14BE-C34F-48C4-9F51-923A1518D2B0}" destId="{DA764FE4-C527-4FD0-A604-487CA9F3B901}" srcOrd="0" destOrd="0" presId="urn:microsoft.com/office/officeart/2005/8/layout/chevron2"/>
    <dgm:cxn modelId="{EF3C3474-E076-48F1-A011-58E6BF672DD0}" type="presOf" srcId="{DBB62001-E10F-4382-B7A1-D4298FB35689}" destId="{E2DADD44-1AEA-4244-905F-6F74A9126DEF}" srcOrd="0" destOrd="0" presId="urn:microsoft.com/office/officeart/2005/8/layout/chevron2"/>
    <dgm:cxn modelId="{EF9DCDCB-AA92-4F33-B98F-A0B0DC8172B1}" srcId="{3FD0CD5B-993A-46E4-A5B6-2D015415B6C3}" destId="{F570A8F3-F543-41BB-AA05-68959A512DAB}" srcOrd="0" destOrd="0" parTransId="{81F346E4-30AA-4CF3-8DF9-536FE5D62A0A}" sibTransId="{CFE82AAD-16FD-4C94-80AB-462052A5522E}"/>
    <dgm:cxn modelId="{5B74A030-F7D3-4AF7-9FB8-9755D847BF6E}" type="presOf" srcId="{3FD0CD5B-993A-46E4-A5B6-2D015415B6C3}" destId="{5DD44622-F251-484B-A573-13810982207F}" srcOrd="0" destOrd="0" presId="urn:microsoft.com/office/officeart/2005/8/layout/chevron2"/>
    <dgm:cxn modelId="{D00941E4-D9A1-4A47-AAD1-734B16FCC151}" type="presOf" srcId="{F570A8F3-F543-41BB-AA05-68959A512DAB}" destId="{7B698600-DF30-41F2-B53C-9E5475F51B06}" srcOrd="0" destOrd="0" presId="urn:microsoft.com/office/officeart/2005/8/layout/chevron2"/>
    <dgm:cxn modelId="{1FCCA334-5602-4A67-B07D-580111CFE106}" type="presOf" srcId="{2BB6DD76-8A11-45E8-80B6-302851BE60FE}" destId="{D91C9CAF-6E38-4AF3-8329-89C74953C1D6}" srcOrd="0" destOrd="0" presId="urn:microsoft.com/office/officeart/2005/8/layout/chevron2"/>
    <dgm:cxn modelId="{B48B14BB-B5FA-40D2-B6EF-8CF5FA55D696}" srcId="{21EA6372-C5F0-4776-8B9B-C32020A396D8}" destId="{3FD0CD5B-993A-46E4-A5B6-2D015415B6C3}" srcOrd="1" destOrd="0" parTransId="{7A09FF71-FE8C-4E02-883A-6CB6120DAD62}" sibTransId="{76903E2B-F443-45A3-B06E-3BCFAFB85989}"/>
    <dgm:cxn modelId="{EFE3543D-24DC-4276-9184-739243DD8D71}" type="presParOf" srcId="{C7830A30-8B49-4D73-BF71-8FF043C19819}" destId="{35716FAB-B806-4154-B8FD-ACF9B58CA082}" srcOrd="0" destOrd="0" presId="urn:microsoft.com/office/officeart/2005/8/layout/chevron2"/>
    <dgm:cxn modelId="{B79C2E59-14F4-4408-B6CE-3E43512A5CE3}" type="presParOf" srcId="{35716FAB-B806-4154-B8FD-ACF9B58CA082}" destId="{DA764FE4-C527-4FD0-A604-487CA9F3B901}" srcOrd="0" destOrd="0" presId="urn:microsoft.com/office/officeart/2005/8/layout/chevron2"/>
    <dgm:cxn modelId="{741DD4CD-2927-4FE5-84FE-942134464C03}" type="presParOf" srcId="{35716FAB-B806-4154-B8FD-ACF9B58CA082}" destId="{D91C9CAF-6E38-4AF3-8329-89C74953C1D6}" srcOrd="1" destOrd="0" presId="urn:microsoft.com/office/officeart/2005/8/layout/chevron2"/>
    <dgm:cxn modelId="{5FD7B2B1-CD16-4B16-BF64-F957C57C4BF8}" type="presParOf" srcId="{C7830A30-8B49-4D73-BF71-8FF043C19819}" destId="{C90CA971-7985-4642-8414-6849A85EB77A}" srcOrd="1" destOrd="0" presId="urn:microsoft.com/office/officeart/2005/8/layout/chevron2"/>
    <dgm:cxn modelId="{1AC77D9D-089F-4518-A879-51AA92B51785}" type="presParOf" srcId="{C7830A30-8B49-4D73-BF71-8FF043C19819}" destId="{10A0CDD4-DFFC-4DD9-9926-932B20FFF23E}" srcOrd="2" destOrd="0" presId="urn:microsoft.com/office/officeart/2005/8/layout/chevron2"/>
    <dgm:cxn modelId="{C76CDF82-F593-4795-B0EA-FB6DEADB02DA}" type="presParOf" srcId="{10A0CDD4-DFFC-4DD9-9926-932B20FFF23E}" destId="{5DD44622-F251-484B-A573-13810982207F}" srcOrd="0" destOrd="0" presId="urn:microsoft.com/office/officeart/2005/8/layout/chevron2"/>
    <dgm:cxn modelId="{35A44F92-0AC0-4A3D-AE22-E94369F8A2B7}" type="presParOf" srcId="{10A0CDD4-DFFC-4DD9-9926-932B20FFF23E}" destId="{7B698600-DF30-41F2-B53C-9E5475F51B06}" srcOrd="1" destOrd="0" presId="urn:microsoft.com/office/officeart/2005/8/layout/chevron2"/>
    <dgm:cxn modelId="{0D31A8FF-1BDF-4C5F-8626-E22A073472F1}" type="presParOf" srcId="{C7830A30-8B49-4D73-BF71-8FF043C19819}" destId="{4D2145B6-320C-472E-A38A-2FCF6EE78077}" srcOrd="3" destOrd="0" presId="urn:microsoft.com/office/officeart/2005/8/layout/chevron2"/>
    <dgm:cxn modelId="{E07F8685-0B51-460C-B008-1E855039C18A}" type="presParOf" srcId="{C7830A30-8B49-4D73-BF71-8FF043C19819}" destId="{9E6F66D6-35D1-49EF-A079-2479F270844D}" srcOrd="4" destOrd="0" presId="urn:microsoft.com/office/officeart/2005/8/layout/chevron2"/>
    <dgm:cxn modelId="{7FAEC7C1-85E8-4CF2-8F37-A00D00F315B6}" type="presParOf" srcId="{9E6F66D6-35D1-49EF-A079-2479F270844D}" destId="{E2DADD44-1AEA-4244-905F-6F74A9126DEF}" srcOrd="0" destOrd="0" presId="urn:microsoft.com/office/officeart/2005/8/layout/chevron2"/>
    <dgm:cxn modelId="{90D1B098-542A-448D-BA0C-80FEBBEF0020}" type="presParOf" srcId="{9E6F66D6-35D1-49EF-A079-2479F270844D}" destId="{0DD6AFFC-10B0-4545-86E9-AB87F4DCACC6}"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CDFE0B83-DBBC-4945-B308-BCC9925331BF}"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fr-FR"/>
        </a:p>
      </dgm:t>
    </dgm:pt>
    <dgm:pt modelId="{1E59FA25-3E30-45F3-BDC1-48A119DDD2C1}">
      <dgm:prSet phldrT="[Texte]"/>
      <dgm:spPr>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path path="circle">
            <a:fillToRect l="50000" t="50000" r="50000" b="50000"/>
          </a:path>
          <a:tileRect/>
        </a:gradFill>
      </dgm:spPr>
      <dgm:t>
        <a:bodyPr/>
        <a:lstStyle/>
        <a:p>
          <a:r>
            <a:rPr lang="ar-DZ" dirty="0" smtClean="0"/>
            <a:t>الاتجاه الاشتراكي</a:t>
          </a:r>
          <a:endParaRPr lang="fr-FR" dirty="0"/>
        </a:p>
      </dgm:t>
    </dgm:pt>
    <dgm:pt modelId="{AACB2D96-3758-453A-96B2-1FF2D779FF1D}" type="parTrans" cxnId="{D5E58674-6575-45A1-823F-8E1652C4F408}">
      <dgm:prSet/>
      <dgm:spPr/>
      <dgm:t>
        <a:bodyPr/>
        <a:lstStyle/>
        <a:p>
          <a:endParaRPr lang="fr-FR"/>
        </a:p>
      </dgm:t>
    </dgm:pt>
    <dgm:pt modelId="{4737A25A-8AE7-4A39-AAE5-F02FAFF204C2}" type="sibTrans" cxnId="{D5E58674-6575-45A1-823F-8E1652C4F408}">
      <dgm:prSet/>
      <dgm:spPr/>
      <dgm:t>
        <a:bodyPr/>
        <a:lstStyle/>
        <a:p>
          <a:endParaRPr lang="fr-FR"/>
        </a:p>
      </dgm:t>
    </dgm:pt>
    <dgm:pt modelId="{7814F053-BEA0-495A-AE88-C664B32C5630}">
      <dgm:prSet phldrT="[Texte]"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dgm:spPr>
      <dgm:t>
        <a:bodyPr/>
        <a:lstStyle/>
        <a:p>
          <a:pPr algn="ctr" rtl="1"/>
          <a:r>
            <a:rPr lang="ar-DZ" sz="2800" b="1" dirty="0" smtClean="0">
              <a:latin typeface="Arabic Typesetting" pitchFamily="66" charset="-78"/>
              <a:cs typeface="Arabic Typesetting" pitchFamily="66" charset="-78"/>
            </a:rPr>
            <a:t>الحق مصلحة يحميها القانون</a:t>
          </a:r>
          <a:endParaRPr lang="fr-FR" sz="2800" b="1" dirty="0">
            <a:latin typeface="Arabic Typesetting" pitchFamily="66" charset="-78"/>
            <a:cs typeface="Arabic Typesetting" pitchFamily="66" charset="-78"/>
          </a:endParaRPr>
        </a:p>
      </dgm:t>
    </dgm:pt>
    <dgm:pt modelId="{E5EDD909-082C-41F5-82A9-BF145A138DE0}" type="parTrans" cxnId="{22CAE0FF-7826-48E2-A10C-A148A47FB37F}">
      <dgm:prSet/>
      <dgm:spPr/>
      <dgm:t>
        <a:bodyPr/>
        <a:lstStyle/>
        <a:p>
          <a:endParaRPr lang="fr-FR"/>
        </a:p>
      </dgm:t>
    </dgm:pt>
    <dgm:pt modelId="{954FFDBC-8000-47A4-B953-85D912C7F3F4}" type="sibTrans" cxnId="{22CAE0FF-7826-48E2-A10C-A148A47FB37F}">
      <dgm:prSet/>
      <dgm:spPr/>
      <dgm:t>
        <a:bodyPr/>
        <a:lstStyle/>
        <a:p>
          <a:endParaRPr lang="fr-FR"/>
        </a:p>
      </dgm:t>
    </dgm:pt>
    <dgm:pt modelId="{3C99176F-1EDF-4B0C-900E-5160B0720FFA}">
      <dgm:prSet phldrT="[Texte]"/>
      <dgm:spPr>
        <a:gradFill flip="none" rotWithShape="0">
          <a:gsLst>
            <a:gs pos="0">
              <a:schemeClr val="accent3">
                <a:hueOff val="-1137357"/>
                <a:satOff val="-4689"/>
                <a:lumOff val="-983"/>
                <a:shade val="30000"/>
                <a:satMod val="115000"/>
              </a:schemeClr>
            </a:gs>
            <a:gs pos="50000">
              <a:schemeClr val="accent3">
                <a:hueOff val="-1137357"/>
                <a:satOff val="-4689"/>
                <a:lumOff val="-983"/>
                <a:shade val="67500"/>
                <a:satMod val="115000"/>
              </a:schemeClr>
            </a:gs>
            <a:gs pos="100000">
              <a:schemeClr val="accent3">
                <a:hueOff val="-1137357"/>
                <a:satOff val="-4689"/>
                <a:lumOff val="-983"/>
                <a:shade val="100000"/>
                <a:satMod val="115000"/>
              </a:schemeClr>
            </a:gs>
          </a:gsLst>
          <a:path path="circle">
            <a:fillToRect l="50000" t="50000" r="50000" b="50000"/>
          </a:path>
          <a:tileRect/>
        </a:gradFill>
      </dgm:spPr>
      <dgm:t>
        <a:bodyPr/>
        <a:lstStyle/>
        <a:p>
          <a:r>
            <a:rPr lang="ar-DZ" dirty="0" smtClean="0"/>
            <a:t>الاتجاه الفردي</a:t>
          </a:r>
          <a:endParaRPr lang="fr-FR" dirty="0"/>
        </a:p>
      </dgm:t>
    </dgm:pt>
    <dgm:pt modelId="{8997EC33-A3B6-4F28-9482-5D0703F1A858}" type="parTrans" cxnId="{CDC6B937-90D5-40D1-9C7B-7D8794518457}">
      <dgm:prSet/>
      <dgm:spPr/>
      <dgm:t>
        <a:bodyPr/>
        <a:lstStyle/>
        <a:p>
          <a:endParaRPr lang="fr-FR"/>
        </a:p>
      </dgm:t>
    </dgm:pt>
    <dgm:pt modelId="{D76A3945-5B43-4A20-84B6-73A8BDABCDC9}" type="sibTrans" cxnId="{CDC6B937-90D5-40D1-9C7B-7D8794518457}">
      <dgm:prSet/>
      <dgm:spPr/>
      <dgm:t>
        <a:bodyPr/>
        <a:lstStyle/>
        <a:p>
          <a:endParaRPr lang="fr-FR"/>
        </a:p>
      </dgm:t>
    </dgm:pt>
    <dgm:pt modelId="{ECB819A3-4C85-47BB-B168-052A1C39C7FC}">
      <dgm:prSet phldrT="[Texte]" custT="1"/>
      <dgm:spPr>
        <a:solidFill>
          <a:srgbClr val="00B0F0">
            <a:alpha val="90000"/>
          </a:srgbClr>
        </a:solidFill>
      </dgm:spPr>
      <dgm:t>
        <a:bodyPr/>
        <a:lstStyle/>
        <a:p>
          <a:pPr algn="ctr" rtl="1"/>
          <a:r>
            <a:rPr lang="ar-DZ" sz="1600" b="1" dirty="0" smtClean="0">
              <a:latin typeface="Arabic Typesetting" pitchFamily="66" charset="-78"/>
              <a:cs typeface="Arabic Typesetting" pitchFamily="66" charset="-78"/>
            </a:rPr>
            <a:t>يلاحظ أن الفرد هو الغاية من كل تنظيم قانوني، وهو يتمتع بحقوق طبيعية قبل الجماعة المنظمة وقبل السلطة. فالحق عند أصحاب هذا الاتجاه هو قدرة أو سلطة إدارية</a:t>
          </a:r>
          <a:endParaRPr lang="fr-FR" sz="1600" b="1" dirty="0">
            <a:latin typeface="Arabic Typesetting" pitchFamily="66" charset="-78"/>
            <a:cs typeface="Arabic Typesetting" pitchFamily="66" charset="-78"/>
          </a:endParaRPr>
        </a:p>
      </dgm:t>
    </dgm:pt>
    <dgm:pt modelId="{C279F96D-A02E-42C4-B940-37E5A6772B09}" type="parTrans" cxnId="{42A872A5-AA2A-4377-BB35-815984266ADC}">
      <dgm:prSet/>
      <dgm:spPr/>
      <dgm:t>
        <a:bodyPr/>
        <a:lstStyle/>
        <a:p>
          <a:endParaRPr lang="fr-FR"/>
        </a:p>
      </dgm:t>
    </dgm:pt>
    <dgm:pt modelId="{BEDEB3BB-69C8-470F-9A67-FC6FA8CA25D5}" type="sibTrans" cxnId="{42A872A5-AA2A-4377-BB35-815984266ADC}">
      <dgm:prSet/>
      <dgm:spPr/>
      <dgm:t>
        <a:bodyPr/>
        <a:lstStyle/>
        <a:p>
          <a:endParaRPr lang="fr-FR"/>
        </a:p>
      </dgm:t>
    </dgm:pt>
    <dgm:pt modelId="{2081BF35-1B36-48A9-BB9E-257960DCA4EC}" type="pres">
      <dgm:prSet presAssocID="{CDFE0B83-DBBC-4945-B308-BCC9925331BF}" presName="list" presStyleCnt="0">
        <dgm:presLayoutVars>
          <dgm:dir/>
          <dgm:animLvl val="lvl"/>
        </dgm:presLayoutVars>
      </dgm:prSet>
      <dgm:spPr/>
    </dgm:pt>
    <dgm:pt modelId="{5B612ED2-1183-4E49-9F80-501E5E6401C5}" type="pres">
      <dgm:prSet presAssocID="{1E59FA25-3E30-45F3-BDC1-48A119DDD2C1}" presName="posSpace" presStyleCnt="0"/>
      <dgm:spPr/>
    </dgm:pt>
    <dgm:pt modelId="{E3A9FCCC-F848-4615-AD62-231D1E687885}" type="pres">
      <dgm:prSet presAssocID="{1E59FA25-3E30-45F3-BDC1-48A119DDD2C1}" presName="vertFlow" presStyleCnt="0"/>
      <dgm:spPr/>
    </dgm:pt>
    <dgm:pt modelId="{A8441994-EF5B-47F7-B85C-DB01709A921C}" type="pres">
      <dgm:prSet presAssocID="{1E59FA25-3E30-45F3-BDC1-48A119DDD2C1}" presName="topSpace" presStyleCnt="0"/>
      <dgm:spPr/>
    </dgm:pt>
    <dgm:pt modelId="{9F825162-049A-4342-A21B-5D768D406A2E}" type="pres">
      <dgm:prSet presAssocID="{1E59FA25-3E30-45F3-BDC1-48A119DDD2C1}" presName="firstComp" presStyleCnt="0"/>
      <dgm:spPr/>
    </dgm:pt>
    <dgm:pt modelId="{F835AEEC-64E9-48B1-9BCB-21F8767EB4B9}" type="pres">
      <dgm:prSet presAssocID="{1E59FA25-3E30-45F3-BDC1-48A119DDD2C1}" presName="firstChild" presStyleLbl="bgAccFollowNode1" presStyleIdx="0" presStyleCnt="2" custScaleY="128595" custLinFactNeighborX="157" custLinFactNeighborY="-5486"/>
      <dgm:spPr/>
    </dgm:pt>
    <dgm:pt modelId="{FEFFC5D4-6987-4202-B7D5-B524A6D045F6}" type="pres">
      <dgm:prSet presAssocID="{1E59FA25-3E30-45F3-BDC1-48A119DDD2C1}" presName="firstChildTx" presStyleLbl="bgAccFollowNode1" presStyleIdx="0" presStyleCnt="2">
        <dgm:presLayoutVars>
          <dgm:bulletEnabled val="1"/>
        </dgm:presLayoutVars>
      </dgm:prSet>
      <dgm:spPr/>
    </dgm:pt>
    <dgm:pt modelId="{0757F5BB-4EA7-48A1-AC69-6B6779AEA29B}" type="pres">
      <dgm:prSet presAssocID="{1E59FA25-3E30-45F3-BDC1-48A119DDD2C1}" presName="negSpace" presStyleCnt="0"/>
      <dgm:spPr/>
    </dgm:pt>
    <dgm:pt modelId="{9C086934-C2E7-40AB-BACB-A2611D8536AE}" type="pres">
      <dgm:prSet presAssocID="{1E59FA25-3E30-45F3-BDC1-48A119DDD2C1}" presName="circle" presStyleLbl="node1" presStyleIdx="0" presStyleCnt="2"/>
      <dgm:spPr/>
    </dgm:pt>
    <dgm:pt modelId="{2B0B5DED-1A71-4EEE-99A3-FB6672BC0A14}" type="pres">
      <dgm:prSet presAssocID="{4737A25A-8AE7-4A39-AAE5-F02FAFF204C2}" presName="transSpace" presStyleCnt="0"/>
      <dgm:spPr/>
    </dgm:pt>
    <dgm:pt modelId="{F48E1659-0F62-4956-8F97-B99332E326A4}" type="pres">
      <dgm:prSet presAssocID="{3C99176F-1EDF-4B0C-900E-5160B0720FFA}" presName="posSpace" presStyleCnt="0"/>
      <dgm:spPr/>
    </dgm:pt>
    <dgm:pt modelId="{B4297E6B-1767-4779-9394-AE84A82F7623}" type="pres">
      <dgm:prSet presAssocID="{3C99176F-1EDF-4B0C-900E-5160B0720FFA}" presName="vertFlow" presStyleCnt="0"/>
      <dgm:spPr/>
    </dgm:pt>
    <dgm:pt modelId="{34E98139-D11B-4C44-84AB-12099CCB70F8}" type="pres">
      <dgm:prSet presAssocID="{3C99176F-1EDF-4B0C-900E-5160B0720FFA}" presName="topSpace" presStyleCnt="0"/>
      <dgm:spPr/>
    </dgm:pt>
    <dgm:pt modelId="{AA485F9B-C452-42CB-A8A8-9CE499D686C9}" type="pres">
      <dgm:prSet presAssocID="{3C99176F-1EDF-4B0C-900E-5160B0720FFA}" presName="firstComp" presStyleCnt="0"/>
      <dgm:spPr/>
    </dgm:pt>
    <dgm:pt modelId="{FF79A4EF-1B19-4813-8CA3-0C1FBB2D2B5E}" type="pres">
      <dgm:prSet presAssocID="{3C99176F-1EDF-4B0C-900E-5160B0720FFA}" presName="firstChild" presStyleLbl="bgAccFollowNode1" presStyleIdx="1" presStyleCnt="2" custScaleY="139034"/>
      <dgm:spPr/>
      <dgm:t>
        <a:bodyPr/>
        <a:lstStyle/>
        <a:p>
          <a:endParaRPr lang="fr-FR"/>
        </a:p>
      </dgm:t>
    </dgm:pt>
    <dgm:pt modelId="{2FAB6FA8-ED4E-4883-87DF-D009B6036C15}" type="pres">
      <dgm:prSet presAssocID="{3C99176F-1EDF-4B0C-900E-5160B0720FFA}" presName="firstChildTx" presStyleLbl="bgAccFollowNode1" presStyleIdx="1" presStyleCnt="2">
        <dgm:presLayoutVars>
          <dgm:bulletEnabled val="1"/>
        </dgm:presLayoutVars>
      </dgm:prSet>
      <dgm:spPr/>
      <dgm:t>
        <a:bodyPr/>
        <a:lstStyle/>
        <a:p>
          <a:endParaRPr lang="fr-FR"/>
        </a:p>
      </dgm:t>
    </dgm:pt>
    <dgm:pt modelId="{85DB4E84-E47D-4A58-9D92-452C87235AE1}" type="pres">
      <dgm:prSet presAssocID="{3C99176F-1EDF-4B0C-900E-5160B0720FFA}" presName="negSpace" presStyleCnt="0"/>
      <dgm:spPr/>
    </dgm:pt>
    <dgm:pt modelId="{46AD5EF4-4497-4415-82D9-7E5B540ABB91}" type="pres">
      <dgm:prSet presAssocID="{3C99176F-1EDF-4B0C-900E-5160B0720FFA}" presName="circle" presStyleLbl="node1" presStyleIdx="1" presStyleCnt="2"/>
      <dgm:spPr/>
    </dgm:pt>
  </dgm:ptLst>
  <dgm:cxnLst>
    <dgm:cxn modelId="{19F330A0-9ACB-423A-9910-E3EE2E5BD676}" type="presOf" srcId="{CDFE0B83-DBBC-4945-B308-BCC9925331BF}" destId="{2081BF35-1B36-48A9-BB9E-257960DCA4EC}" srcOrd="0" destOrd="0" presId="urn:microsoft.com/office/officeart/2005/8/layout/hList9"/>
    <dgm:cxn modelId="{6F14A8CF-9D0A-4C59-A1F1-9441FABC6D63}" type="presOf" srcId="{ECB819A3-4C85-47BB-B168-052A1C39C7FC}" destId="{2FAB6FA8-ED4E-4883-87DF-D009B6036C15}" srcOrd="1" destOrd="0" presId="urn:microsoft.com/office/officeart/2005/8/layout/hList9"/>
    <dgm:cxn modelId="{D5E58674-6575-45A1-823F-8E1652C4F408}" srcId="{CDFE0B83-DBBC-4945-B308-BCC9925331BF}" destId="{1E59FA25-3E30-45F3-BDC1-48A119DDD2C1}" srcOrd="0" destOrd="0" parTransId="{AACB2D96-3758-453A-96B2-1FF2D779FF1D}" sibTransId="{4737A25A-8AE7-4A39-AAE5-F02FAFF204C2}"/>
    <dgm:cxn modelId="{8D4D1091-A28C-4BEF-9767-E1764B0BB880}" type="presOf" srcId="{7814F053-BEA0-495A-AE88-C664B32C5630}" destId="{F835AEEC-64E9-48B1-9BCB-21F8767EB4B9}" srcOrd="0" destOrd="0" presId="urn:microsoft.com/office/officeart/2005/8/layout/hList9"/>
    <dgm:cxn modelId="{42A872A5-AA2A-4377-BB35-815984266ADC}" srcId="{3C99176F-1EDF-4B0C-900E-5160B0720FFA}" destId="{ECB819A3-4C85-47BB-B168-052A1C39C7FC}" srcOrd="0" destOrd="0" parTransId="{C279F96D-A02E-42C4-B940-37E5A6772B09}" sibTransId="{BEDEB3BB-69C8-470F-9A67-FC6FA8CA25D5}"/>
    <dgm:cxn modelId="{CDC6B937-90D5-40D1-9C7B-7D8794518457}" srcId="{CDFE0B83-DBBC-4945-B308-BCC9925331BF}" destId="{3C99176F-1EDF-4B0C-900E-5160B0720FFA}" srcOrd="1" destOrd="0" parTransId="{8997EC33-A3B6-4F28-9482-5D0703F1A858}" sibTransId="{D76A3945-5B43-4A20-84B6-73A8BDABCDC9}"/>
    <dgm:cxn modelId="{73B87818-A0CB-479E-8261-CF66627A2630}" type="presOf" srcId="{3C99176F-1EDF-4B0C-900E-5160B0720FFA}" destId="{46AD5EF4-4497-4415-82D9-7E5B540ABB91}" srcOrd="0" destOrd="0" presId="urn:microsoft.com/office/officeart/2005/8/layout/hList9"/>
    <dgm:cxn modelId="{622D44CE-0E54-4D82-A726-FEE58716D206}" type="presOf" srcId="{1E59FA25-3E30-45F3-BDC1-48A119DDD2C1}" destId="{9C086934-C2E7-40AB-BACB-A2611D8536AE}" srcOrd="0" destOrd="0" presId="urn:microsoft.com/office/officeart/2005/8/layout/hList9"/>
    <dgm:cxn modelId="{22CAE0FF-7826-48E2-A10C-A148A47FB37F}" srcId="{1E59FA25-3E30-45F3-BDC1-48A119DDD2C1}" destId="{7814F053-BEA0-495A-AE88-C664B32C5630}" srcOrd="0" destOrd="0" parTransId="{E5EDD909-082C-41F5-82A9-BF145A138DE0}" sibTransId="{954FFDBC-8000-47A4-B953-85D912C7F3F4}"/>
    <dgm:cxn modelId="{7E4C8389-64F2-4A91-A51D-6BFBE659116C}" type="presOf" srcId="{ECB819A3-4C85-47BB-B168-052A1C39C7FC}" destId="{FF79A4EF-1B19-4813-8CA3-0C1FBB2D2B5E}" srcOrd="0" destOrd="0" presId="urn:microsoft.com/office/officeart/2005/8/layout/hList9"/>
    <dgm:cxn modelId="{4C8AC878-B8DB-4D7B-AF0F-6341789F27E0}" type="presOf" srcId="{7814F053-BEA0-495A-AE88-C664B32C5630}" destId="{FEFFC5D4-6987-4202-B7D5-B524A6D045F6}" srcOrd="1" destOrd="0" presId="urn:microsoft.com/office/officeart/2005/8/layout/hList9"/>
    <dgm:cxn modelId="{42C0B8A8-B4E1-452C-8FB2-BAFFEDEDEA61}" type="presParOf" srcId="{2081BF35-1B36-48A9-BB9E-257960DCA4EC}" destId="{5B612ED2-1183-4E49-9F80-501E5E6401C5}" srcOrd="0" destOrd="0" presId="urn:microsoft.com/office/officeart/2005/8/layout/hList9"/>
    <dgm:cxn modelId="{87E6CF93-A993-42BD-92EF-1F1E081FDDC5}" type="presParOf" srcId="{2081BF35-1B36-48A9-BB9E-257960DCA4EC}" destId="{E3A9FCCC-F848-4615-AD62-231D1E687885}" srcOrd="1" destOrd="0" presId="urn:microsoft.com/office/officeart/2005/8/layout/hList9"/>
    <dgm:cxn modelId="{8D4507BF-8533-4909-A2CF-7FB6D659733B}" type="presParOf" srcId="{E3A9FCCC-F848-4615-AD62-231D1E687885}" destId="{A8441994-EF5B-47F7-B85C-DB01709A921C}" srcOrd="0" destOrd="0" presId="urn:microsoft.com/office/officeart/2005/8/layout/hList9"/>
    <dgm:cxn modelId="{D0EA4D88-AB58-4B23-B23A-139ADF35A3D2}" type="presParOf" srcId="{E3A9FCCC-F848-4615-AD62-231D1E687885}" destId="{9F825162-049A-4342-A21B-5D768D406A2E}" srcOrd="1" destOrd="0" presId="urn:microsoft.com/office/officeart/2005/8/layout/hList9"/>
    <dgm:cxn modelId="{908C124F-FA95-45A5-93FB-E27A668E3AF5}" type="presParOf" srcId="{9F825162-049A-4342-A21B-5D768D406A2E}" destId="{F835AEEC-64E9-48B1-9BCB-21F8767EB4B9}" srcOrd="0" destOrd="0" presId="urn:microsoft.com/office/officeart/2005/8/layout/hList9"/>
    <dgm:cxn modelId="{E467FFF2-B1CB-4C04-ABFA-ABD53B42BF82}" type="presParOf" srcId="{9F825162-049A-4342-A21B-5D768D406A2E}" destId="{FEFFC5D4-6987-4202-B7D5-B524A6D045F6}" srcOrd="1" destOrd="0" presId="urn:microsoft.com/office/officeart/2005/8/layout/hList9"/>
    <dgm:cxn modelId="{AD7CDD2E-E273-4C02-A7D3-963226542581}" type="presParOf" srcId="{2081BF35-1B36-48A9-BB9E-257960DCA4EC}" destId="{0757F5BB-4EA7-48A1-AC69-6B6779AEA29B}" srcOrd="2" destOrd="0" presId="urn:microsoft.com/office/officeart/2005/8/layout/hList9"/>
    <dgm:cxn modelId="{2A3360F5-CAC2-4AE7-846C-D428A91DDFA6}" type="presParOf" srcId="{2081BF35-1B36-48A9-BB9E-257960DCA4EC}" destId="{9C086934-C2E7-40AB-BACB-A2611D8536AE}" srcOrd="3" destOrd="0" presId="urn:microsoft.com/office/officeart/2005/8/layout/hList9"/>
    <dgm:cxn modelId="{E9029ABF-C10C-40C8-A2FF-8775F402C943}" type="presParOf" srcId="{2081BF35-1B36-48A9-BB9E-257960DCA4EC}" destId="{2B0B5DED-1A71-4EEE-99A3-FB6672BC0A14}" srcOrd="4" destOrd="0" presId="urn:microsoft.com/office/officeart/2005/8/layout/hList9"/>
    <dgm:cxn modelId="{1688F559-0A76-401F-981F-0FA0D89EB4C0}" type="presParOf" srcId="{2081BF35-1B36-48A9-BB9E-257960DCA4EC}" destId="{F48E1659-0F62-4956-8F97-B99332E326A4}" srcOrd="5" destOrd="0" presId="urn:microsoft.com/office/officeart/2005/8/layout/hList9"/>
    <dgm:cxn modelId="{287C61B5-F0A9-4D08-AD0C-C622586EF8E3}" type="presParOf" srcId="{2081BF35-1B36-48A9-BB9E-257960DCA4EC}" destId="{B4297E6B-1767-4779-9394-AE84A82F7623}" srcOrd="6" destOrd="0" presId="urn:microsoft.com/office/officeart/2005/8/layout/hList9"/>
    <dgm:cxn modelId="{4EEAEAEA-DFB9-48F3-8600-B822B6EC641B}" type="presParOf" srcId="{B4297E6B-1767-4779-9394-AE84A82F7623}" destId="{34E98139-D11B-4C44-84AB-12099CCB70F8}" srcOrd="0" destOrd="0" presId="urn:microsoft.com/office/officeart/2005/8/layout/hList9"/>
    <dgm:cxn modelId="{0FD319EB-5F43-4B86-BFBB-DD1E5F7498DC}" type="presParOf" srcId="{B4297E6B-1767-4779-9394-AE84A82F7623}" destId="{AA485F9B-C452-42CB-A8A8-9CE499D686C9}" srcOrd="1" destOrd="0" presId="urn:microsoft.com/office/officeart/2005/8/layout/hList9"/>
    <dgm:cxn modelId="{7F3AC387-676B-49C8-9E7B-786DB7B8CDFE}" type="presParOf" srcId="{AA485F9B-C452-42CB-A8A8-9CE499D686C9}" destId="{FF79A4EF-1B19-4813-8CA3-0C1FBB2D2B5E}" srcOrd="0" destOrd="0" presId="urn:microsoft.com/office/officeart/2005/8/layout/hList9"/>
    <dgm:cxn modelId="{9D964364-4BBD-46C4-8988-4958F6E8177E}" type="presParOf" srcId="{AA485F9B-C452-42CB-A8A8-9CE499D686C9}" destId="{2FAB6FA8-ED4E-4883-87DF-D009B6036C15}" srcOrd="1" destOrd="0" presId="urn:microsoft.com/office/officeart/2005/8/layout/hList9"/>
    <dgm:cxn modelId="{257FCA56-315C-4DD1-8D0A-C70767E5287A}" type="presParOf" srcId="{2081BF35-1B36-48A9-BB9E-257960DCA4EC}" destId="{85DB4E84-E47D-4A58-9D92-452C87235AE1}" srcOrd="7" destOrd="0" presId="urn:microsoft.com/office/officeart/2005/8/layout/hList9"/>
    <dgm:cxn modelId="{A0D85548-4BEE-4A27-9E02-DDABAFC24B97}" type="presParOf" srcId="{2081BF35-1B36-48A9-BB9E-257960DCA4EC}" destId="{46AD5EF4-4497-4415-82D9-7E5B540ABB91}" srcOrd="8" destOrd="0" presId="urn:microsoft.com/office/officeart/2005/8/layout/hList9"/>
  </dgm:cxnLst>
  <dgm:bg/>
  <dgm:whole/>
</dgm:dataModel>
</file>

<file path=ppt/diagrams/data3.xml><?xml version="1.0" encoding="utf-8"?>
<dgm:dataModel xmlns:dgm="http://schemas.openxmlformats.org/drawingml/2006/diagram" xmlns:a="http://schemas.openxmlformats.org/drawingml/2006/main">
  <dgm:ptLst>
    <dgm:pt modelId="{C4C50F7D-927B-4CBD-A85B-685322A887C6}" type="doc">
      <dgm:prSet loTypeId="urn:microsoft.com/office/officeart/2005/8/layout/radial5" loCatId="cycle" qsTypeId="urn:microsoft.com/office/officeart/2005/8/quickstyle/3d3" qsCatId="3D" csTypeId="urn:microsoft.com/office/officeart/2005/8/colors/colorful1" csCatId="colorful" phldr="1"/>
      <dgm:spPr/>
      <dgm:t>
        <a:bodyPr/>
        <a:lstStyle/>
        <a:p>
          <a:endParaRPr lang="fr-FR"/>
        </a:p>
      </dgm:t>
    </dgm:pt>
    <dgm:pt modelId="{9F7D1283-8C67-4F4B-982F-FA4D3252D3ED}">
      <dgm:prSet phldrT="[Texte]" custT="1"/>
      <dgm:spPr/>
      <dgm:t>
        <a:bodyPr/>
        <a:lstStyle/>
        <a:p>
          <a:pPr rtl="1"/>
          <a:r>
            <a:rPr lang="ar-DZ" sz="2800" b="1" dirty="0" smtClean="0">
              <a:solidFill>
                <a:schemeClr val="bg1"/>
              </a:solidFill>
              <a:latin typeface="Arabic Typesetting" pitchFamily="66" charset="-78"/>
              <a:cs typeface="Arabic Typesetting" pitchFamily="66" charset="-78"/>
            </a:rPr>
            <a:t>حقوق الإنسان </a:t>
          </a:r>
          <a:endParaRPr lang="fr-FR" sz="2800" b="1" dirty="0">
            <a:solidFill>
              <a:schemeClr val="bg1"/>
            </a:solidFill>
            <a:latin typeface="Arabic Typesetting" pitchFamily="66" charset="-78"/>
            <a:cs typeface="Arabic Typesetting" pitchFamily="66" charset="-78"/>
          </a:endParaRPr>
        </a:p>
      </dgm:t>
    </dgm:pt>
    <dgm:pt modelId="{659C04A9-A9D3-4F8A-8345-6ADA786D8BC3}" type="parTrans" cxnId="{8FB7E44A-5929-4399-8229-3F01B2B56BE2}">
      <dgm:prSet/>
      <dgm:spPr/>
      <dgm:t>
        <a:bodyPr/>
        <a:lstStyle/>
        <a:p>
          <a:pPr rtl="1"/>
          <a:endParaRPr lang="fr-FR" sz="2000" b="1">
            <a:solidFill>
              <a:schemeClr val="tx1"/>
            </a:solidFill>
            <a:latin typeface="Arabic Typesetting" pitchFamily="66" charset="-78"/>
            <a:cs typeface="Arabic Typesetting" pitchFamily="66" charset="-78"/>
          </a:endParaRPr>
        </a:p>
      </dgm:t>
    </dgm:pt>
    <dgm:pt modelId="{B8E67AE0-0F27-4A28-A287-66978F2764BF}" type="sibTrans" cxnId="{8FB7E44A-5929-4399-8229-3F01B2B56BE2}">
      <dgm:prSet/>
      <dgm:spPr/>
      <dgm:t>
        <a:bodyPr/>
        <a:lstStyle/>
        <a:p>
          <a:pPr rtl="1"/>
          <a:endParaRPr lang="fr-FR" sz="2000" b="1">
            <a:solidFill>
              <a:schemeClr val="tx1"/>
            </a:solidFill>
            <a:latin typeface="Arabic Typesetting" pitchFamily="66" charset="-78"/>
            <a:cs typeface="Arabic Typesetting" pitchFamily="66" charset="-78"/>
          </a:endParaRPr>
        </a:p>
      </dgm:t>
    </dgm:pt>
    <dgm:pt modelId="{DF4E728D-BDB3-483F-B015-BA55AE175156}">
      <dgm:prSet phldrT="[Texte]" custT="1"/>
      <dgm:spPr/>
      <dgm:t>
        <a:bodyPr/>
        <a:lstStyle/>
        <a:p>
          <a:pPr rtl="1"/>
          <a:r>
            <a:rPr lang="ar-DZ" sz="1800" b="1" dirty="0" smtClean="0">
              <a:solidFill>
                <a:schemeClr val="tx1"/>
              </a:solidFill>
              <a:latin typeface="Arabic Typesetting" pitchFamily="66" charset="-78"/>
              <a:cs typeface="Arabic Typesetting" pitchFamily="66" charset="-78"/>
            </a:rPr>
            <a:t>الحق في المساواة</a:t>
          </a:r>
          <a:endParaRPr lang="fr-FR" sz="1800" b="1" dirty="0">
            <a:solidFill>
              <a:schemeClr val="tx1"/>
            </a:solidFill>
            <a:latin typeface="Arabic Typesetting" pitchFamily="66" charset="-78"/>
            <a:cs typeface="Arabic Typesetting" pitchFamily="66" charset="-78"/>
          </a:endParaRPr>
        </a:p>
      </dgm:t>
    </dgm:pt>
    <dgm:pt modelId="{640EF2C3-5821-4F15-A332-BB32EE912F6D}" type="parTrans" cxnId="{E9912AC7-48ED-4D62-AD29-F95B03BED26B}">
      <dgm:prSet custT="1"/>
      <dgm:spPr/>
      <dgm:t>
        <a:bodyPr/>
        <a:lstStyle/>
        <a:p>
          <a:pPr rtl="1"/>
          <a:endParaRPr lang="fr-FR" sz="1800" b="1">
            <a:solidFill>
              <a:schemeClr val="tx1"/>
            </a:solidFill>
            <a:latin typeface="Arabic Typesetting" pitchFamily="66" charset="-78"/>
            <a:cs typeface="Arabic Typesetting" pitchFamily="66" charset="-78"/>
          </a:endParaRPr>
        </a:p>
      </dgm:t>
    </dgm:pt>
    <dgm:pt modelId="{0D1A7D6B-78E3-4596-8AE9-52AE05849709}" type="sibTrans" cxnId="{E9912AC7-48ED-4D62-AD29-F95B03BED26B}">
      <dgm:prSet/>
      <dgm:spPr/>
      <dgm:t>
        <a:bodyPr/>
        <a:lstStyle/>
        <a:p>
          <a:pPr rtl="1"/>
          <a:endParaRPr lang="fr-FR" sz="2000" b="1">
            <a:solidFill>
              <a:schemeClr val="tx1"/>
            </a:solidFill>
            <a:latin typeface="Arabic Typesetting" pitchFamily="66" charset="-78"/>
            <a:cs typeface="Arabic Typesetting" pitchFamily="66" charset="-78"/>
          </a:endParaRPr>
        </a:p>
      </dgm:t>
    </dgm:pt>
    <dgm:pt modelId="{F3928F71-2D1C-4A88-86FC-FAA5E9972770}">
      <dgm:prSet phldrT="[Texte]" custT="1"/>
      <dgm:spPr>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path path="circle">
            <a:fillToRect l="50000" t="50000" r="50000" b="50000"/>
          </a:path>
          <a:tileRect/>
        </a:gradFill>
      </dgm:spPr>
      <dgm:t>
        <a:bodyPr/>
        <a:lstStyle/>
        <a:p>
          <a:pPr rtl="1"/>
          <a:r>
            <a:rPr lang="ar-DZ" sz="1800" b="1" dirty="0" smtClean="0">
              <a:solidFill>
                <a:schemeClr val="tx1"/>
              </a:solidFill>
              <a:latin typeface="Arabic Typesetting" pitchFamily="66" charset="-78"/>
              <a:cs typeface="Arabic Typesetting" pitchFamily="66" charset="-78"/>
            </a:rPr>
            <a:t>ح في حرية الرأي والتعبير</a:t>
          </a:r>
          <a:endParaRPr lang="fr-FR" sz="1800" b="1" dirty="0">
            <a:solidFill>
              <a:schemeClr val="tx1"/>
            </a:solidFill>
            <a:latin typeface="Arabic Typesetting" pitchFamily="66" charset="-78"/>
            <a:cs typeface="Arabic Typesetting" pitchFamily="66" charset="-78"/>
          </a:endParaRPr>
        </a:p>
      </dgm:t>
    </dgm:pt>
    <dgm:pt modelId="{F1EF1FB2-F8FD-4572-8D07-AA36EE4ACBEA}" type="parTrans" cxnId="{4E2FB3B7-B526-4CF2-819C-179FBA93504F}">
      <dgm:prSet custT="1"/>
      <dgm:spPr/>
      <dgm:t>
        <a:bodyPr/>
        <a:lstStyle/>
        <a:p>
          <a:pPr rtl="1"/>
          <a:endParaRPr lang="fr-FR" sz="1800" b="1">
            <a:solidFill>
              <a:schemeClr val="tx1"/>
            </a:solidFill>
            <a:latin typeface="Arabic Typesetting" pitchFamily="66" charset="-78"/>
            <a:cs typeface="Arabic Typesetting" pitchFamily="66" charset="-78"/>
          </a:endParaRPr>
        </a:p>
      </dgm:t>
    </dgm:pt>
    <dgm:pt modelId="{0B9BD604-1D80-4223-8729-15BE6DF16BBB}" type="sibTrans" cxnId="{4E2FB3B7-B526-4CF2-819C-179FBA93504F}">
      <dgm:prSet/>
      <dgm:spPr/>
      <dgm:t>
        <a:bodyPr/>
        <a:lstStyle/>
        <a:p>
          <a:pPr rtl="1"/>
          <a:endParaRPr lang="fr-FR" sz="2000" b="1">
            <a:solidFill>
              <a:schemeClr val="tx1"/>
            </a:solidFill>
            <a:latin typeface="Arabic Typesetting" pitchFamily="66" charset="-78"/>
            <a:cs typeface="Arabic Typesetting" pitchFamily="66" charset="-78"/>
          </a:endParaRPr>
        </a:p>
      </dgm:t>
    </dgm:pt>
    <dgm:pt modelId="{628EA8BC-14DE-4581-9D9F-4D9B8F982D51}">
      <dgm:prSet phldrT="[Texte]" custT="1"/>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path path="circle">
            <a:fillToRect l="50000" t="50000" r="50000" b="50000"/>
          </a:path>
          <a:tileRect/>
        </a:gradFill>
      </dgm:spPr>
      <dgm:t>
        <a:bodyPr/>
        <a:lstStyle/>
        <a:p>
          <a:pPr rtl="1"/>
          <a:r>
            <a:rPr lang="ar-DZ" sz="1800" b="1" dirty="0" smtClean="0">
              <a:solidFill>
                <a:schemeClr val="tx1"/>
              </a:solidFill>
              <a:latin typeface="Arabic Typesetting" pitchFamily="66" charset="-78"/>
              <a:cs typeface="Arabic Typesetting" pitchFamily="66" charset="-78"/>
            </a:rPr>
            <a:t>الحق في الضمان الاجتماعي</a:t>
          </a:r>
          <a:endParaRPr lang="fr-FR" sz="1800" b="1" dirty="0">
            <a:solidFill>
              <a:schemeClr val="tx1"/>
            </a:solidFill>
            <a:latin typeface="Arabic Typesetting" pitchFamily="66" charset="-78"/>
            <a:cs typeface="Arabic Typesetting" pitchFamily="66" charset="-78"/>
          </a:endParaRPr>
        </a:p>
      </dgm:t>
    </dgm:pt>
    <dgm:pt modelId="{178DA610-F37D-4BD4-8C7D-75107F4D7761}" type="parTrans" cxnId="{B05F7A49-7437-4BDB-B59F-9D2C93308548}">
      <dgm:prSet custT="1"/>
      <dgm:spPr/>
      <dgm:t>
        <a:bodyPr/>
        <a:lstStyle/>
        <a:p>
          <a:pPr rtl="1"/>
          <a:endParaRPr lang="fr-FR" sz="1800" b="1">
            <a:solidFill>
              <a:schemeClr val="tx1"/>
            </a:solidFill>
            <a:latin typeface="Arabic Typesetting" pitchFamily="66" charset="-78"/>
            <a:cs typeface="Arabic Typesetting" pitchFamily="66" charset="-78"/>
          </a:endParaRPr>
        </a:p>
      </dgm:t>
    </dgm:pt>
    <dgm:pt modelId="{7E2C8ED2-A72E-4F30-9A43-86EE8F0505B2}" type="sibTrans" cxnId="{B05F7A49-7437-4BDB-B59F-9D2C93308548}">
      <dgm:prSet/>
      <dgm:spPr/>
      <dgm:t>
        <a:bodyPr/>
        <a:lstStyle/>
        <a:p>
          <a:pPr rtl="1"/>
          <a:endParaRPr lang="fr-FR" sz="2000" b="1">
            <a:solidFill>
              <a:schemeClr val="tx1"/>
            </a:solidFill>
            <a:latin typeface="Arabic Typesetting" pitchFamily="66" charset="-78"/>
            <a:cs typeface="Arabic Typesetting" pitchFamily="66" charset="-78"/>
          </a:endParaRPr>
        </a:p>
      </dgm:t>
    </dgm:pt>
    <dgm:pt modelId="{242DED4C-07BA-4981-BFD9-C8CCA9600F30}">
      <dgm:prSet phldrT="[Texte]" custT="1"/>
      <dgm:spPr>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path path="circle">
            <a:fillToRect t="100000" r="100000"/>
          </a:path>
          <a:tileRect l="-100000" b="-100000"/>
        </a:gradFill>
      </dgm:spPr>
      <dgm:t>
        <a:bodyPr/>
        <a:lstStyle/>
        <a:p>
          <a:pPr rtl="1"/>
          <a:r>
            <a:rPr lang="ar-DZ" sz="1800" b="1" dirty="0" smtClean="0">
              <a:solidFill>
                <a:schemeClr val="tx1"/>
              </a:solidFill>
              <a:latin typeface="Arabic Typesetting" pitchFamily="66" charset="-78"/>
              <a:cs typeface="Arabic Typesetting" pitchFamily="66" charset="-78"/>
            </a:rPr>
            <a:t>حق الملكية</a:t>
          </a:r>
          <a:endParaRPr lang="fr-FR" sz="1800" b="1" dirty="0">
            <a:solidFill>
              <a:schemeClr val="tx1"/>
            </a:solidFill>
            <a:latin typeface="Arabic Typesetting" pitchFamily="66" charset="-78"/>
            <a:cs typeface="Arabic Typesetting" pitchFamily="66" charset="-78"/>
          </a:endParaRPr>
        </a:p>
      </dgm:t>
    </dgm:pt>
    <dgm:pt modelId="{C59E3567-E1A2-4008-90C2-9A226F4BDBEF}" type="parTrans" cxnId="{93D527A6-CB6A-4357-A96C-13FB46823B45}">
      <dgm:prSet custT="1"/>
      <dgm:spPr/>
      <dgm:t>
        <a:bodyPr/>
        <a:lstStyle/>
        <a:p>
          <a:pPr rtl="1"/>
          <a:endParaRPr lang="fr-FR" sz="1800" b="1">
            <a:solidFill>
              <a:schemeClr val="tx1"/>
            </a:solidFill>
            <a:latin typeface="Arabic Typesetting" pitchFamily="66" charset="-78"/>
            <a:cs typeface="Arabic Typesetting" pitchFamily="66" charset="-78"/>
          </a:endParaRPr>
        </a:p>
      </dgm:t>
    </dgm:pt>
    <dgm:pt modelId="{D457CB2C-0C79-4E21-BF05-7CA407314786}" type="sibTrans" cxnId="{93D527A6-CB6A-4357-A96C-13FB46823B45}">
      <dgm:prSet/>
      <dgm:spPr/>
      <dgm:t>
        <a:bodyPr/>
        <a:lstStyle/>
        <a:p>
          <a:pPr rtl="1"/>
          <a:endParaRPr lang="fr-FR" sz="2000" b="1">
            <a:solidFill>
              <a:schemeClr val="tx1"/>
            </a:solidFill>
            <a:latin typeface="Arabic Typesetting" pitchFamily="66" charset="-78"/>
            <a:cs typeface="Arabic Typesetting" pitchFamily="66" charset="-78"/>
          </a:endParaRPr>
        </a:p>
      </dgm:t>
    </dgm:pt>
    <dgm:pt modelId="{3D27CA06-ECA2-49BB-892E-D6D7C6C0274F}" type="pres">
      <dgm:prSet presAssocID="{C4C50F7D-927B-4CBD-A85B-685322A887C6}" presName="Name0" presStyleCnt="0">
        <dgm:presLayoutVars>
          <dgm:chMax val="1"/>
          <dgm:dir/>
          <dgm:animLvl val="ctr"/>
          <dgm:resizeHandles val="exact"/>
        </dgm:presLayoutVars>
      </dgm:prSet>
      <dgm:spPr/>
    </dgm:pt>
    <dgm:pt modelId="{355E3CAD-BEC6-48EE-BB08-B1A7C1204320}" type="pres">
      <dgm:prSet presAssocID="{9F7D1283-8C67-4F4B-982F-FA4D3252D3ED}" presName="centerShape" presStyleLbl="node0" presStyleIdx="0" presStyleCnt="1"/>
      <dgm:spPr/>
    </dgm:pt>
    <dgm:pt modelId="{66FC4180-3EB7-408D-9EB5-EE9A17AF6D19}" type="pres">
      <dgm:prSet presAssocID="{640EF2C3-5821-4F15-A332-BB32EE912F6D}" presName="parTrans" presStyleLbl="sibTrans2D1" presStyleIdx="0" presStyleCnt="4"/>
      <dgm:spPr/>
    </dgm:pt>
    <dgm:pt modelId="{F0AE72F1-15F9-416B-B5BF-E6719643620E}" type="pres">
      <dgm:prSet presAssocID="{640EF2C3-5821-4F15-A332-BB32EE912F6D}" presName="connectorText" presStyleLbl="sibTrans2D1" presStyleIdx="0" presStyleCnt="4"/>
      <dgm:spPr/>
    </dgm:pt>
    <dgm:pt modelId="{64A24850-1B2B-4FE7-8255-F72C31ACFE2E}" type="pres">
      <dgm:prSet presAssocID="{DF4E728D-BDB3-483F-B015-BA55AE175156}" presName="node" presStyleLbl="node1" presStyleIdx="0" presStyleCnt="4">
        <dgm:presLayoutVars>
          <dgm:bulletEnabled val="1"/>
        </dgm:presLayoutVars>
      </dgm:prSet>
      <dgm:spPr/>
    </dgm:pt>
    <dgm:pt modelId="{11278F1D-B16B-432D-AEDA-299A487CEB8D}" type="pres">
      <dgm:prSet presAssocID="{F1EF1FB2-F8FD-4572-8D07-AA36EE4ACBEA}" presName="parTrans" presStyleLbl="sibTrans2D1" presStyleIdx="1" presStyleCnt="4"/>
      <dgm:spPr/>
    </dgm:pt>
    <dgm:pt modelId="{860580AE-D553-4540-A095-393AB9DD57F9}" type="pres">
      <dgm:prSet presAssocID="{F1EF1FB2-F8FD-4572-8D07-AA36EE4ACBEA}" presName="connectorText" presStyleLbl="sibTrans2D1" presStyleIdx="1" presStyleCnt="4"/>
      <dgm:spPr/>
    </dgm:pt>
    <dgm:pt modelId="{84273F4B-429C-48D3-BC5F-A018FFDA9E60}" type="pres">
      <dgm:prSet presAssocID="{F3928F71-2D1C-4A88-86FC-FAA5E9972770}" presName="node" presStyleLbl="node1" presStyleIdx="1" presStyleCnt="4">
        <dgm:presLayoutVars>
          <dgm:bulletEnabled val="1"/>
        </dgm:presLayoutVars>
      </dgm:prSet>
      <dgm:spPr/>
    </dgm:pt>
    <dgm:pt modelId="{917C0831-1846-4D35-B2DB-6216BC03F788}" type="pres">
      <dgm:prSet presAssocID="{178DA610-F37D-4BD4-8C7D-75107F4D7761}" presName="parTrans" presStyleLbl="sibTrans2D1" presStyleIdx="2" presStyleCnt="4"/>
      <dgm:spPr/>
    </dgm:pt>
    <dgm:pt modelId="{9F491F73-65CA-456C-91D7-9E717DF8FD05}" type="pres">
      <dgm:prSet presAssocID="{178DA610-F37D-4BD4-8C7D-75107F4D7761}" presName="connectorText" presStyleLbl="sibTrans2D1" presStyleIdx="2" presStyleCnt="4"/>
      <dgm:spPr/>
    </dgm:pt>
    <dgm:pt modelId="{39610D60-E9E4-4DEE-A914-168AB1FE2032}" type="pres">
      <dgm:prSet presAssocID="{628EA8BC-14DE-4581-9D9F-4D9B8F982D51}" presName="node" presStyleLbl="node1" presStyleIdx="2" presStyleCnt="4">
        <dgm:presLayoutVars>
          <dgm:bulletEnabled val="1"/>
        </dgm:presLayoutVars>
      </dgm:prSet>
      <dgm:spPr/>
    </dgm:pt>
    <dgm:pt modelId="{9CAB52BA-D38A-4F86-9683-2E5FC8138125}" type="pres">
      <dgm:prSet presAssocID="{C59E3567-E1A2-4008-90C2-9A226F4BDBEF}" presName="parTrans" presStyleLbl="sibTrans2D1" presStyleIdx="3" presStyleCnt="4"/>
      <dgm:spPr/>
    </dgm:pt>
    <dgm:pt modelId="{27CCBCE1-BA09-4E05-BAB7-87341B02195E}" type="pres">
      <dgm:prSet presAssocID="{C59E3567-E1A2-4008-90C2-9A226F4BDBEF}" presName="connectorText" presStyleLbl="sibTrans2D1" presStyleIdx="3" presStyleCnt="4"/>
      <dgm:spPr/>
    </dgm:pt>
    <dgm:pt modelId="{DC5CCFEB-341E-451A-974D-7BB0914A12CD}" type="pres">
      <dgm:prSet presAssocID="{242DED4C-07BA-4981-BFD9-C8CCA9600F30}" presName="node" presStyleLbl="node1" presStyleIdx="3" presStyleCnt="4">
        <dgm:presLayoutVars>
          <dgm:bulletEnabled val="1"/>
        </dgm:presLayoutVars>
      </dgm:prSet>
      <dgm:spPr/>
    </dgm:pt>
  </dgm:ptLst>
  <dgm:cxnLst>
    <dgm:cxn modelId="{619EBF85-67CE-431A-A379-5E5E33E7EE76}" type="presOf" srcId="{178DA610-F37D-4BD4-8C7D-75107F4D7761}" destId="{917C0831-1846-4D35-B2DB-6216BC03F788}" srcOrd="0" destOrd="0" presId="urn:microsoft.com/office/officeart/2005/8/layout/radial5"/>
    <dgm:cxn modelId="{BE8CFA65-932E-421B-A4E9-1E3FE77D6286}" type="presOf" srcId="{640EF2C3-5821-4F15-A332-BB32EE912F6D}" destId="{F0AE72F1-15F9-416B-B5BF-E6719643620E}" srcOrd="1" destOrd="0" presId="urn:microsoft.com/office/officeart/2005/8/layout/radial5"/>
    <dgm:cxn modelId="{3FAE2677-0E8A-459B-9742-5BF8EBC39717}" type="presOf" srcId="{628EA8BC-14DE-4581-9D9F-4D9B8F982D51}" destId="{39610D60-E9E4-4DEE-A914-168AB1FE2032}" srcOrd="0" destOrd="0" presId="urn:microsoft.com/office/officeart/2005/8/layout/radial5"/>
    <dgm:cxn modelId="{3FE7B1A3-08FC-4797-AFA5-3FCBFB212C14}" type="presOf" srcId="{F3928F71-2D1C-4A88-86FC-FAA5E9972770}" destId="{84273F4B-429C-48D3-BC5F-A018FFDA9E60}" srcOrd="0" destOrd="0" presId="urn:microsoft.com/office/officeart/2005/8/layout/radial5"/>
    <dgm:cxn modelId="{4E2FB3B7-B526-4CF2-819C-179FBA93504F}" srcId="{9F7D1283-8C67-4F4B-982F-FA4D3252D3ED}" destId="{F3928F71-2D1C-4A88-86FC-FAA5E9972770}" srcOrd="1" destOrd="0" parTransId="{F1EF1FB2-F8FD-4572-8D07-AA36EE4ACBEA}" sibTransId="{0B9BD604-1D80-4223-8729-15BE6DF16BBB}"/>
    <dgm:cxn modelId="{417CD379-9520-41E0-B758-5AF68DBFC310}" type="presOf" srcId="{640EF2C3-5821-4F15-A332-BB32EE912F6D}" destId="{66FC4180-3EB7-408D-9EB5-EE9A17AF6D19}" srcOrd="0" destOrd="0" presId="urn:microsoft.com/office/officeart/2005/8/layout/radial5"/>
    <dgm:cxn modelId="{33FC172C-DC2D-4F9E-BA9E-C48B69C779FA}" type="presOf" srcId="{C59E3567-E1A2-4008-90C2-9A226F4BDBEF}" destId="{27CCBCE1-BA09-4E05-BAB7-87341B02195E}" srcOrd="1" destOrd="0" presId="urn:microsoft.com/office/officeart/2005/8/layout/radial5"/>
    <dgm:cxn modelId="{2A6FB485-B6DC-4581-935D-3AC06F0EB323}" type="presOf" srcId="{C59E3567-E1A2-4008-90C2-9A226F4BDBEF}" destId="{9CAB52BA-D38A-4F86-9683-2E5FC8138125}" srcOrd="0" destOrd="0" presId="urn:microsoft.com/office/officeart/2005/8/layout/radial5"/>
    <dgm:cxn modelId="{1E3A59DE-B24D-4A93-8573-9AF80A3434A6}" type="presOf" srcId="{DF4E728D-BDB3-483F-B015-BA55AE175156}" destId="{64A24850-1B2B-4FE7-8255-F72C31ACFE2E}" srcOrd="0" destOrd="0" presId="urn:microsoft.com/office/officeart/2005/8/layout/radial5"/>
    <dgm:cxn modelId="{F9BAC5E1-2F40-4952-8348-0D2FE56C22F9}" type="presOf" srcId="{F1EF1FB2-F8FD-4572-8D07-AA36EE4ACBEA}" destId="{860580AE-D553-4540-A095-393AB9DD57F9}" srcOrd="1" destOrd="0" presId="urn:microsoft.com/office/officeart/2005/8/layout/radial5"/>
    <dgm:cxn modelId="{93D527A6-CB6A-4357-A96C-13FB46823B45}" srcId="{9F7D1283-8C67-4F4B-982F-FA4D3252D3ED}" destId="{242DED4C-07BA-4981-BFD9-C8CCA9600F30}" srcOrd="3" destOrd="0" parTransId="{C59E3567-E1A2-4008-90C2-9A226F4BDBEF}" sibTransId="{D457CB2C-0C79-4E21-BF05-7CA407314786}"/>
    <dgm:cxn modelId="{C3D377C1-44CC-4CA3-8169-FBF01C0F118B}" type="presOf" srcId="{F1EF1FB2-F8FD-4572-8D07-AA36EE4ACBEA}" destId="{11278F1D-B16B-432D-AEDA-299A487CEB8D}" srcOrd="0" destOrd="0" presId="urn:microsoft.com/office/officeart/2005/8/layout/radial5"/>
    <dgm:cxn modelId="{8FB7E44A-5929-4399-8229-3F01B2B56BE2}" srcId="{C4C50F7D-927B-4CBD-A85B-685322A887C6}" destId="{9F7D1283-8C67-4F4B-982F-FA4D3252D3ED}" srcOrd="0" destOrd="0" parTransId="{659C04A9-A9D3-4F8A-8345-6ADA786D8BC3}" sibTransId="{B8E67AE0-0F27-4A28-A287-66978F2764BF}"/>
    <dgm:cxn modelId="{113AC6AE-2590-4886-87C4-8EF7DE0DB485}" type="presOf" srcId="{242DED4C-07BA-4981-BFD9-C8CCA9600F30}" destId="{DC5CCFEB-341E-451A-974D-7BB0914A12CD}" srcOrd="0" destOrd="0" presId="urn:microsoft.com/office/officeart/2005/8/layout/radial5"/>
    <dgm:cxn modelId="{E9912AC7-48ED-4D62-AD29-F95B03BED26B}" srcId="{9F7D1283-8C67-4F4B-982F-FA4D3252D3ED}" destId="{DF4E728D-BDB3-483F-B015-BA55AE175156}" srcOrd="0" destOrd="0" parTransId="{640EF2C3-5821-4F15-A332-BB32EE912F6D}" sibTransId="{0D1A7D6B-78E3-4596-8AE9-52AE05849709}"/>
    <dgm:cxn modelId="{A35FD117-54A4-42B5-BEA0-694A7D77444B}" type="presOf" srcId="{C4C50F7D-927B-4CBD-A85B-685322A887C6}" destId="{3D27CA06-ECA2-49BB-892E-D6D7C6C0274F}" srcOrd="0" destOrd="0" presId="urn:microsoft.com/office/officeart/2005/8/layout/radial5"/>
    <dgm:cxn modelId="{171DA3B4-2EC4-42E1-88AA-E8F8573C9F5F}" type="presOf" srcId="{9F7D1283-8C67-4F4B-982F-FA4D3252D3ED}" destId="{355E3CAD-BEC6-48EE-BB08-B1A7C1204320}" srcOrd="0" destOrd="0" presId="urn:microsoft.com/office/officeart/2005/8/layout/radial5"/>
    <dgm:cxn modelId="{116C242B-0514-4526-A1E4-E25B78DC330A}" type="presOf" srcId="{178DA610-F37D-4BD4-8C7D-75107F4D7761}" destId="{9F491F73-65CA-456C-91D7-9E717DF8FD05}" srcOrd="1" destOrd="0" presId="urn:microsoft.com/office/officeart/2005/8/layout/radial5"/>
    <dgm:cxn modelId="{B05F7A49-7437-4BDB-B59F-9D2C93308548}" srcId="{9F7D1283-8C67-4F4B-982F-FA4D3252D3ED}" destId="{628EA8BC-14DE-4581-9D9F-4D9B8F982D51}" srcOrd="2" destOrd="0" parTransId="{178DA610-F37D-4BD4-8C7D-75107F4D7761}" sibTransId="{7E2C8ED2-A72E-4F30-9A43-86EE8F0505B2}"/>
    <dgm:cxn modelId="{277456B8-0D0A-4EC6-8DFC-C6D81CB5DEF7}" type="presParOf" srcId="{3D27CA06-ECA2-49BB-892E-D6D7C6C0274F}" destId="{355E3CAD-BEC6-48EE-BB08-B1A7C1204320}" srcOrd="0" destOrd="0" presId="urn:microsoft.com/office/officeart/2005/8/layout/radial5"/>
    <dgm:cxn modelId="{45A1EC26-C51B-4E13-BB36-86CF6B144A7F}" type="presParOf" srcId="{3D27CA06-ECA2-49BB-892E-D6D7C6C0274F}" destId="{66FC4180-3EB7-408D-9EB5-EE9A17AF6D19}" srcOrd="1" destOrd="0" presId="urn:microsoft.com/office/officeart/2005/8/layout/radial5"/>
    <dgm:cxn modelId="{1FCFD895-E284-4BB6-9383-3D5AD127DFA8}" type="presParOf" srcId="{66FC4180-3EB7-408D-9EB5-EE9A17AF6D19}" destId="{F0AE72F1-15F9-416B-B5BF-E6719643620E}" srcOrd="0" destOrd="0" presId="urn:microsoft.com/office/officeart/2005/8/layout/radial5"/>
    <dgm:cxn modelId="{8CFF17EC-92F3-4614-BE9F-E588ED0A8B1D}" type="presParOf" srcId="{3D27CA06-ECA2-49BB-892E-D6D7C6C0274F}" destId="{64A24850-1B2B-4FE7-8255-F72C31ACFE2E}" srcOrd="2" destOrd="0" presId="urn:microsoft.com/office/officeart/2005/8/layout/radial5"/>
    <dgm:cxn modelId="{FE5E9545-AE01-4AF9-B86E-C68462A6A81A}" type="presParOf" srcId="{3D27CA06-ECA2-49BB-892E-D6D7C6C0274F}" destId="{11278F1D-B16B-432D-AEDA-299A487CEB8D}" srcOrd="3" destOrd="0" presId="urn:microsoft.com/office/officeart/2005/8/layout/radial5"/>
    <dgm:cxn modelId="{B11D90EB-1A9C-4485-9320-D0EFF4174FB1}" type="presParOf" srcId="{11278F1D-B16B-432D-AEDA-299A487CEB8D}" destId="{860580AE-D553-4540-A095-393AB9DD57F9}" srcOrd="0" destOrd="0" presId="urn:microsoft.com/office/officeart/2005/8/layout/radial5"/>
    <dgm:cxn modelId="{4A996205-4BDB-4288-B228-3D7D7455E5F2}" type="presParOf" srcId="{3D27CA06-ECA2-49BB-892E-D6D7C6C0274F}" destId="{84273F4B-429C-48D3-BC5F-A018FFDA9E60}" srcOrd="4" destOrd="0" presId="urn:microsoft.com/office/officeart/2005/8/layout/radial5"/>
    <dgm:cxn modelId="{6F9A6395-3B3E-4C36-AD60-56D99BE4603A}" type="presParOf" srcId="{3D27CA06-ECA2-49BB-892E-D6D7C6C0274F}" destId="{917C0831-1846-4D35-B2DB-6216BC03F788}" srcOrd="5" destOrd="0" presId="urn:microsoft.com/office/officeart/2005/8/layout/radial5"/>
    <dgm:cxn modelId="{16299DA3-0210-40C1-92A2-2301EDF274F6}" type="presParOf" srcId="{917C0831-1846-4D35-B2DB-6216BC03F788}" destId="{9F491F73-65CA-456C-91D7-9E717DF8FD05}" srcOrd="0" destOrd="0" presId="urn:microsoft.com/office/officeart/2005/8/layout/radial5"/>
    <dgm:cxn modelId="{187AE3C6-872B-474E-9351-203AF5876BF3}" type="presParOf" srcId="{3D27CA06-ECA2-49BB-892E-D6D7C6C0274F}" destId="{39610D60-E9E4-4DEE-A914-168AB1FE2032}" srcOrd="6" destOrd="0" presId="urn:microsoft.com/office/officeart/2005/8/layout/radial5"/>
    <dgm:cxn modelId="{4C8B19CC-7488-4645-B5EE-DFA86844B684}" type="presParOf" srcId="{3D27CA06-ECA2-49BB-892E-D6D7C6C0274F}" destId="{9CAB52BA-D38A-4F86-9683-2E5FC8138125}" srcOrd="7" destOrd="0" presId="urn:microsoft.com/office/officeart/2005/8/layout/radial5"/>
    <dgm:cxn modelId="{07B70EFF-C621-425B-BEC9-892B2B64FF8C}" type="presParOf" srcId="{9CAB52BA-D38A-4F86-9683-2E5FC8138125}" destId="{27CCBCE1-BA09-4E05-BAB7-87341B02195E}" srcOrd="0" destOrd="0" presId="urn:microsoft.com/office/officeart/2005/8/layout/radial5"/>
    <dgm:cxn modelId="{FF38E496-72B8-42F0-A25A-74E0A3CC0C0B}" type="presParOf" srcId="{3D27CA06-ECA2-49BB-892E-D6D7C6C0274F}" destId="{DC5CCFEB-341E-451A-974D-7BB0914A12CD}" srcOrd="8"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B18DB9B9-15AD-437B-B538-F56EE7CA7202}"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fr-FR"/>
        </a:p>
      </dgm:t>
    </dgm:pt>
    <dgm:pt modelId="{4CA4D41D-9CF8-4271-9897-D4A5550E6710}">
      <dgm:prSet phldrT="[Texte]" custT="1"/>
      <dgm:spPr/>
      <dgm:t>
        <a:bodyPr/>
        <a:lstStyle/>
        <a:p>
          <a:pPr rtl="1"/>
          <a:r>
            <a:rPr lang="ar-DZ" sz="2000" b="1" dirty="0" smtClean="0">
              <a:cs typeface="+mj-cs"/>
            </a:rPr>
            <a:t>المساواة في أصل الكرامة  الإنسانية</a:t>
          </a:r>
          <a:endParaRPr lang="fr-FR" sz="2000" b="1" dirty="0">
            <a:cs typeface="+mj-cs"/>
          </a:endParaRPr>
        </a:p>
      </dgm:t>
    </dgm:pt>
    <dgm:pt modelId="{64F33743-FD2F-4AC0-9E51-70256CDF2978}" type="parTrans" cxnId="{0BA5ECCC-C055-41F4-AECA-9F8DEDFB8766}">
      <dgm:prSet/>
      <dgm:spPr/>
      <dgm:t>
        <a:bodyPr/>
        <a:lstStyle/>
        <a:p>
          <a:pPr rtl="1"/>
          <a:endParaRPr lang="fr-FR" sz="2400" b="1">
            <a:cs typeface="+mj-cs"/>
          </a:endParaRPr>
        </a:p>
      </dgm:t>
    </dgm:pt>
    <dgm:pt modelId="{60406DFE-E258-4248-BAEF-82F7BE128045}" type="sibTrans" cxnId="{0BA5ECCC-C055-41F4-AECA-9F8DEDFB8766}">
      <dgm:prSet/>
      <dgm:spPr/>
      <dgm:t>
        <a:bodyPr/>
        <a:lstStyle/>
        <a:p>
          <a:pPr rtl="1"/>
          <a:endParaRPr lang="fr-FR" sz="2400" b="1">
            <a:cs typeface="+mj-cs"/>
          </a:endParaRPr>
        </a:p>
      </dgm:t>
    </dgm:pt>
    <dgm:pt modelId="{4B0BBC17-7840-4790-8785-A31187008239}">
      <dgm:prSet phldrT="[Texte]" custT="1"/>
      <dgm:spPr>
        <a:gradFill flip="none" rotWithShape="0">
          <a:gsLst>
            <a:gs pos="0">
              <a:schemeClr val="accent2">
                <a:tint val="40000"/>
                <a:hueOff val="-1452578"/>
                <a:satOff val="-133"/>
                <a:lumOff val="39"/>
                <a:shade val="30000"/>
                <a:satMod val="115000"/>
              </a:schemeClr>
            </a:gs>
            <a:gs pos="50000">
              <a:schemeClr val="accent2">
                <a:tint val="40000"/>
                <a:hueOff val="-1452578"/>
                <a:satOff val="-133"/>
                <a:lumOff val="39"/>
                <a:shade val="67500"/>
                <a:satMod val="115000"/>
              </a:schemeClr>
            </a:gs>
            <a:gs pos="100000">
              <a:schemeClr val="accent2">
                <a:tint val="40000"/>
                <a:hueOff val="-1452578"/>
                <a:satOff val="-133"/>
                <a:lumOff val="39"/>
                <a:shade val="100000"/>
                <a:satMod val="115000"/>
              </a:schemeClr>
            </a:gs>
          </a:gsLst>
          <a:path path="circle">
            <a:fillToRect l="50000" t="50000" r="50000" b="50000"/>
          </a:path>
          <a:tileRect/>
        </a:gradFill>
      </dgm:spPr>
      <dgm:t>
        <a:bodyPr/>
        <a:lstStyle/>
        <a:p>
          <a:pPr rtl="1"/>
          <a:r>
            <a:rPr lang="ar-DZ" sz="1400" b="1" dirty="0" smtClean="0">
              <a:cs typeface="+mj-cs"/>
            </a:rPr>
            <a:t>حق الحياة وحق الحرية وحق الأمن الشخصي</a:t>
          </a:r>
          <a:endParaRPr lang="fr-FR" sz="1400" b="1" dirty="0">
            <a:cs typeface="+mj-cs"/>
          </a:endParaRPr>
        </a:p>
      </dgm:t>
    </dgm:pt>
    <dgm:pt modelId="{88E66559-9ED2-480D-8DFB-214487C9B3CB}" type="parTrans" cxnId="{533EBF0C-FE76-42DD-B5EB-F6952B4825F8}">
      <dgm:prSet/>
      <dgm:spPr/>
      <dgm:t>
        <a:bodyPr/>
        <a:lstStyle/>
        <a:p>
          <a:pPr rtl="1"/>
          <a:endParaRPr lang="fr-FR" sz="2400" b="1">
            <a:cs typeface="+mj-cs"/>
          </a:endParaRPr>
        </a:p>
      </dgm:t>
    </dgm:pt>
    <dgm:pt modelId="{C89D99E1-5D6A-4946-B87B-05979A284C3C}" type="sibTrans" cxnId="{533EBF0C-FE76-42DD-B5EB-F6952B4825F8}">
      <dgm:prSet/>
      <dgm:spPr/>
      <dgm:t>
        <a:bodyPr/>
        <a:lstStyle/>
        <a:p>
          <a:pPr rtl="1"/>
          <a:endParaRPr lang="fr-FR" sz="2400" b="1">
            <a:cs typeface="+mj-cs"/>
          </a:endParaRPr>
        </a:p>
      </dgm:t>
    </dgm:pt>
    <dgm:pt modelId="{0FDC8725-2721-473F-B781-373384F6B274}">
      <dgm:prSet phldrT="[Texte]" custT="1"/>
      <dgm:spPr/>
      <dgm:t>
        <a:bodyPr/>
        <a:lstStyle/>
        <a:p>
          <a:pPr rtl="1"/>
          <a:r>
            <a:rPr lang="ar-DZ" sz="2000" b="1" dirty="0" smtClean="0">
              <a:cs typeface="+mj-cs"/>
            </a:rPr>
            <a:t>حق المرأة ومساواتها لرجل في الكرامة</a:t>
          </a:r>
          <a:endParaRPr lang="fr-FR" sz="2000" b="1" dirty="0">
            <a:cs typeface="+mj-cs"/>
          </a:endParaRPr>
        </a:p>
      </dgm:t>
    </dgm:pt>
    <dgm:pt modelId="{76C17701-A673-4D25-8DE9-F37BC5074BAB}" type="parTrans" cxnId="{107B833D-0145-4520-BF69-C04CFC52E01F}">
      <dgm:prSet/>
      <dgm:spPr/>
      <dgm:t>
        <a:bodyPr/>
        <a:lstStyle/>
        <a:p>
          <a:pPr rtl="1"/>
          <a:endParaRPr lang="fr-FR" sz="2400" b="1">
            <a:cs typeface="+mj-cs"/>
          </a:endParaRPr>
        </a:p>
      </dgm:t>
    </dgm:pt>
    <dgm:pt modelId="{157C17D8-6EA5-4884-B6F5-B868641808E1}" type="sibTrans" cxnId="{107B833D-0145-4520-BF69-C04CFC52E01F}">
      <dgm:prSet/>
      <dgm:spPr/>
      <dgm:t>
        <a:bodyPr/>
        <a:lstStyle/>
        <a:p>
          <a:pPr rtl="1"/>
          <a:endParaRPr lang="fr-FR" sz="2400" b="1">
            <a:cs typeface="+mj-cs"/>
          </a:endParaRPr>
        </a:p>
      </dgm:t>
    </dgm:pt>
    <dgm:pt modelId="{28C23C4F-40EE-4310-9E6D-F9ED33567EAF}">
      <dgm:prSet phldrT="[Texte]" custT="1"/>
      <dgm:spPr>
        <a:solidFill>
          <a:srgbClr val="FCC0E8">
            <a:alpha val="90000"/>
          </a:srgbClr>
        </a:solidFill>
      </dgm:spPr>
      <dgm:t>
        <a:bodyPr/>
        <a:lstStyle/>
        <a:p>
          <a:pPr rtl="1"/>
          <a:r>
            <a:rPr lang="ar-DZ" sz="1400" b="1" dirty="0" smtClean="0">
              <a:cs typeface="+mj-cs"/>
            </a:rPr>
            <a:t>حق الطفل في الرعاية المادية والأدبية</a:t>
          </a:r>
          <a:endParaRPr lang="fr-FR" sz="1400" b="1" dirty="0">
            <a:cs typeface="+mj-cs"/>
          </a:endParaRPr>
        </a:p>
      </dgm:t>
    </dgm:pt>
    <dgm:pt modelId="{D104B1DA-A387-4F52-B5BF-269114BADE12}" type="parTrans" cxnId="{9E70B397-86E9-4525-BA95-96C160AC4202}">
      <dgm:prSet/>
      <dgm:spPr/>
      <dgm:t>
        <a:bodyPr/>
        <a:lstStyle/>
        <a:p>
          <a:pPr rtl="1"/>
          <a:endParaRPr lang="fr-FR" sz="2400" b="1">
            <a:cs typeface="+mj-cs"/>
          </a:endParaRPr>
        </a:p>
      </dgm:t>
    </dgm:pt>
    <dgm:pt modelId="{FFAD315F-33BB-4CEA-B363-ED8FBD4093F3}" type="sibTrans" cxnId="{9E70B397-86E9-4525-BA95-96C160AC4202}">
      <dgm:prSet/>
      <dgm:spPr/>
      <dgm:t>
        <a:bodyPr/>
        <a:lstStyle/>
        <a:p>
          <a:pPr rtl="1"/>
          <a:endParaRPr lang="fr-FR" sz="2400" b="1">
            <a:cs typeface="+mj-cs"/>
          </a:endParaRPr>
        </a:p>
      </dgm:t>
    </dgm:pt>
    <dgm:pt modelId="{379958CC-B4BA-4FC6-9FA4-AEE1A2103D49}">
      <dgm:prSet phldrT="[Texte]" custT="1"/>
      <dgm:spPr/>
      <dgm:t>
        <a:bodyPr/>
        <a:lstStyle/>
        <a:p>
          <a:pPr rtl="1"/>
          <a:r>
            <a:rPr lang="ar-DZ" sz="2000" b="1" dirty="0" smtClean="0">
              <a:cs typeface="+mj-cs"/>
            </a:rPr>
            <a:t>حق الفرد في التنقل والتعليم والتربية</a:t>
          </a:r>
          <a:endParaRPr lang="fr-FR" sz="2000" b="1" dirty="0">
            <a:cs typeface="+mj-cs"/>
          </a:endParaRPr>
        </a:p>
      </dgm:t>
    </dgm:pt>
    <dgm:pt modelId="{C23C89D6-97D3-4723-B558-8DDAEA00B644}" type="parTrans" cxnId="{F2BFA3B1-85A0-4147-87D8-A1A1495EE908}">
      <dgm:prSet/>
      <dgm:spPr/>
      <dgm:t>
        <a:bodyPr/>
        <a:lstStyle/>
        <a:p>
          <a:pPr rtl="1"/>
          <a:endParaRPr lang="fr-FR" sz="2400" b="1">
            <a:cs typeface="+mj-cs"/>
          </a:endParaRPr>
        </a:p>
      </dgm:t>
    </dgm:pt>
    <dgm:pt modelId="{E1E354BF-E00A-4827-9DD8-10A821DE68C5}" type="sibTrans" cxnId="{F2BFA3B1-85A0-4147-87D8-A1A1495EE908}">
      <dgm:prSet/>
      <dgm:spPr/>
      <dgm:t>
        <a:bodyPr/>
        <a:lstStyle/>
        <a:p>
          <a:pPr rtl="1"/>
          <a:endParaRPr lang="fr-FR" sz="2400" b="1">
            <a:cs typeface="+mj-cs"/>
          </a:endParaRPr>
        </a:p>
      </dgm:t>
    </dgm:pt>
    <dgm:pt modelId="{4BA66939-1648-4E7D-9639-D85B2BBD05BA}">
      <dgm:prSet phldrT="[Texte]" custT="1"/>
      <dgm:spPr>
        <a:solidFill>
          <a:schemeClr val="tx2">
            <a:lumMod val="60000"/>
            <a:lumOff val="40000"/>
            <a:alpha val="90000"/>
          </a:schemeClr>
        </a:solidFill>
      </dgm:spPr>
      <dgm:t>
        <a:bodyPr/>
        <a:lstStyle/>
        <a:p>
          <a:pPr rtl="1"/>
          <a:r>
            <a:rPr lang="ar-DZ" sz="1400" b="1" dirty="0" smtClean="0">
              <a:cs typeface="+mj-cs"/>
            </a:rPr>
            <a:t>الحق في المشاركة في الشأن العام</a:t>
          </a:r>
          <a:endParaRPr lang="fr-FR" sz="1400" b="1" dirty="0">
            <a:cs typeface="+mj-cs"/>
          </a:endParaRPr>
        </a:p>
      </dgm:t>
    </dgm:pt>
    <dgm:pt modelId="{0D3F7666-F858-4858-8697-B54C22C0049C}" type="parTrans" cxnId="{8376AE55-2395-45B7-9359-B35ED9D2A6ED}">
      <dgm:prSet/>
      <dgm:spPr/>
      <dgm:t>
        <a:bodyPr/>
        <a:lstStyle/>
        <a:p>
          <a:pPr rtl="1"/>
          <a:endParaRPr lang="fr-FR" sz="2400" b="1">
            <a:cs typeface="+mj-cs"/>
          </a:endParaRPr>
        </a:p>
      </dgm:t>
    </dgm:pt>
    <dgm:pt modelId="{76C7C9DA-D1F5-4096-9E6F-84ED615D5E9D}" type="sibTrans" cxnId="{8376AE55-2395-45B7-9359-B35ED9D2A6ED}">
      <dgm:prSet/>
      <dgm:spPr/>
      <dgm:t>
        <a:bodyPr/>
        <a:lstStyle/>
        <a:p>
          <a:pPr rtl="1"/>
          <a:endParaRPr lang="fr-FR" sz="2400" b="1">
            <a:cs typeface="+mj-cs"/>
          </a:endParaRPr>
        </a:p>
      </dgm:t>
    </dgm:pt>
    <dgm:pt modelId="{259BEF52-5222-4EB2-AE15-5DB2DBE6F245}">
      <dgm:prSet phldrT="[Texte]" custT="1"/>
      <dgm:spPr>
        <a:blipFill rotWithShape="0">
          <a:blip xmlns:r="http://schemas.openxmlformats.org/officeDocument/2006/relationships" r:embed="rId1"/>
          <a:tile tx="0" ty="0" sx="100000" sy="100000" flip="none" algn="tl"/>
        </a:blipFill>
      </dgm:spPr>
      <dgm:t>
        <a:bodyPr/>
        <a:lstStyle/>
        <a:p>
          <a:pPr rtl="1"/>
          <a:r>
            <a:rPr lang="ar-DZ" sz="1400" b="1" dirty="0" smtClean="0">
              <a:cs typeface="+mj-cs"/>
            </a:rPr>
            <a:t>الحق في العمل واختيار نوعه+حق التملك</a:t>
          </a:r>
          <a:endParaRPr lang="fr-FR" sz="1400" b="1" dirty="0">
            <a:cs typeface="+mj-cs"/>
          </a:endParaRPr>
        </a:p>
      </dgm:t>
    </dgm:pt>
    <dgm:pt modelId="{7D44E7AC-AEBE-403C-A529-6827D7900DC6}" type="parTrans" cxnId="{CFBC4235-65E5-4583-8641-D78927220DE4}">
      <dgm:prSet/>
      <dgm:spPr/>
      <dgm:t>
        <a:bodyPr/>
        <a:lstStyle/>
        <a:p>
          <a:pPr rtl="1"/>
          <a:endParaRPr lang="fr-FR" sz="2400" b="1">
            <a:cs typeface="+mj-cs"/>
          </a:endParaRPr>
        </a:p>
      </dgm:t>
    </dgm:pt>
    <dgm:pt modelId="{7E5CCAD3-24E8-4A76-AD4E-1B0CB3A1AB49}" type="sibTrans" cxnId="{CFBC4235-65E5-4583-8641-D78927220DE4}">
      <dgm:prSet/>
      <dgm:spPr/>
      <dgm:t>
        <a:bodyPr/>
        <a:lstStyle/>
        <a:p>
          <a:pPr rtl="1"/>
          <a:endParaRPr lang="fr-FR" sz="2400" b="1">
            <a:cs typeface="+mj-cs"/>
          </a:endParaRPr>
        </a:p>
      </dgm:t>
    </dgm:pt>
    <dgm:pt modelId="{8314D57A-5C8E-4724-B97F-1F0B97F7B88B}">
      <dgm:prSet phldrT="[Texte]" custT="1"/>
      <dgm:spPr>
        <a:blipFill rotWithShape="0">
          <a:blip xmlns:r="http://schemas.openxmlformats.org/officeDocument/2006/relationships" r:embed="rId2"/>
          <a:tile tx="0" ty="0" sx="100000" sy="100000" flip="none" algn="tl"/>
        </a:blipFill>
      </dgm:spPr>
      <dgm:t>
        <a:bodyPr/>
        <a:lstStyle/>
        <a:p>
          <a:pPr rtl="1"/>
          <a:r>
            <a:rPr lang="ar-DZ" sz="1400" b="1" dirty="0" smtClean="0">
              <a:cs typeface="+mj-cs"/>
            </a:rPr>
            <a:t>الحق في تشكيل الجمعيات والانخراط في النقابات</a:t>
          </a:r>
          <a:endParaRPr lang="fr-FR" sz="1400" b="1" dirty="0">
            <a:cs typeface="+mj-cs"/>
          </a:endParaRPr>
        </a:p>
      </dgm:t>
    </dgm:pt>
    <dgm:pt modelId="{7439405B-10FE-44D4-9B33-8956DBB9B5CC}" type="parTrans" cxnId="{1E49E589-7115-4D76-9924-F6D692B62BEA}">
      <dgm:prSet/>
      <dgm:spPr/>
      <dgm:t>
        <a:bodyPr/>
        <a:lstStyle/>
        <a:p>
          <a:pPr rtl="1"/>
          <a:endParaRPr lang="fr-FR" sz="2400" b="1"/>
        </a:p>
      </dgm:t>
    </dgm:pt>
    <dgm:pt modelId="{3C7453B2-D674-4CD1-AC3E-CE114232FB7A}" type="sibTrans" cxnId="{1E49E589-7115-4D76-9924-F6D692B62BEA}">
      <dgm:prSet/>
      <dgm:spPr/>
      <dgm:t>
        <a:bodyPr/>
        <a:lstStyle/>
        <a:p>
          <a:pPr rtl="1"/>
          <a:endParaRPr lang="fr-FR" sz="2400" b="1"/>
        </a:p>
      </dgm:t>
    </dgm:pt>
    <dgm:pt modelId="{7E4ED9E2-E84B-4CD0-922F-21D2C12857C8}">
      <dgm:prSet phldrT="[Texte]" custT="1"/>
      <dgm:spPr>
        <a:solidFill>
          <a:srgbClr val="FFC000">
            <a:alpha val="90000"/>
          </a:srgbClr>
        </a:solidFill>
      </dgm:spPr>
      <dgm:t>
        <a:bodyPr/>
        <a:lstStyle/>
        <a:p>
          <a:pPr rtl="1"/>
          <a:r>
            <a:rPr lang="ar-DZ" sz="1400" b="1" dirty="0" smtClean="0">
              <a:cs typeface="+mj-cs"/>
            </a:rPr>
            <a:t>الحق في العمل واختيار نوعه+حق التملك</a:t>
          </a:r>
          <a:endParaRPr lang="fr-FR" sz="1400" b="1" dirty="0">
            <a:cs typeface="+mj-cs"/>
          </a:endParaRPr>
        </a:p>
      </dgm:t>
    </dgm:pt>
    <dgm:pt modelId="{EAA357D3-1D82-404A-88D8-E3FAE44C1F09}" type="parTrans" cxnId="{67443194-2894-4A01-B6AD-D6B4FA466837}">
      <dgm:prSet/>
      <dgm:spPr/>
      <dgm:t>
        <a:bodyPr/>
        <a:lstStyle/>
        <a:p>
          <a:pPr rtl="1"/>
          <a:endParaRPr lang="fr-FR" sz="2400" b="1"/>
        </a:p>
      </dgm:t>
    </dgm:pt>
    <dgm:pt modelId="{E16D6DC5-A713-4928-9501-6DFDA068AC98}" type="sibTrans" cxnId="{67443194-2894-4A01-B6AD-D6B4FA466837}">
      <dgm:prSet/>
      <dgm:spPr/>
      <dgm:t>
        <a:bodyPr/>
        <a:lstStyle/>
        <a:p>
          <a:pPr rtl="1"/>
          <a:endParaRPr lang="fr-FR" sz="2400" b="1"/>
        </a:p>
      </dgm:t>
    </dgm:pt>
    <dgm:pt modelId="{E831377C-6F2A-48B9-84A5-BD2C228084DF}">
      <dgm:prSet custT="1"/>
      <dgm:spPr>
        <a:solidFill>
          <a:srgbClr val="FFFF00">
            <a:alpha val="90000"/>
          </a:srgbClr>
        </a:solidFill>
      </dgm:spPr>
      <dgm:t>
        <a:bodyPr/>
        <a:lstStyle/>
        <a:p>
          <a:pPr rtl="1"/>
          <a:r>
            <a:rPr lang="ar-DZ" sz="1400" b="1" smtClean="0">
              <a:cs typeface="+mj-cs"/>
            </a:rPr>
            <a:t>حق الجنين والأم</a:t>
          </a:r>
          <a:endParaRPr lang="fr-FR" sz="1400" b="1" dirty="0">
            <a:cs typeface="+mj-cs"/>
          </a:endParaRPr>
        </a:p>
      </dgm:t>
    </dgm:pt>
    <dgm:pt modelId="{E45EC782-2DC1-41AA-AA93-A6B00485DC5D}" type="parTrans" cxnId="{9E0249F0-F283-42E1-A56D-E3E33DFC570B}">
      <dgm:prSet/>
      <dgm:spPr/>
      <dgm:t>
        <a:bodyPr/>
        <a:lstStyle/>
        <a:p>
          <a:pPr rtl="1"/>
          <a:endParaRPr lang="fr-FR" sz="2400" b="1"/>
        </a:p>
      </dgm:t>
    </dgm:pt>
    <dgm:pt modelId="{DF250B26-30AC-4306-A01E-8D1622CE3A62}" type="sibTrans" cxnId="{9E0249F0-F283-42E1-A56D-E3E33DFC570B}">
      <dgm:prSet/>
      <dgm:spPr/>
      <dgm:t>
        <a:bodyPr/>
        <a:lstStyle/>
        <a:p>
          <a:pPr rtl="1"/>
          <a:endParaRPr lang="fr-FR" sz="2400" b="1"/>
        </a:p>
      </dgm:t>
    </dgm:pt>
    <dgm:pt modelId="{03706F80-7729-4DC7-AE8D-42F4704DA76B}">
      <dgm:prSet custT="1"/>
      <dgm:spPr>
        <a:solidFill>
          <a:srgbClr val="00B050">
            <a:alpha val="90000"/>
          </a:srgbClr>
        </a:solidFill>
      </dgm:spPr>
      <dgm:t>
        <a:bodyPr/>
        <a:lstStyle/>
        <a:p>
          <a:pPr rtl="1"/>
          <a:r>
            <a:rPr lang="ar-DZ" sz="1400" b="1" smtClean="0">
              <a:cs typeface="+mj-cs"/>
            </a:rPr>
            <a:t>الحق في العمل واختيار نوعه+حق التملك</a:t>
          </a:r>
          <a:endParaRPr lang="fr-FR" sz="1400" b="1" dirty="0">
            <a:cs typeface="+mj-cs"/>
          </a:endParaRPr>
        </a:p>
      </dgm:t>
    </dgm:pt>
    <dgm:pt modelId="{F8388DC2-AC49-4868-8833-6F0A605A4CA2}" type="parTrans" cxnId="{D64A1880-CC18-49BC-8829-A1E86351977A}">
      <dgm:prSet/>
      <dgm:spPr/>
      <dgm:t>
        <a:bodyPr/>
        <a:lstStyle/>
        <a:p>
          <a:pPr rtl="1"/>
          <a:endParaRPr lang="fr-FR" sz="2400" b="1"/>
        </a:p>
      </dgm:t>
    </dgm:pt>
    <dgm:pt modelId="{662A3560-46DB-4716-A3DB-0548E76F9755}" type="sibTrans" cxnId="{D64A1880-CC18-49BC-8829-A1E86351977A}">
      <dgm:prSet/>
      <dgm:spPr/>
      <dgm:t>
        <a:bodyPr/>
        <a:lstStyle/>
        <a:p>
          <a:pPr rtl="1"/>
          <a:endParaRPr lang="fr-FR" sz="2400" b="1"/>
        </a:p>
      </dgm:t>
    </dgm:pt>
    <dgm:pt modelId="{D98C89A0-6571-4766-8644-12AF4239182D}" type="pres">
      <dgm:prSet presAssocID="{B18DB9B9-15AD-437B-B538-F56EE7CA7202}" presName="Name0" presStyleCnt="0">
        <dgm:presLayoutVars>
          <dgm:dir/>
          <dgm:animLvl val="lvl"/>
          <dgm:resizeHandles val="exact"/>
        </dgm:presLayoutVars>
      </dgm:prSet>
      <dgm:spPr/>
    </dgm:pt>
    <dgm:pt modelId="{1A212736-E923-4ADC-9DCB-85C0F6E49A9F}" type="pres">
      <dgm:prSet presAssocID="{379958CC-B4BA-4FC6-9FA4-AEE1A2103D49}" presName="boxAndChildren" presStyleCnt="0"/>
      <dgm:spPr/>
    </dgm:pt>
    <dgm:pt modelId="{BD6F0068-984D-431E-83DF-3C53B2B3C38C}" type="pres">
      <dgm:prSet presAssocID="{379958CC-B4BA-4FC6-9FA4-AEE1A2103D49}" presName="parentTextBox" presStyleLbl="node1" presStyleIdx="0" presStyleCnt="3"/>
      <dgm:spPr/>
      <dgm:t>
        <a:bodyPr/>
        <a:lstStyle/>
        <a:p>
          <a:endParaRPr lang="fr-FR"/>
        </a:p>
      </dgm:t>
    </dgm:pt>
    <dgm:pt modelId="{B479B9EB-C9BF-42DB-9B84-3C96B6EA0545}" type="pres">
      <dgm:prSet presAssocID="{379958CC-B4BA-4FC6-9FA4-AEE1A2103D49}" presName="entireBox" presStyleLbl="node1" presStyleIdx="0" presStyleCnt="3"/>
      <dgm:spPr/>
      <dgm:t>
        <a:bodyPr/>
        <a:lstStyle/>
        <a:p>
          <a:endParaRPr lang="fr-FR"/>
        </a:p>
      </dgm:t>
    </dgm:pt>
    <dgm:pt modelId="{FEBBCEE2-9269-4B75-BAE8-231A0161885D}" type="pres">
      <dgm:prSet presAssocID="{379958CC-B4BA-4FC6-9FA4-AEE1A2103D49}" presName="descendantBox" presStyleCnt="0"/>
      <dgm:spPr/>
    </dgm:pt>
    <dgm:pt modelId="{E4B4CFBE-A2A8-4AD9-A15B-8973A603146A}" type="pres">
      <dgm:prSet presAssocID="{4BA66939-1648-4E7D-9639-D85B2BBD05BA}" presName="childTextBox" presStyleLbl="fgAccFollowNode1" presStyleIdx="0" presStyleCnt="8">
        <dgm:presLayoutVars>
          <dgm:bulletEnabled val="1"/>
        </dgm:presLayoutVars>
      </dgm:prSet>
      <dgm:spPr/>
      <dgm:t>
        <a:bodyPr/>
        <a:lstStyle/>
        <a:p>
          <a:endParaRPr lang="fr-FR"/>
        </a:p>
      </dgm:t>
    </dgm:pt>
    <dgm:pt modelId="{5259A4E3-75CF-406C-AF4D-D1FEEEEF578C}" type="pres">
      <dgm:prSet presAssocID="{259BEF52-5222-4EB2-AE15-5DB2DBE6F245}" presName="childTextBox" presStyleLbl="fgAccFollowNode1" presStyleIdx="1" presStyleCnt="8">
        <dgm:presLayoutVars>
          <dgm:bulletEnabled val="1"/>
        </dgm:presLayoutVars>
      </dgm:prSet>
      <dgm:spPr/>
      <dgm:t>
        <a:bodyPr/>
        <a:lstStyle/>
        <a:p>
          <a:endParaRPr lang="fr-FR"/>
        </a:p>
      </dgm:t>
    </dgm:pt>
    <dgm:pt modelId="{F05BBBF0-65E7-40A6-869B-D2D567005CB3}" type="pres">
      <dgm:prSet presAssocID="{8314D57A-5C8E-4724-B97F-1F0B97F7B88B}" presName="childTextBox" presStyleLbl="fgAccFollowNode1" presStyleIdx="2" presStyleCnt="8">
        <dgm:presLayoutVars>
          <dgm:bulletEnabled val="1"/>
        </dgm:presLayoutVars>
      </dgm:prSet>
      <dgm:spPr/>
    </dgm:pt>
    <dgm:pt modelId="{5758CE14-CF3C-452D-A471-9E79EF2928B2}" type="pres">
      <dgm:prSet presAssocID="{157C17D8-6EA5-4884-B6F5-B868641808E1}" presName="sp" presStyleCnt="0"/>
      <dgm:spPr/>
    </dgm:pt>
    <dgm:pt modelId="{241AF5B5-0FA4-4C82-80A2-1E7D3D0C8926}" type="pres">
      <dgm:prSet presAssocID="{0FDC8725-2721-473F-B781-373384F6B274}" presName="arrowAndChildren" presStyleCnt="0"/>
      <dgm:spPr/>
    </dgm:pt>
    <dgm:pt modelId="{C6816FA3-BE9E-4F19-949C-B1E45078FAB1}" type="pres">
      <dgm:prSet presAssocID="{0FDC8725-2721-473F-B781-373384F6B274}" presName="parentTextArrow" presStyleLbl="node1" presStyleIdx="0" presStyleCnt="3"/>
      <dgm:spPr/>
    </dgm:pt>
    <dgm:pt modelId="{E3162BE9-E33C-4B11-9516-88B85ED20143}" type="pres">
      <dgm:prSet presAssocID="{0FDC8725-2721-473F-B781-373384F6B274}" presName="arrow" presStyleLbl="node1" presStyleIdx="1" presStyleCnt="3" custLinFactNeighborX="-2247" custLinFactNeighborY="-385"/>
      <dgm:spPr/>
    </dgm:pt>
    <dgm:pt modelId="{532A9636-1737-4A0F-B466-D6AF5F9D8774}" type="pres">
      <dgm:prSet presAssocID="{0FDC8725-2721-473F-B781-373384F6B274}" presName="descendantArrow" presStyleCnt="0"/>
      <dgm:spPr/>
    </dgm:pt>
    <dgm:pt modelId="{642BD73C-BCA1-46B3-84FA-54AA6C51526E}" type="pres">
      <dgm:prSet presAssocID="{03706F80-7729-4DC7-AE8D-42F4704DA76B}" presName="childTextArrow" presStyleLbl="fgAccFollowNode1" presStyleIdx="3" presStyleCnt="8">
        <dgm:presLayoutVars>
          <dgm:bulletEnabled val="1"/>
        </dgm:presLayoutVars>
      </dgm:prSet>
      <dgm:spPr/>
    </dgm:pt>
    <dgm:pt modelId="{6976733A-19B0-414A-9FCA-1E3B5B7030C3}" type="pres">
      <dgm:prSet presAssocID="{28C23C4F-40EE-4310-9E6D-F9ED33567EAF}" presName="childTextArrow" presStyleLbl="fgAccFollowNode1" presStyleIdx="4" presStyleCnt="8">
        <dgm:presLayoutVars>
          <dgm:bulletEnabled val="1"/>
        </dgm:presLayoutVars>
      </dgm:prSet>
      <dgm:spPr/>
      <dgm:t>
        <a:bodyPr/>
        <a:lstStyle/>
        <a:p>
          <a:endParaRPr lang="fr-FR"/>
        </a:p>
      </dgm:t>
    </dgm:pt>
    <dgm:pt modelId="{98E6410B-0D23-4A64-BF61-C9006FDA0AA4}" type="pres">
      <dgm:prSet presAssocID="{60406DFE-E258-4248-BAEF-82F7BE128045}" presName="sp" presStyleCnt="0"/>
      <dgm:spPr/>
    </dgm:pt>
    <dgm:pt modelId="{5A4901DA-09B9-4413-B417-5567959BD2BD}" type="pres">
      <dgm:prSet presAssocID="{4CA4D41D-9CF8-4271-9897-D4A5550E6710}" presName="arrowAndChildren" presStyleCnt="0"/>
      <dgm:spPr/>
    </dgm:pt>
    <dgm:pt modelId="{E1323C30-1379-48A4-82BD-0895FC6958B1}" type="pres">
      <dgm:prSet presAssocID="{4CA4D41D-9CF8-4271-9897-D4A5550E6710}" presName="parentTextArrow" presStyleLbl="node1" presStyleIdx="1" presStyleCnt="3"/>
      <dgm:spPr/>
    </dgm:pt>
    <dgm:pt modelId="{A7ADAB48-8F2C-4F20-82A4-3314B4670A98}" type="pres">
      <dgm:prSet presAssocID="{4CA4D41D-9CF8-4271-9897-D4A5550E6710}" presName="arrow" presStyleLbl="node1" presStyleIdx="2" presStyleCnt="3"/>
      <dgm:spPr/>
    </dgm:pt>
    <dgm:pt modelId="{F036CE90-38C2-475D-8829-B20A2999466E}" type="pres">
      <dgm:prSet presAssocID="{4CA4D41D-9CF8-4271-9897-D4A5550E6710}" presName="descendantArrow" presStyleCnt="0"/>
      <dgm:spPr/>
    </dgm:pt>
    <dgm:pt modelId="{F27C8AC7-C7FD-455C-8D9C-906E8EE4AF41}" type="pres">
      <dgm:prSet presAssocID="{E831377C-6F2A-48B9-84A5-BD2C228084DF}" presName="childTextArrow" presStyleLbl="fgAccFollowNode1" presStyleIdx="5" presStyleCnt="8">
        <dgm:presLayoutVars>
          <dgm:bulletEnabled val="1"/>
        </dgm:presLayoutVars>
      </dgm:prSet>
      <dgm:spPr/>
    </dgm:pt>
    <dgm:pt modelId="{A1144E7F-3261-414F-A733-25751E8CAB5C}" type="pres">
      <dgm:prSet presAssocID="{7E4ED9E2-E84B-4CD0-922F-21D2C12857C8}" presName="childTextArrow" presStyleLbl="fgAccFollowNode1" presStyleIdx="6" presStyleCnt="8">
        <dgm:presLayoutVars>
          <dgm:bulletEnabled val="1"/>
        </dgm:presLayoutVars>
      </dgm:prSet>
      <dgm:spPr/>
    </dgm:pt>
    <dgm:pt modelId="{E2EABC67-0466-4D6A-B739-DAE4F30A7D81}" type="pres">
      <dgm:prSet presAssocID="{4B0BBC17-7840-4790-8785-A31187008239}" presName="childTextArrow" presStyleLbl="fgAccFollowNode1" presStyleIdx="7" presStyleCnt="8">
        <dgm:presLayoutVars>
          <dgm:bulletEnabled val="1"/>
        </dgm:presLayoutVars>
      </dgm:prSet>
      <dgm:spPr/>
    </dgm:pt>
  </dgm:ptLst>
  <dgm:cxnLst>
    <dgm:cxn modelId="{5760D216-F293-4C44-863E-8A673BC603C8}" type="presOf" srcId="{259BEF52-5222-4EB2-AE15-5DB2DBE6F245}" destId="{5259A4E3-75CF-406C-AF4D-D1FEEEEF578C}" srcOrd="0" destOrd="0" presId="urn:microsoft.com/office/officeart/2005/8/layout/process4"/>
    <dgm:cxn modelId="{C7AAE56C-0C38-4B18-9B89-C163E4D164CC}" type="presOf" srcId="{4B0BBC17-7840-4790-8785-A31187008239}" destId="{E2EABC67-0466-4D6A-B739-DAE4F30A7D81}" srcOrd="0" destOrd="0" presId="urn:microsoft.com/office/officeart/2005/8/layout/process4"/>
    <dgm:cxn modelId="{5E79C759-550E-4EF1-B152-0B3908B7B05E}" type="presOf" srcId="{379958CC-B4BA-4FC6-9FA4-AEE1A2103D49}" destId="{BD6F0068-984D-431E-83DF-3C53B2B3C38C}" srcOrd="0" destOrd="0" presId="urn:microsoft.com/office/officeart/2005/8/layout/process4"/>
    <dgm:cxn modelId="{9E0249F0-F283-42E1-A56D-E3E33DFC570B}" srcId="{4CA4D41D-9CF8-4271-9897-D4A5550E6710}" destId="{E831377C-6F2A-48B9-84A5-BD2C228084DF}" srcOrd="0" destOrd="0" parTransId="{E45EC782-2DC1-41AA-AA93-A6B00485DC5D}" sibTransId="{DF250B26-30AC-4306-A01E-8D1622CE3A62}"/>
    <dgm:cxn modelId="{400239C0-2BBA-4278-84F8-2305B603F340}" type="presOf" srcId="{B18DB9B9-15AD-437B-B538-F56EE7CA7202}" destId="{D98C89A0-6571-4766-8644-12AF4239182D}" srcOrd="0" destOrd="0" presId="urn:microsoft.com/office/officeart/2005/8/layout/process4"/>
    <dgm:cxn modelId="{8376AE55-2395-45B7-9359-B35ED9D2A6ED}" srcId="{379958CC-B4BA-4FC6-9FA4-AEE1A2103D49}" destId="{4BA66939-1648-4E7D-9639-D85B2BBD05BA}" srcOrd="0" destOrd="0" parTransId="{0D3F7666-F858-4858-8697-B54C22C0049C}" sibTransId="{76C7C9DA-D1F5-4096-9E6F-84ED615D5E9D}"/>
    <dgm:cxn modelId="{67443194-2894-4A01-B6AD-D6B4FA466837}" srcId="{4CA4D41D-9CF8-4271-9897-D4A5550E6710}" destId="{7E4ED9E2-E84B-4CD0-922F-21D2C12857C8}" srcOrd="1" destOrd="0" parTransId="{EAA357D3-1D82-404A-88D8-E3FAE44C1F09}" sibTransId="{E16D6DC5-A713-4928-9501-6DFDA068AC98}"/>
    <dgm:cxn modelId="{999694C8-8178-4ABF-9230-2DE7447EE570}" type="presOf" srcId="{7E4ED9E2-E84B-4CD0-922F-21D2C12857C8}" destId="{A1144E7F-3261-414F-A733-25751E8CAB5C}" srcOrd="0" destOrd="0" presId="urn:microsoft.com/office/officeart/2005/8/layout/process4"/>
    <dgm:cxn modelId="{9E70B397-86E9-4525-BA95-96C160AC4202}" srcId="{0FDC8725-2721-473F-B781-373384F6B274}" destId="{28C23C4F-40EE-4310-9E6D-F9ED33567EAF}" srcOrd="1" destOrd="0" parTransId="{D104B1DA-A387-4F52-B5BF-269114BADE12}" sibTransId="{FFAD315F-33BB-4CEA-B363-ED8FBD4093F3}"/>
    <dgm:cxn modelId="{9ADC073D-B4F0-4A7E-8CE6-820C5CCFF5A5}" type="presOf" srcId="{0FDC8725-2721-473F-B781-373384F6B274}" destId="{C6816FA3-BE9E-4F19-949C-B1E45078FAB1}" srcOrd="0" destOrd="0" presId="urn:microsoft.com/office/officeart/2005/8/layout/process4"/>
    <dgm:cxn modelId="{4AC77CC5-78B9-419D-A044-94A0D9CAEECF}" type="presOf" srcId="{28C23C4F-40EE-4310-9E6D-F9ED33567EAF}" destId="{6976733A-19B0-414A-9FCA-1E3B5B7030C3}" srcOrd="0" destOrd="0" presId="urn:microsoft.com/office/officeart/2005/8/layout/process4"/>
    <dgm:cxn modelId="{F3058673-BB40-434B-BB2B-1395AC81D6FF}" type="presOf" srcId="{379958CC-B4BA-4FC6-9FA4-AEE1A2103D49}" destId="{B479B9EB-C9BF-42DB-9B84-3C96B6EA0545}" srcOrd="1" destOrd="0" presId="urn:microsoft.com/office/officeart/2005/8/layout/process4"/>
    <dgm:cxn modelId="{D1E6AEF5-3BBC-49C8-B4D4-D94D9B371E93}" type="presOf" srcId="{8314D57A-5C8E-4724-B97F-1F0B97F7B88B}" destId="{F05BBBF0-65E7-40A6-869B-D2D567005CB3}" srcOrd="0" destOrd="0" presId="urn:microsoft.com/office/officeart/2005/8/layout/process4"/>
    <dgm:cxn modelId="{A4C1F08B-5422-4D92-A9D9-0B8EE24E50D1}" type="presOf" srcId="{4BA66939-1648-4E7D-9639-D85B2BBD05BA}" destId="{E4B4CFBE-A2A8-4AD9-A15B-8973A603146A}" srcOrd="0" destOrd="0" presId="urn:microsoft.com/office/officeart/2005/8/layout/process4"/>
    <dgm:cxn modelId="{533EBF0C-FE76-42DD-B5EB-F6952B4825F8}" srcId="{4CA4D41D-9CF8-4271-9897-D4A5550E6710}" destId="{4B0BBC17-7840-4790-8785-A31187008239}" srcOrd="2" destOrd="0" parTransId="{88E66559-9ED2-480D-8DFB-214487C9B3CB}" sibTransId="{C89D99E1-5D6A-4946-B87B-05979A284C3C}"/>
    <dgm:cxn modelId="{0BA5ECCC-C055-41F4-AECA-9F8DEDFB8766}" srcId="{B18DB9B9-15AD-437B-B538-F56EE7CA7202}" destId="{4CA4D41D-9CF8-4271-9897-D4A5550E6710}" srcOrd="0" destOrd="0" parTransId="{64F33743-FD2F-4AC0-9E51-70256CDF2978}" sibTransId="{60406DFE-E258-4248-BAEF-82F7BE128045}"/>
    <dgm:cxn modelId="{CFBC4235-65E5-4583-8641-D78927220DE4}" srcId="{379958CC-B4BA-4FC6-9FA4-AEE1A2103D49}" destId="{259BEF52-5222-4EB2-AE15-5DB2DBE6F245}" srcOrd="1" destOrd="0" parTransId="{7D44E7AC-AEBE-403C-A529-6827D7900DC6}" sibTransId="{7E5CCAD3-24E8-4A76-AD4E-1B0CB3A1AB49}"/>
    <dgm:cxn modelId="{1E49E589-7115-4D76-9924-F6D692B62BEA}" srcId="{379958CC-B4BA-4FC6-9FA4-AEE1A2103D49}" destId="{8314D57A-5C8E-4724-B97F-1F0B97F7B88B}" srcOrd="2" destOrd="0" parTransId="{7439405B-10FE-44D4-9B33-8956DBB9B5CC}" sibTransId="{3C7453B2-D674-4CD1-AC3E-CE114232FB7A}"/>
    <dgm:cxn modelId="{557813FC-1514-4AC6-80E0-99FDFAD55DC8}" type="presOf" srcId="{4CA4D41D-9CF8-4271-9897-D4A5550E6710}" destId="{A7ADAB48-8F2C-4F20-82A4-3314B4670A98}" srcOrd="1" destOrd="0" presId="urn:microsoft.com/office/officeart/2005/8/layout/process4"/>
    <dgm:cxn modelId="{1BA9101D-9391-49B4-B514-2DE5786C7B51}" type="presOf" srcId="{E831377C-6F2A-48B9-84A5-BD2C228084DF}" destId="{F27C8AC7-C7FD-455C-8D9C-906E8EE4AF41}" srcOrd="0" destOrd="0" presId="urn:microsoft.com/office/officeart/2005/8/layout/process4"/>
    <dgm:cxn modelId="{F2BFA3B1-85A0-4147-87D8-A1A1495EE908}" srcId="{B18DB9B9-15AD-437B-B538-F56EE7CA7202}" destId="{379958CC-B4BA-4FC6-9FA4-AEE1A2103D49}" srcOrd="2" destOrd="0" parTransId="{C23C89D6-97D3-4723-B558-8DDAEA00B644}" sibTransId="{E1E354BF-E00A-4827-9DD8-10A821DE68C5}"/>
    <dgm:cxn modelId="{D6E63E92-D3A8-49DA-ABBA-F17D9A6BFF69}" type="presOf" srcId="{4CA4D41D-9CF8-4271-9897-D4A5550E6710}" destId="{E1323C30-1379-48A4-82BD-0895FC6958B1}" srcOrd="0" destOrd="0" presId="urn:microsoft.com/office/officeart/2005/8/layout/process4"/>
    <dgm:cxn modelId="{18596187-D35B-4FEB-9154-5A3F65DD2D7C}" type="presOf" srcId="{0FDC8725-2721-473F-B781-373384F6B274}" destId="{E3162BE9-E33C-4B11-9516-88B85ED20143}" srcOrd="1" destOrd="0" presId="urn:microsoft.com/office/officeart/2005/8/layout/process4"/>
    <dgm:cxn modelId="{107B833D-0145-4520-BF69-C04CFC52E01F}" srcId="{B18DB9B9-15AD-437B-B538-F56EE7CA7202}" destId="{0FDC8725-2721-473F-B781-373384F6B274}" srcOrd="1" destOrd="0" parTransId="{76C17701-A673-4D25-8DE9-F37BC5074BAB}" sibTransId="{157C17D8-6EA5-4884-B6F5-B868641808E1}"/>
    <dgm:cxn modelId="{6F1DDB0D-AE07-4239-9CBB-EF883A334666}" type="presOf" srcId="{03706F80-7729-4DC7-AE8D-42F4704DA76B}" destId="{642BD73C-BCA1-46B3-84FA-54AA6C51526E}" srcOrd="0" destOrd="0" presId="urn:microsoft.com/office/officeart/2005/8/layout/process4"/>
    <dgm:cxn modelId="{D64A1880-CC18-49BC-8829-A1E86351977A}" srcId="{0FDC8725-2721-473F-B781-373384F6B274}" destId="{03706F80-7729-4DC7-AE8D-42F4704DA76B}" srcOrd="0" destOrd="0" parTransId="{F8388DC2-AC49-4868-8833-6F0A605A4CA2}" sibTransId="{662A3560-46DB-4716-A3DB-0548E76F9755}"/>
    <dgm:cxn modelId="{18E967D8-1114-4DAA-88F1-5BB7C6404232}" type="presParOf" srcId="{D98C89A0-6571-4766-8644-12AF4239182D}" destId="{1A212736-E923-4ADC-9DCB-85C0F6E49A9F}" srcOrd="0" destOrd="0" presId="urn:microsoft.com/office/officeart/2005/8/layout/process4"/>
    <dgm:cxn modelId="{7F04223F-7DB9-4EE3-9768-74D32025E6C8}" type="presParOf" srcId="{1A212736-E923-4ADC-9DCB-85C0F6E49A9F}" destId="{BD6F0068-984D-431E-83DF-3C53B2B3C38C}" srcOrd="0" destOrd="0" presId="urn:microsoft.com/office/officeart/2005/8/layout/process4"/>
    <dgm:cxn modelId="{CAD77DD8-9431-4824-BF31-655D68BC7F94}" type="presParOf" srcId="{1A212736-E923-4ADC-9DCB-85C0F6E49A9F}" destId="{B479B9EB-C9BF-42DB-9B84-3C96B6EA0545}" srcOrd="1" destOrd="0" presId="urn:microsoft.com/office/officeart/2005/8/layout/process4"/>
    <dgm:cxn modelId="{4E1D4744-B8D6-4EA7-8A9D-5C969B055B5B}" type="presParOf" srcId="{1A212736-E923-4ADC-9DCB-85C0F6E49A9F}" destId="{FEBBCEE2-9269-4B75-BAE8-231A0161885D}" srcOrd="2" destOrd="0" presId="urn:microsoft.com/office/officeart/2005/8/layout/process4"/>
    <dgm:cxn modelId="{92CDF6BE-442B-4887-AA25-9D40BB56DD3B}" type="presParOf" srcId="{FEBBCEE2-9269-4B75-BAE8-231A0161885D}" destId="{E4B4CFBE-A2A8-4AD9-A15B-8973A603146A}" srcOrd="0" destOrd="0" presId="urn:microsoft.com/office/officeart/2005/8/layout/process4"/>
    <dgm:cxn modelId="{65A39A18-6156-4F87-838B-455B52164ED5}" type="presParOf" srcId="{FEBBCEE2-9269-4B75-BAE8-231A0161885D}" destId="{5259A4E3-75CF-406C-AF4D-D1FEEEEF578C}" srcOrd="1" destOrd="0" presId="urn:microsoft.com/office/officeart/2005/8/layout/process4"/>
    <dgm:cxn modelId="{664FB5D5-0FF8-4A0C-BBC5-3026F2FAD510}" type="presParOf" srcId="{FEBBCEE2-9269-4B75-BAE8-231A0161885D}" destId="{F05BBBF0-65E7-40A6-869B-D2D567005CB3}" srcOrd="2" destOrd="0" presId="urn:microsoft.com/office/officeart/2005/8/layout/process4"/>
    <dgm:cxn modelId="{19BFA1AE-E4B4-483F-8F71-28F3D12B80E3}" type="presParOf" srcId="{D98C89A0-6571-4766-8644-12AF4239182D}" destId="{5758CE14-CF3C-452D-A471-9E79EF2928B2}" srcOrd="1" destOrd="0" presId="urn:microsoft.com/office/officeart/2005/8/layout/process4"/>
    <dgm:cxn modelId="{A236A118-8650-4247-9727-E5D5F5C2DA25}" type="presParOf" srcId="{D98C89A0-6571-4766-8644-12AF4239182D}" destId="{241AF5B5-0FA4-4C82-80A2-1E7D3D0C8926}" srcOrd="2" destOrd="0" presId="urn:microsoft.com/office/officeart/2005/8/layout/process4"/>
    <dgm:cxn modelId="{8E15F515-2421-47AD-AACD-4B43D092B3CF}" type="presParOf" srcId="{241AF5B5-0FA4-4C82-80A2-1E7D3D0C8926}" destId="{C6816FA3-BE9E-4F19-949C-B1E45078FAB1}" srcOrd="0" destOrd="0" presId="urn:microsoft.com/office/officeart/2005/8/layout/process4"/>
    <dgm:cxn modelId="{26054F19-F516-4025-B9A2-124A353D1ED7}" type="presParOf" srcId="{241AF5B5-0FA4-4C82-80A2-1E7D3D0C8926}" destId="{E3162BE9-E33C-4B11-9516-88B85ED20143}" srcOrd="1" destOrd="0" presId="urn:microsoft.com/office/officeart/2005/8/layout/process4"/>
    <dgm:cxn modelId="{F12F3F23-4AFA-4131-9DB9-2CE2F974A66D}" type="presParOf" srcId="{241AF5B5-0FA4-4C82-80A2-1E7D3D0C8926}" destId="{532A9636-1737-4A0F-B466-D6AF5F9D8774}" srcOrd="2" destOrd="0" presId="urn:microsoft.com/office/officeart/2005/8/layout/process4"/>
    <dgm:cxn modelId="{61D5E129-7BCA-4F87-B5D3-B35463BA83DF}" type="presParOf" srcId="{532A9636-1737-4A0F-B466-D6AF5F9D8774}" destId="{642BD73C-BCA1-46B3-84FA-54AA6C51526E}" srcOrd="0" destOrd="0" presId="urn:microsoft.com/office/officeart/2005/8/layout/process4"/>
    <dgm:cxn modelId="{FF5A9871-551D-4B7F-BDBB-B01FF3BC9549}" type="presParOf" srcId="{532A9636-1737-4A0F-B466-D6AF5F9D8774}" destId="{6976733A-19B0-414A-9FCA-1E3B5B7030C3}" srcOrd="1" destOrd="0" presId="urn:microsoft.com/office/officeart/2005/8/layout/process4"/>
    <dgm:cxn modelId="{0C0BB85E-2C35-4406-B519-4DC21381FCE9}" type="presParOf" srcId="{D98C89A0-6571-4766-8644-12AF4239182D}" destId="{98E6410B-0D23-4A64-BF61-C9006FDA0AA4}" srcOrd="3" destOrd="0" presId="urn:microsoft.com/office/officeart/2005/8/layout/process4"/>
    <dgm:cxn modelId="{368A76EE-5FEE-43DC-B4DA-01D85E32A79C}" type="presParOf" srcId="{D98C89A0-6571-4766-8644-12AF4239182D}" destId="{5A4901DA-09B9-4413-B417-5567959BD2BD}" srcOrd="4" destOrd="0" presId="urn:microsoft.com/office/officeart/2005/8/layout/process4"/>
    <dgm:cxn modelId="{D916E6BA-1054-4F2A-915B-19D2E70E3FF4}" type="presParOf" srcId="{5A4901DA-09B9-4413-B417-5567959BD2BD}" destId="{E1323C30-1379-48A4-82BD-0895FC6958B1}" srcOrd="0" destOrd="0" presId="urn:microsoft.com/office/officeart/2005/8/layout/process4"/>
    <dgm:cxn modelId="{6793105B-0C28-48B0-9462-A2F27927330C}" type="presParOf" srcId="{5A4901DA-09B9-4413-B417-5567959BD2BD}" destId="{A7ADAB48-8F2C-4F20-82A4-3314B4670A98}" srcOrd="1" destOrd="0" presId="urn:microsoft.com/office/officeart/2005/8/layout/process4"/>
    <dgm:cxn modelId="{2CEC4B91-687F-4447-B554-9D96C6FFE6EB}" type="presParOf" srcId="{5A4901DA-09B9-4413-B417-5567959BD2BD}" destId="{F036CE90-38C2-475D-8829-B20A2999466E}" srcOrd="2" destOrd="0" presId="urn:microsoft.com/office/officeart/2005/8/layout/process4"/>
    <dgm:cxn modelId="{3320C6F2-8ED7-42A5-9C49-238F7CCE0563}" type="presParOf" srcId="{F036CE90-38C2-475D-8829-B20A2999466E}" destId="{F27C8AC7-C7FD-455C-8D9C-906E8EE4AF41}" srcOrd="0" destOrd="0" presId="urn:microsoft.com/office/officeart/2005/8/layout/process4"/>
    <dgm:cxn modelId="{FE26D979-6E8D-42D0-833C-A3FD58713550}" type="presParOf" srcId="{F036CE90-38C2-475D-8829-B20A2999466E}" destId="{A1144E7F-3261-414F-A733-25751E8CAB5C}" srcOrd="1" destOrd="0" presId="urn:microsoft.com/office/officeart/2005/8/layout/process4"/>
    <dgm:cxn modelId="{CF26C40B-AFA3-461F-8BA3-7F704C705FE5}" type="presParOf" srcId="{F036CE90-38C2-475D-8829-B20A2999466E}" destId="{E2EABC67-0466-4D6A-B739-DAE4F30A7D81}" srcOrd="2" destOrd="0" presId="urn:microsoft.com/office/officeart/2005/8/layout/process4"/>
  </dgm:cxnLst>
  <dgm:bg>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9E612-29B9-4EFF-B3F9-BE4C93B38D4A}" type="datetimeFigureOut">
              <a:rPr lang="fr-FR" smtClean="0"/>
              <a:pPr/>
              <a:t>29/12/2020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7E1C9-383E-4EA4-A33A-C359F7A0D1C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C67E1C9-383E-4EA4-A33A-C359F7A0D1C6}"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E2DA3C0-B3D1-468D-BE48-E1D7266696B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2DA3C0-B3D1-468D-BE48-E1D7266696B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2DA3C0-B3D1-468D-BE48-E1D7266696B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DDD60A5-F986-43B4-89EE-142D2F6CA59A}" type="datetimeFigureOut">
              <a:rPr lang="fr-FR" smtClean="0"/>
              <a:pPr/>
              <a:t>29/12/2020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E2DA3C0-B3D1-468D-BE48-E1D7266696B2}"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DD60A5-F986-43B4-89EE-142D2F6CA59A}" type="datetimeFigureOut">
              <a:rPr lang="fr-FR" smtClean="0"/>
              <a:pPr/>
              <a:t>29/12/2020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2DA3C0-B3D1-468D-BE48-E1D7266696B2}"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stretch>
            <a:fillRect/>
          </a:stretch>
        </p:blipFill>
        <p:spPr bwMode="auto">
          <a:xfrm>
            <a:off x="1" y="0"/>
            <a:ext cx="9144000" cy="6858000"/>
          </a:xfrm>
          <a:prstGeom prst="rect">
            <a:avLst/>
          </a:prstGeom>
          <a:noFill/>
          <a:ln w="9525">
            <a:noFill/>
            <a:miter lim="800000"/>
            <a:headEnd/>
            <a:tailEnd/>
          </a:ln>
          <a:effectLst/>
        </p:spPr>
      </p:pic>
      <p:sp>
        <p:nvSpPr>
          <p:cNvPr id="2" name="Titre 1"/>
          <p:cNvSpPr>
            <a:spLocks noGrp="1"/>
          </p:cNvSpPr>
          <p:nvPr>
            <p:ph type="title"/>
          </p:nvPr>
        </p:nvSpPr>
        <p:spPr>
          <a:xfrm>
            <a:off x="357158" y="4071942"/>
            <a:ext cx="7500990" cy="2357454"/>
          </a:xfrm>
        </p:spPr>
        <p:txBody>
          <a:bodyPr>
            <a:normAutofit/>
          </a:bodyPr>
          <a:lstStyle/>
          <a:p>
            <a:pPr algn="ctr" rtl="1"/>
            <a:r>
              <a:rPr lang="ar-DZ" sz="7200" b="1" i="1" dirty="0" smtClean="0">
                <a:solidFill>
                  <a:schemeClr val="tx1"/>
                </a:solidFill>
                <a:effectLst>
                  <a:outerShdw blurRad="38100" dist="38100" dir="2700000" algn="tl">
                    <a:srgbClr val="000000">
                      <a:alpha val="43137"/>
                    </a:srgbClr>
                  </a:outerShdw>
                </a:effectLst>
                <a:cs typeface="Diwani Bent" pitchFamily="2" charset="-78"/>
              </a:rPr>
              <a:t>المحاضرة رقم:07.</a:t>
            </a:r>
            <a:br>
              <a:rPr lang="ar-DZ" sz="7200" b="1" i="1" dirty="0" smtClean="0">
                <a:solidFill>
                  <a:schemeClr val="tx1"/>
                </a:solidFill>
                <a:effectLst>
                  <a:outerShdw blurRad="38100" dist="38100" dir="2700000" algn="tl">
                    <a:srgbClr val="000000">
                      <a:alpha val="43137"/>
                    </a:srgbClr>
                  </a:outerShdw>
                </a:effectLst>
                <a:cs typeface="Diwani Bent" pitchFamily="2" charset="-78"/>
              </a:rPr>
            </a:br>
            <a:r>
              <a:rPr lang="ar-DZ" sz="7200" b="1" i="1" dirty="0" smtClean="0">
                <a:solidFill>
                  <a:schemeClr val="tx1"/>
                </a:solidFill>
                <a:effectLst>
                  <a:outerShdw blurRad="38100" dist="38100" dir="2700000" algn="tl">
                    <a:srgbClr val="000000">
                      <a:alpha val="43137"/>
                    </a:srgbClr>
                  </a:outerShdw>
                </a:effectLst>
                <a:cs typeface="Diwani Bent" pitchFamily="2" charset="-78"/>
              </a:rPr>
              <a:t> حقوق الإنسان في الوطن العربي</a:t>
            </a:r>
            <a:endParaRPr lang="fr-FR" sz="7200" b="1" i="1" dirty="0">
              <a:solidFill>
                <a:schemeClr val="tx1"/>
              </a:solidFill>
              <a:effectLst>
                <a:outerShdw blurRad="38100" dist="38100" dir="2700000" algn="tl">
                  <a:srgbClr val="000000">
                    <a:alpha val="43137"/>
                  </a:srgbClr>
                </a:outerShdw>
              </a:effectLst>
              <a:cs typeface="Diwani Bent" pitchFamily="2" charset="-78"/>
            </a:endParaRPr>
          </a:p>
        </p:txBody>
      </p:sp>
    </p:spTree>
  </p:cSld>
  <p:clrMapOvr>
    <a:masterClrMapping/>
  </p:clrMapOvr>
  <p:transition spd="slow" advTm="7051">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724648"/>
          </a:xfrm>
        </p:spPr>
        <p:txBody>
          <a:bodyPr>
            <a:noAutofit/>
          </a:bodyPr>
          <a:lstStyle/>
          <a:p>
            <a:pPr algn="ctr" rtl="1"/>
            <a:r>
              <a:rPr lang="ar-DZ" sz="3600" b="1" u="sng" dirty="0" smtClean="0">
                <a:solidFill>
                  <a:srgbClr val="7030A0"/>
                </a:solidFill>
                <a:effectLst>
                  <a:outerShdw blurRad="38100" dist="38100" dir="2700000" algn="tl">
                    <a:srgbClr val="000000">
                      <a:alpha val="43137"/>
                    </a:srgbClr>
                  </a:outerShdw>
                </a:effectLst>
                <a:latin typeface="Andalus" pitchFamily="18" charset="-78"/>
                <a:cs typeface="Andalus" pitchFamily="18" charset="-78"/>
              </a:rPr>
              <a:t>حقوق الإنسان وحرياته من منظور علاقته بالجماعة السياسية</a:t>
            </a:r>
            <a:endParaRPr lang="fr-FR" sz="3200" u="sng" dirty="0">
              <a:solidFill>
                <a:srgbClr val="7030A0"/>
              </a:solidFill>
              <a:latin typeface="Andalus" pitchFamily="18" charset="-78"/>
              <a:cs typeface="Andalus" pitchFamily="18" charset="-78"/>
            </a:endParaRPr>
          </a:p>
        </p:txBody>
      </p:sp>
      <p:graphicFrame>
        <p:nvGraphicFramePr>
          <p:cNvPr id="4" name="Diagramme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graphicEl>
                                              <a:dgm id="{355E3CAD-BEC6-48EE-BB08-B1A7C1204320}"/>
                                            </p:graphicEl>
                                          </p:spTgt>
                                        </p:tgtEl>
                                        <p:attrNameLst>
                                          <p:attrName>style.visibility</p:attrName>
                                        </p:attrNameLst>
                                      </p:cBhvr>
                                      <p:to>
                                        <p:strVal val="visible"/>
                                      </p:to>
                                    </p:set>
                                    <p:animEffect transition="in" filter="fade">
                                      <p:cBhvr>
                                        <p:cTn id="13" dur="2000"/>
                                        <p:tgtEl>
                                          <p:spTgt spid="4">
                                            <p:graphicEl>
                                              <a:dgm id="{355E3CAD-BEC6-48EE-BB08-B1A7C120432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66FC4180-3EB7-408D-9EB5-EE9A17AF6D19}"/>
                                            </p:graphicEl>
                                          </p:spTgt>
                                        </p:tgtEl>
                                        <p:attrNameLst>
                                          <p:attrName>style.visibility</p:attrName>
                                        </p:attrNameLst>
                                      </p:cBhvr>
                                      <p:to>
                                        <p:strVal val="visible"/>
                                      </p:to>
                                    </p:set>
                                    <p:animEffect transition="in" filter="fade">
                                      <p:cBhvr>
                                        <p:cTn id="18" dur="2000"/>
                                        <p:tgtEl>
                                          <p:spTgt spid="4">
                                            <p:graphicEl>
                                              <a:dgm id="{66FC4180-3EB7-408D-9EB5-EE9A17AF6D1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64A24850-1B2B-4FE7-8255-F72C31ACFE2E}"/>
                                            </p:graphicEl>
                                          </p:spTgt>
                                        </p:tgtEl>
                                        <p:attrNameLst>
                                          <p:attrName>style.visibility</p:attrName>
                                        </p:attrNameLst>
                                      </p:cBhvr>
                                      <p:to>
                                        <p:strVal val="visible"/>
                                      </p:to>
                                    </p:set>
                                    <p:animEffect transition="in" filter="fade">
                                      <p:cBhvr>
                                        <p:cTn id="21" dur="2000"/>
                                        <p:tgtEl>
                                          <p:spTgt spid="4">
                                            <p:graphicEl>
                                              <a:dgm id="{64A24850-1B2B-4FE7-8255-F72C31ACFE2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11278F1D-B16B-432D-AEDA-299A487CEB8D}"/>
                                            </p:graphicEl>
                                          </p:spTgt>
                                        </p:tgtEl>
                                        <p:attrNameLst>
                                          <p:attrName>style.visibility</p:attrName>
                                        </p:attrNameLst>
                                      </p:cBhvr>
                                      <p:to>
                                        <p:strVal val="visible"/>
                                      </p:to>
                                    </p:set>
                                    <p:animEffect transition="in" filter="fade">
                                      <p:cBhvr>
                                        <p:cTn id="24" dur="2000"/>
                                        <p:tgtEl>
                                          <p:spTgt spid="4">
                                            <p:graphicEl>
                                              <a:dgm id="{11278F1D-B16B-432D-AEDA-299A487CEB8D}"/>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84273F4B-429C-48D3-BC5F-A018FFDA9E60}"/>
                                            </p:graphicEl>
                                          </p:spTgt>
                                        </p:tgtEl>
                                        <p:attrNameLst>
                                          <p:attrName>style.visibility</p:attrName>
                                        </p:attrNameLst>
                                      </p:cBhvr>
                                      <p:to>
                                        <p:strVal val="visible"/>
                                      </p:to>
                                    </p:set>
                                    <p:animEffect transition="in" filter="fade">
                                      <p:cBhvr>
                                        <p:cTn id="27" dur="2000"/>
                                        <p:tgtEl>
                                          <p:spTgt spid="4">
                                            <p:graphicEl>
                                              <a:dgm id="{84273F4B-429C-48D3-BC5F-A018FFDA9E60}"/>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917C0831-1846-4D35-B2DB-6216BC03F788}"/>
                                            </p:graphicEl>
                                          </p:spTgt>
                                        </p:tgtEl>
                                        <p:attrNameLst>
                                          <p:attrName>style.visibility</p:attrName>
                                        </p:attrNameLst>
                                      </p:cBhvr>
                                      <p:to>
                                        <p:strVal val="visible"/>
                                      </p:to>
                                    </p:set>
                                    <p:animEffect transition="in" filter="fade">
                                      <p:cBhvr>
                                        <p:cTn id="30" dur="2000"/>
                                        <p:tgtEl>
                                          <p:spTgt spid="4">
                                            <p:graphicEl>
                                              <a:dgm id="{917C0831-1846-4D35-B2DB-6216BC03F788}"/>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39610D60-E9E4-4DEE-A914-168AB1FE2032}"/>
                                            </p:graphicEl>
                                          </p:spTgt>
                                        </p:tgtEl>
                                        <p:attrNameLst>
                                          <p:attrName>style.visibility</p:attrName>
                                        </p:attrNameLst>
                                      </p:cBhvr>
                                      <p:to>
                                        <p:strVal val="visible"/>
                                      </p:to>
                                    </p:set>
                                    <p:animEffect transition="in" filter="fade">
                                      <p:cBhvr>
                                        <p:cTn id="33" dur="2000"/>
                                        <p:tgtEl>
                                          <p:spTgt spid="4">
                                            <p:graphicEl>
                                              <a:dgm id="{39610D60-E9E4-4DEE-A914-168AB1FE2032}"/>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CAB52BA-D38A-4F86-9683-2E5FC8138125}"/>
                                            </p:graphicEl>
                                          </p:spTgt>
                                        </p:tgtEl>
                                        <p:attrNameLst>
                                          <p:attrName>style.visibility</p:attrName>
                                        </p:attrNameLst>
                                      </p:cBhvr>
                                      <p:to>
                                        <p:strVal val="visible"/>
                                      </p:to>
                                    </p:set>
                                    <p:animEffect transition="in" filter="fade">
                                      <p:cBhvr>
                                        <p:cTn id="36" dur="2000"/>
                                        <p:tgtEl>
                                          <p:spTgt spid="4">
                                            <p:graphicEl>
                                              <a:dgm id="{9CAB52BA-D38A-4F86-9683-2E5FC813812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DC5CCFEB-341E-451A-974D-7BB0914A12CD}"/>
                                            </p:graphicEl>
                                          </p:spTgt>
                                        </p:tgtEl>
                                        <p:attrNameLst>
                                          <p:attrName>style.visibility</p:attrName>
                                        </p:attrNameLst>
                                      </p:cBhvr>
                                      <p:to>
                                        <p:strVal val="visible"/>
                                      </p:to>
                                    </p:set>
                                    <p:animEffect transition="in" filter="fade">
                                      <p:cBhvr>
                                        <p:cTn id="39" dur="2000"/>
                                        <p:tgtEl>
                                          <p:spTgt spid="4">
                                            <p:graphicEl>
                                              <a:dgm id="{DC5CCFEB-341E-451A-974D-7BB0914A12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AtOnc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510334"/>
          </a:xfrm>
        </p:spPr>
        <p:txBody>
          <a:bodyPr>
            <a:noAutofit/>
          </a:bodyPr>
          <a:lstStyle/>
          <a:p>
            <a:pPr algn="ctr" rtl="1"/>
            <a:r>
              <a:rPr lang="ar-DZ" sz="3600" b="1" u="sng" dirty="0" smtClean="0">
                <a:solidFill>
                  <a:schemeClr val="accent1"/>
                </a:solidFill>
                <a:effectLst>
                  <a:outerShdw blurRad="38100" dist="38100" dir="2700000" algn="tl">
                    <a:srgbClr val="000000">
                      <a:alpha val="43137"/>
                    </a:srgbClr>
                  </a:outerShdw>
                </a:effectLst>
                <a:latin typeface="Andalus" pitchFamily="18" charset="-78"/>
                <a:cs typeface="Andalus" pitchFamily="18" charset="-78"/>
              </a:rPr>
              <a:t>واقع العالم الإسلامي والعربي في مضمار حقوق الإنسان</a:t>
            </a:r>
            <a:endParaRPr lang="fr-FR" sz="3200" b="1" u="sng" dirty="0">
              <a:solidFill>
                <a:schemeClr val="accent1"/>
              </a:solidFill>
              <a:latin typeface="Andalus" pitchFamily="18" charset="-78"/>
              <a:cs typeface="Andalus" pitchFamily="18" charset="-78"/>
            </a:endParaRPr>
          </a:p>
        </p:txBody>
      </p:sp>
      <p:sp>
        <p:nvSpPr>
          <p:cNvPr id="3" name="Espace réservé du contenu 2"/>
          <p:cNvSpPr>
            <a:spLocks noGrp="1"/>
          </p:cNvSpPr>
          <p:nvPr>
            <p:ph idx="1"/>
          </p:nvPr>
        </p:nvSpPr>
        <p:spPr>
          <a:xfrm>
            <a:off x="428596" y="1428736"/>
            <a:ext cx="8229600" cy="4500594"/>
          </a:xfrm>
        </p:spPr>
        <p:txBody>
          <a:bodyPr>
            <a:noAutofit/>
          </a:bodyPr>
          <a:lstStyle/>
          <a:p>
            <a:pPr algn="justLow" rtl="1">
              <a:buNone/>
            </a:pPr>
            <a:r>
              <a:rPr lang="ar-DZ" sz="3200" dirty="0" smtClean="0">
                <a:cs typeface="+mj-cs"/>
              </a:rPr>
              <a:t>- هنالك العديد من الجهود الفعلية والاجتهادات الإسلامية في تحديد حقوق الإنسان، كلّها تلتقي حول الحقوق الآتية: </a:t>
            </a:r>
          </a:p>
          <a:p>
            <a:pPr algn="ctr" rtl="1">
              <a:buNone/>
            </a:pPr>
            <a:r>
              <a:rPr lang="ar-DZ" sz="3200" b="1" dirty="0" smtClean="0">
                <a:cs typeface="+mj-cs"/>
              </a:rPr>
              <a:t>الحياة، الحرية، العدل، التعليم، الشورى...</a:t>
            </a:r>
          </a:p>
          <a:p>
            <a:pPr algn="justLow" rtl="1">
              <a:buNone/>
            </a:pPr>
            <a:r>
              <a:rPr lang="ar-DZ" sz="3200" dirty="0" smtClean="0">
                <a:cs typeface="+mj-cs"/>
              </a:rPr>
              <a:t>-وهناك من يعتبر هذه الحقوق بمثابة ضرورات واجبة على المسلمين كافة حكاما ومحكومين.</a:t>
            </a:r>
          </a:p>
          <a:p>
            <a:pPr algn="justLow" rtl="1">
              <a:buNone/>
            </a:pPr>
            <a:r>
              <a:rPr lang="ar-DZ" sz="3200" dirty="0" smtClean="0">
                <a:cs typeface="+mj-cs"/>
              </a:rPr>
              <a:t>-تشترك الدول العربية قاطبة فيما خصّ بمسألة حقوق الإنسان كيفية الدفاع عنها، وهناك محددات أساسية عربية وإسلامية للتعامل مع قضية حقوق الإنسان، لاسيما ما تعلّق بالوثيقتين الإسلامية العربية.</a:t>
            </a:r>
            <a:endParaRPr lang="fr-FR" sz="3200" dirty="0">
              <a:cs typeface="+mj-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653210"/>
          </a:xfrm>
        </p:spPr>
        <p:txBody>
          <a:bodyPr>
            <a:normAutofit fontScale="90000"/>
          </a:bodyPr>
          <a:lstStyle/>
          <a:p>
            <a:pPr algn="ctr"/>
            <a:r>
              <a:rPr lang="ar-DZ" b="1" u="sng" dirty="0" smtClean="0">
                <a:solidFill>
                  <a:srgbClr val="7030A0"/>
                </a:solidFill>
                <a:latin typeface="Andalus" pitchFamily="18" charset="-78"/>
                <a:cs typeface="Andalus" pitchFamily="18" charset="-78"/>
              </a:rPr>
              <a:t>وثيقتان إسلامية عربية</a:t>
            </a:r>
            <a:endParaRPr lang="fr-FR" b="1" u="sng" dirty="0">
              <a:solidFill>
                <a:srgbClr val="7030A0"/>
              </a:solidFill>
              <a:latin typeface="Andalus" pitchFamily="18" charset="-78"/>
              <a:cs typeface="Andalus" pitchFamily="18" charset="-78"/>
            </a:endParaRPr>
          </a:p>
        </p:txBody>
      </p:sp>
      <p:sp>
        <p:nvSpPr>
          <p:cNvPr id="3" name="Espace réservé du contenu 2"/>
          <p:cNvSpPr>
            <a:spLocks noGrp="1"/>
          </p:cNvSpPr>
          <p:nvPr>
            <p:ph idx="1"/>
          </p:nvPr>
        </p:nvSpPr>
        <p:spPr>
          <a:xfrm>
            <a:off x="1214414" y="1428736"/>
            <a:ext cx="6900882" cy="4500594"/>
          </a:xfrm>
        </p:spPr>
        <p:txBody>
          <a:bodyPr>
            <a:normAutofit/>
          </a:bodyPr>
          <a:lstStyle/>
          <a:p>
            <a:pPr algn="ctr" rtl="1">
              <a:buNone/>
            </a:pPr>
            <a:r>
              <a:rPr lang="ar-DZ" sz="3200" dirty="0" smtClean="0">
                <a:latin typeface="Arabic Typesetting" pitchFamily="66" charset="-78"/>
                <a:cs typeface="Arabic Typesetting" pitchFamily="66" charset="-78"/>
              </a:rPr>
              <a:t>-لقد أثر المسار العالمي لحقوق الإنسان في العالم الإسلامي والوطن العربي، لجهة التفاعل مع التراكم العالمي حيال حقوق الإنسان وحرياته الأساسية، فعقدت ندوات ومؤتمرات وصدرت وثائق معنية بحقوق الإنسان العربي، لعلّ أبرزها وثيقتان هما:</a:t>
            </a:r>
          </a:p>
          <a:p>
            <a:pPr algn="ctr" rtl="1">
              <a:buNone/>
            </a:pPr>
            <a:r>
              <a:rPr lang="ar-DZ" sz="3200" dirty="0" smtClean="0">
                <a:latin typeface="Arabic Typesetting" pitchFamily="66" charset="-78"/>
                <a:cs typeface="Arabic Typesetting" pitchFamily="66" charset="-78"/>
              </a:rPr>
              <a:t>-واحدة إسلامية هي </a:t>
            </a:r>
            <a:r>
              <a:rPr lang="ar-DZ" sz="3200" b="1" dirty="0" smtClean="0">
                <a:latin typeface="Arabic Typesetting" pitchFamily="66" charset="-78"/>
                <a:cs typeface="Arabic Typesetting" pitchFamily="66" charset="-78"/>
              </a:rPr>
              <a:t>”الإعلان الإسلامي لحقوق الإنسان“. </a:t>
            </a:r>
            <a:endParaRPr lang="ar-DZ" sz="3200" b="1" dirty="0" smtClean="0">
              <a:latin typeface="Arabic Typesetting" pitchFamily="66" charset="-78"/>
              <a:cs typeface="Arabic Typesetting" pitchFamily="66" charset="-78"/>
            </a:endParaRPr>
          </a:p>
          <a:p>
            <a:pPr algn="ctr" rtl="1">
              <a:buNone/>
            </a:pPr>
            <a:r>
              <a:rPr lang="ar-DZ" sz="3200" dirty="0" smtClean="0">
                <a:latin typeface="Arabic Typesetting" pitchFamily="66" charset="-78"/>
                <a:cs typeface="Arabic Typesetting" pitchFamily="66" charset="-78"/>
              </a:rPr>
              <a:t>-الثانية عربية هي </a:t>
            </a:r>
            <a:r>
              <a:rPr lang="ar-DZ" sz="3200" b="1" dirty="0" smtClean="0">
                <a:latin typeface="Arabic Typesetting" pitchFamily="66" charset="-78"/>
                <a:cs typeface="Arabic Typesetting" pitchFamily="66" charset="-78"/>
              </a:rPr>
              <a:t>”الميثاق العربي لحقوق الإنسان“.</a:t>
            </a:r>
          </a:p>
          <a:p>
            <a:pPr algn="ctr" rtl="1">
              <a:buNone/>
            </a:pPr>
            <a:r>
              <a:rPr lang="ar-DZ" sz="4000" b="1" u="sng" dirty="0" smtClean="0">
                <a:latin typeface="Arabic Typesetting" pitchFamily="66" charset="-78"/>
                <a:cs typeface="Arabic Typesetting" pitchFamily="66" charset="-78"/>
              </a:rPr>
              <a:t>لكن ما مضمونهما؟</a:t>
            </a:r>
            <a:endParaRPr lang="fr-FR" sz="4000" b="1" u="sng" dirty="0">
              <a:latin typeface="Arabic Typesetting" pitchFamily="66" charset="-78"/>
              <a:cs typeface="Arabic Typesetting" pitchFamily="66"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852"/>
            <a:ext cx="8229600" cy="6500858"/>
          </a:xfrm>
        </p:spPr>
        <p:txBody>
          <a:bodyPr>
            <a:noAutofit/>
          </a:bodyPr>
          <a:lstStyle/>
          <a:p>
            <a:pPr algn="justLow" rtl="1">
              <a:buNone/>
            </a:pPr>
            <a:r>
              <a:rPr lang="ar-DZ" sz="2800" dirty="0" smtClean="0">
                <a:latin typeface="Arabic Typesetting" pitchFamily="66" charset="-78"/>
                <a:cs typeface="Arabic Typesetting" pitchFamily="66" charset="-78"/>
              </a:rPr>
              <a:t>-بدأت فكرة </a:t>
            </a:r>
            <a:r>
              <a:rPr lang="ar-DZ" sz="2800" b="1" dirty="0" smtClean="0">
                <a:latin typeface="Arabic Typesetting" pitchFamily="66" charset="-78"/>
                <a:cs typeface="Arabic Typesetting" pitchFamily="66" charset="-78"/>
              </a:rPr>
              <a:t>الإعلان الإسلامي لحقوق الإنسان </a:t>
            </a:r>
            <a:r>
              <a:rPr lang="ar-DZ" sz="2800" dirty="0" smtClean="0">
                <a:latin typeface="Arabic Typesetting" pitchFamily="66" charset="-78"/>
                <a:cs typeface="Arabic Typesetting" pitchFamily="66" charset="-78"/>
              </a:rPr>
              <a:t>عام </a:t>
            </a:r>
            <a:r>
              <a:rPr lang="ar-DZ" sz="2800" b="1" dirty="0" smtClean="0">
                <a:latin typeface="Arabic Typesetting" pitchFamily="66" charset="-78"/>
                <a:cs typeface="Arabic Typesetting" pitchFamily="66" charset="-78"/>
              </a:rPr>
              <a:t>1979</a:t>
            </a:r>
            <a:r>
              <a:rPr lang="ar-DZ" sz="2800" dirty="0" smtClean="0">
                <a:latin typeface="Arabic Typesetting" pitchFamily="66" charset="-78"/>
                <a:cs typeface="Arabic Typesetting" pitchFamily="66" charset="-78"/>
              </a:rPr>
              <a:t>، عندما قرّر </a:t>
            </a:r>
            <a:r>
              <a:rPr lang="ar-DZ" sz="2800" b="1" dirty="0" smtClean="0">
                <a:latin typeface="Arabic Typesetting" pitchFamily="66" charset="-78"/>
                <a:cs typeface="Arabic Typesetting" pitchFamily="66" charset="-78"/>
              </a:rPr>
              <a:t>المؤتمر الإسلامي العاشر</a:t>
            </a:r>
            <a:r>
              <a:rPr lang="ar-DZ" sz="2800" dirty="0" smtClean="0">
                <a:latin typeface="Arabic Typesetting" pitchFamily="66" charset="-78"/>
                <a:cs typeface="Arabic Typesetting" pitchFamily="66" charset="-78"/>
              </a:rPr>
              <a:t> لوزراء الخارجية تشكيل لجنة مشاورة من المتخصصين الإسلاميين لإعداد لائحة </a:t>
            </a:r>
            <a:r>
              <a:rPr lang="ar-DZ" sz="2800" b="1" dirty="0" smtClean="0">
                <a:latin typeface="Arabic Typesetting" pitchFamily="66" charset="-78"/>
                <a:cs typeface="Arabic Typesetting" pitchFamily="66" charset="-78"/>
              </a:rPr>
              <a:t>بحقوق الإنسان في الإسلام</a:t>
            </a:r>
            <a:r>
              <a:rPr lang="ar-DZ" sz="2800" dirty="0" smtClean="0">
                <a:latin typeface="Arabic Typesetting" pitchFamily="66" charset="-78"/>
                <a:cs typeface="Arabic Typesetting" pitchFamily="66" charset="-78"/>
              </a:rPr>
              <a:t>، وقد أُحيلت لاحقا على المؤتمرات الإسلامية إلى أن تمت الموافقة عليها في </a:t>
            </a:r>
            <a:r>
              <a:rPr lang="ar-DZ" sz="2800" b="1" dirty="0" smtClean="0">
                <a:latin typeface="Arabic Typesetting" pitchFamily="66" charset="-78"/>
                <a:cs typeface="Arabic Typesetting" pitchFamily="66" charset="-78"/>
              </a:rPr>
              <a:t>المؤتمر التاسع عشر</a:t>
            </a:r>
            <a:r>
              <a:rPr lang="ar-DZ" sz="2800" dirty="0" smtClean="0">
                <a:latin typeface="Arabic Typesetting" pitchFamily="66" charset="-78"/>
                <a:cs typeface="Arabic Typesetting" pitchFamily="66" charset="-78"/>
              </a:rPr>
              <a:t> لوزراء الخارجية في </a:t>
            </a:r>
            <a:r>
              <a:rPr lang="ar-DZ" sz="2800" b="1" dirty="0" smtClean="0">
                <a:latin typeface="Arabic Typesetting" pitchFamily="66" charset="-78"/>
                <a:cs typeface="Arabic Typesetting" pitchFamily="66" charset="-78"/>
              </a:rPr>
              <a:t>القاهرة 1990.</a:t>
            </a:r>
          </a:p>
          <a:p>
            <a:pPr algn="justLow" rtl="1">
              <a:buNone/>
            </a:pPr>
            <a:r>
              <a:rPr lang="ar-DZ" sz="2800" b="1" dirty="0" smtClean="0">
                <a:latin typeface="Arabic Typesetting" pitchFamily="66" charset="-78"/>
                <a:cs typeface="Arabic Typesetting" pitchFamily="66" charset="-78"/>
              </a:rPr>
              <a:t>-</a:t>
            </a:r>
            <a:r>
              <a:rPr lang="ar-DZ" sz="2800" dirty="0" smtClean="0">
                <a:latin typeface="Arabic Typesetting" pitchFamily="66" charset="-78"/>
                <a:cs typeface="Arabic Typesetting" pitchFamily="66" charset="-78"/>
              </a:rPr>
              <a:t>لقد أكّد</a:t>
            </a:r>
            <a:r>
              <a:rPr lang="ar-DZ" sz="2800" b="1" dirty="0" smtClean="0">
                <a:latin typeface="Arabic Typesetting" pitchFamily="66" charset="-78"/>
                <a:cs typeface="Arabic Typesetting" pitchFamily="66" charset="-78"/>
              </a:rPr>
              <a:t> الإعلان الإسلامي </a:t>
            </a:r>
            <a:r>
              <a:rPr lang="ar-DZ" sz="2800" dirty="0" smtClean="0">
                <a:latin typeface="Arabic Typesetting" pitchFamily="66" charset="-78"/>
                <a:cs typeface="Arabic Typesetting" pitchFamily="66" charset="-78"/>
              </a:rPr>
              <a:t>على المساهمة في جهود البشرية المتعلقة بحقوق الإنسان ”</a:t>
            </a:r>
            <a:r>
              <a:rPr lang="ar-DZ" sz="2800" b="1" dirty="0" smtClean="0">
                <a:latin typeface="Arabic Typesetting" pitchFamily="66" charset="-78"/>
                <a:cs typeface="Arabic Typesetting" pitchFamily="66" charset="-78"/>
              </a:rPr>
              <a:t>التي تهدف إلى حمايته من الاستغلال والاضطهاد، وتهدف إلى تأكيد حريته وحقوقه في الحياة الكريمة التي تتفق مع الشريعة الإسلامية</a:t>
            </a:r>
            <a:r>
              <a:rPr lang="ar-DZ" sz="2800" dirty="0" smtClean="0">
                <a:latin typeface="Arabic Typesetting" pitchFamily="66" charset="-78"/>
                <a:cs typeface="Arabic Typesetting" pitchFamily="66" charset="-78"/>
              </a:rPr>
              <a:t>“.</a:t>
            </a:r>
          </a:p>
          <a:p>
            <a:pPr algn="justLow" rtl="1">
              <a:buNone/>
            </a:pPr>
            <a:r>
              <a:rPr lang="ar-DZ" sz="2800" dirty="0" smtClean="0">
                <a:latin typeface="Arabic Typesetting" pitchFamily="66" charset="-78"/>
                <a:cs typeface="Arabic Typesetting" pitchFamily="66" charset="-78"/>
              </a:rPr>
              <a:t>-البشر جميعا أُسر واحدة، متساوون في أصل الكرامة الإنسانية دون تمييز بينهم بسبب العرق أو اللون </a:t>
            </a:r>
            <a:br>
              <a:rPr lang="ar-DZ" sz="2800" dirty="0" smtClean="0">
                <a:latin typeface="Arabic Typesetting" pitchFamily="66" charset="-78"/>
                <a:cs typeface="Arabic Typesetting" pitchFamily="66" charset="-78"/>
              </a:rPr>
            </a:br>
            <a:r>
              <a:rPr lang="ar-DZ" sz="2800" dirty="0" smtClean="0">
                <a:latin typeface="Arabic Typesetting" pitchFamily="66" charset="-78"/>
                <a:cs typeface="Arabic Typesetting" pitchFamily="66" charset="-78"/>
              </a:rPr>
              <a:t>أو المعتقد الديني أو الانتماء السياسي أو الوضع الاجتماعي.</a:t>
            </a:r>
          </a:p>
          <a:p>
            <a:pPr algn="justLow" rtl="1">
              <a:buNone/>
            </a:pPr>
            <a:r>
              <a:rPr lang="ar-DZ" sz="2800" dirty="0" smtClean="0">
                <a:latin typeface="Arabic Typesetting" pitchFamily="66" charset="-78"/>
                <a:cs typeface="Arabic Typesetting" pitchFamily="66" charset="-78"/>
              </a:rPr>
              <a:t>-المادة </a:t>
            </a:r>
            <a:r>
              <a:rPr lang="ar-DZ" sz="2800" b="1" dirty="0" smtClean="0">
                <a:latin typeface="Arabic Typesetting" pitchFamily="66" charset="-78"/>
                <a:cs typeface="Arabic Typesetting" pitchFamily="66" charset="-78"/>
              </a:rPr>
              <a:t>الثانية</a:t>
            </a:r>
            <a:r>
              <a:rPr lang="ar-DZ" sz="2800" dirty="0" smtClean="0">
                <a:latin typeface="Arabic Typesetting" pitchFamily="66" charset="-78"/>
                <a:cs typeface="Arabic Typesetting" pitchFamily="66" charset="-78"/>
              </a:rPr>
              <a:t> منه أكّدت على:</a:t>
            </a:r>
          </a:p>
          <a:p>
            <a:pPr algn="justLow" rtl="1">
              <a:buNone/>
            </a:pPr>
            <a:r>
              <a:rPr lang="ar-DZ" sz="2800" b="1" dirty="0" smtClean="0">
                <a:latin typeface="Arabic Typesetting" pitchFamily="66" charset="-78"/>
                <a:cs typeface="Arabic Typesetting" pitchFamily="66" charset="-78"/>
              </a:rPr>
              <a:t>على حق الحياة هبة الله، وعلى صون حرمة جنازة الإنسان وعدم انتهاكها.</a:t>
            </a:r>
          </a:p>
          <a:p>
            <a:pPr algn="justLow" rtl="1">
              <a:buNone/>
            </a:pPr>
            <a:r>
              <a:rPr lang="ar-DZ" sz="2800" b="1" dirty="0" smtClean="0">
                <a:latin typeface="Arabic Typesetting" pitchFamily="66" charset="-78"/>
                <a:cs typeface="Arabic Typesetting" pitchFamily="66" charset="-78"/>
              </a:rPr>
              <a:t>أمّا المادة الثالثة فدعت إلى: </a:t>
            </a:r>
          </a:p>
          <a:p>
            <a:pPr algn="justLow" rtl="1">
              <a:buNone/>
            </a:pPr>
            <a:r>
              <a:rPr lang="ar-DZ" sz="2800" b="1" dirty="0" smtClean="0">
                <a:latin typeface="Arabic Typesetting" pitchFamily="66" charset="-78"/>
                <a:cs typeface="Arabic Typesetting" pitchFamily="66" charset="-78"/>
              </a:rPr>
              <a:t>أثناء الحرب إلى حماية حياة المدنيين من شيوخ وأطفال ونساء وجرحى ومرضى، وحماية المزروعات والأشجار والمنشآت المدنية. </a:t>
            </a:r>
            <a:endParaRPr lang="fr-FR" sz="28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510334"/>
          </a:xfrm>
        </p:spPr>
        <p:txBody>
          <a:bodyPr>
            <a:noAutofit/>
          </a:bodyPr>
          <a:lstStyle/>
          <a:p>
            <a:pPr algn="ctr" rtl="1"/>
            <a:r>
              <a:rPr lang="ar-DZ" sz="4000" b="1" u="sng" dirty="0" smtClean="0">
                <a:solidFill>
                  <a:srgbClr val="FF0000"/>
                </a:solidFill>
                <a:latin typeface="Andalus" pitchFamily="18" charset="-78"/>
                <a:cs typeface="Andalus" pitchFamily="18" charset="-78"/>
              </a:rPr>
              <a:t>القضايا التي ركّز عليها الإعلان الإسلامي لحقوق الإنسان</a:t>
            </a:r>
            <a:endParaRPr lang="fr-FR" sz="4000" b="1" u="sng" dirty="0">
              <a:solidFill>
                <a:srgbClr val="FF0000"/>
              </a:solidFill>
              <a:latin typeface="Andalus" pitchFamily="18" charset="-78"/>
              <a:cs typeface="Andalus" pitchFamily="18" charset="-78"/>
            </a:endParaRPr>
          </a:p>
        </p:txBody>
      </p:sp>
      <p:sp>
        <p:nvSpPr>
          <p:cNvPr id="5" name="Espace réservé du contenu 4"/>
          <p:cNvSpPr>
            <a:spLocks noGrp="1"/>
          </p:cNvSpPr>
          <p:nvPr>
            <p:ph idx="1"/>
          </p:nvPr>
        </p:nvSpPr>
        <p:spPr>
          <a:xfrm>
            <a:off x="928662" y="1285860"/>
            <a:ext cx="7286676" cy="4895864"/>
          </a:xfrm>
        </p:spPr>
        <p:txBody>
          <a:bodyPr/>
          <a:lstStyle/>
          <a:p>
            <a:pPr algn="r" rtl="1">
              <a:buNone/>
            </a:pPr>
            <a:r>
              <a:rPr lang="ar-DZ" b="1" dirty="0" smtClean="0">
                <a:cs typeface="+mj-cs"/>
              </a:rPr>
              <a:t>-وقف عند الكثير من القضايا منها:</a:t>
            </a:r>
          </a:p>
          <a:p>
            <a:pPr algn="ctr" rtl="1">
              <a:buNone/>
            </a:pPr>
            <a:r>
              <a:rPr lang="ar-DZ" b="1" dirty="0" smtClean="0">
                <a:cs typeface="+mj-cs"/>
              </a:rPr>
              <a:t>-حقوق الطفل (الحضانة، الرعاية بكل أشكالها)</a:t>
            </a:r>
          </a:p>
          <a:p>
            <a:pPr algn="ctr" rtl="1">
              <a:buNone/>
            </a:pPr>
            <a:r>
              <a:rPr lang="ar-DZ" b="1" dirty="0" smtClean="0">
                <a:cs typeface="+mj-cs"/>
              </a:rPr>
              <a:t>-الزواج والأسرة.</a:t>
            </a:r>
          </a:p>
          <a:p>
            <a:pPr algn="ctr" rtl="1">
              <a:buNone/>
            </a:pPr>
            <a:r>
              <a:rPr lang="ar-DZ" b="1" dirty="0" smtClean="0">
                <a:cs typeface="+mj-cs"/>
              </a:rPr>
              <a:t>-الحق في التّعلم.</a:t>
            </a:r>
          </a:p>
          <a:p>
            <a:pPr algn="ctr" rtl="1">
              <a:buNone/>
            </a:pPr>
            <a:r>
              <a:rPr lang="ar-DZ" b="1" dirty="0" smtClean="0">
                <a:cs typeface="+mj-cs"/>
              </a:rPr>
              <a:t>-الحق في العقيدة وتقرير المصير.</a:t>
            </a:r>
          </a:p>
          <a:p>
            <a:pPr algn="ctr" rtl="1">
              <a:buNone/>
            </a:pPr>
            <a:r>
              <a:rPr lang="ar-DZ" b="1" dirty="0" smtClean="0">
                <a:cs typeface="+mj-cs"/>
              </a:rPr>
              <a:t>-حرية التنقل.</a:t>
            </a:r>
          </a:p>
          <a:p>
            <a:pPr algn="ctr" rtl="1">
              <a:buNone/>
            </a:pPr>
            <a:r>
              <a:rPr lang="ar-DZ" b="1" dirty="0" smtClean="0">
                <a:cs typeface="+mj-cs"/>
              </a:rPr>
              <a:t>-حق العمل والحق في الكسب المشروع.</a:t>
            </a:r>
          </a:p>
          <a:p>
            <a:pPr algn="r" rtl="1">
              <a:buNone/>
            </a:pPr>
            <a:r>
              <a:rPr lang="ar-DZ" b="1" dirty="0" smtClean="0">
                <a:cs typeface="+mj-cs"/>
              </a:rPr>
              <a:t>-أكد هذا الإعلان في ختامه على </a:t>
            </a:r>
            <a:r>
              <a:rPr lang="ar-DZ" b="1" dirty="0" smtClean="0">
                <a:cs typeface="+mj-cs"/>
              </a:rPr>
              <a:t>أ</a:t>
            </a:r>
            <a:r>
              <a:rPr lang="ar-DZ" b="1" dirty="0" smtClean="0">
                <a:cs typeface="+mj-cs"/>
              </a:rPr>
              <a:t>نّ مجمل مات ورد في حقوق الإنسان وحرياته مقيّدة بأحكام الشريعة الإسلامية.</a:t>
            </a:r>
            <a:endParaRPr lang="fr-FR" b="1" dirty="0">
              <a:cs typeface="+mj-cs"/>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796086"/>
          </a:xfrm>
        </p:spPr>
        <p:txBody>
          <a:bodyPr>
            <a:noAutofit/>
          </a:bodyPr>
          <a:lstStyle/>
          <a:p>
            <a:pPr algn="ctr" rtl="1"/>
            <a:r>
              <a:rPr lang="ar-DZ" sz="4000" b="1" u="sng"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الإعلان العالمي والإعلان الإسلامي لحقوق الإنسان</a:t>
            </a:r>
            <a:endParaRPr lang="fr-FR" sz="3600" u="sng" dirty="0">
              <a:solidFill>
                <a:schemeClr val="tx1"/>
              </a:solidFill>
              <a:latin typeface="Andalus" pitchFamily="18" charset="-78"/>
              <a:cs typeface="Andalus" pitchFamily="18" charset="-78"/>
            </a:endParaRPr>
          </a:p>
        </p:txBody>
      </p:sp>
      <p:graphicFrame>
        <p:nvGraphicFramePr>
          <p:cNvPr id="4" name="Espace réservé du contenu 3"/>
          <p:cNvGraphicFramePr>
            <a:graphicFrameLocks noGrp="1"/>
          </p:cNvGraphicFramePr>
          <p:nvPr>
            <p:ph idx="1"/>
          </p:nvPr>
        </p:nvGraphicFramePr>
        <p:xfrm>
          <a:off x="1428728" y="1857364"/>
          <a:ext cx="6357982"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7ADAB48-8F2C-4F20-82A4-3314B4670A98}"/>
                                            </p:graphicEl>
                                          </p:spTgt>
                                        </p:tgtEl>
                                        <p:attrNameLst>
                                          <p:attrName>style.visibility</p:attrName>
                                        </p:attrNameLst>
                                      </p:cBhvr>
                                      <p:to>
                                        <p:strVal val="visible"/>
                                      </p:to>
                                    </p:set>
                                    <p:animEffect transition="in" filter="fade">
                                      <p:cBhvr>
                                        <p:cTn id="7" dur="2000"/>
                                        <p:tgtEl>
                                          <p:spTgt spid="4">
                                            <p:graphicEl>
                                              <a:dgm id="{A7ADAB48-8F2C-4F20-82A4-3314B4670A9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27C8AC7-C7FD-455C-8D9C-906E8EE4AF41}"/>
                                            </p:graphicEl>
                                          </p:spTgt>
                                        </p:tgtEl>
                                        <p:attrNameLst>
                                          <p:attrName>style.visibility</p:attrName>
                                        </p:attrNameLst>
                                      </p:cBhvr>
                                      <p:to>
                                        <p:strVal val="visible"/>
                                      </p:to>
                                    </p:set>
                                    <p:animEffect transition="in" filter="fade">
                                      <p:cBhvr>
                                        <p:cTn id="10" dur="2000"/>
                                        <p:tgtEl>
                                          <p:spTgt spid="4">
                                            <p:graphicEl>
                                              <a:dgm id="{F27C8AC7-C7FD-455C-8D9C-906E8EE4AF4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A1144E7F-3261-414F-A733-25751E8CAB5C}"/>
                                            </p:graphicEl>
                                          </p:spTgt>
                                        </p:tgtEl>
                                        <p:attrNameLst>
                                          <p:attrName>style.visibility</p:attrName>
                                        </p:attrNameLst>
                                      </p:cBhvr>
                                      <p:to>
                                        <p:strVal val="visible"/>
                                      </p:to>
                                    </p:set>
                                    <p:animEffect transition="in" filter="fade">
                                      <p:cBhvr>
                                        <p:cTn id="13" dur="2000"/>
                                        <p:tgtEl>
                                          <p:spTgt spid="4">
                                            <p:graphicEl>
                                              <a:dgm id="{A1144E7F-3261-414F-A733-25751E8CAB5C}"/>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E2EABC67-0466-4D6A-B739-DAE4F30A7D81}"/>
                                            </p:graphicEl>
                                          </p:spTgt>
                                        </p:tgtEl>
                                        <p:attrNameLst>
                                          <p:attrName>style.visibility</p:attrName>
                                        </p:attrNameLst>
                                      </p:cBhvr>
                                      <p:to>
                                        <p:strVal val="visible"/>
                                      </p:to>
                                    </p:set>
                                    <p:animEffect transition="in" filter="fade">
                                      <p:cBhvr>
                                        <p:cTn id="16" dur="2000"/>
                                        <p:tgtEl>
                                          <p:spTgt spid="4">
                                            <p:graphicEl>
                                              <a:dgm id="{E2EABC67-0466-4D6A-B739-DAE4F30A7D81}"/>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E3162BE9-E33C-4B11-9516-88B85ED20143}"/>
                                            </p:graphicEl>
                                          </p:spTgt>
                                        </p:tgtEl>
                                        <p:attrNameLst>
                                          <p:attrName>style.visibility</p:attrName>
                                        </p:attrNameLst>
                                      </p:cBhvr>
                                      <p:to>
                                        <p:strVal val="visible"/>
                                      </p:to>
                                    </p:set>
                                    <p:animEffect transition="in" filter="fade">
                                      <p:cBhvr>
                                        <p:cTn id="19" dur="2000"/>
                                        <p:tgtEl>
                                          <p:spTgt spid="4">
                                            <p:graphicEl>
                                              <a:dgm id="{E3162BE9-E33C-4B11-9516-88B85ED20143}"/>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642BD73C-BCA1-46B3-84FA-54AA6C51526E}"/>
                                            </p:graphicEl>
                                          </p:spTgt>
                                        </p:tgtEl>
                                        <p:attrNameLst>
                                          <p:attrName>style.visibility</p:attrName>
                                        </p:attrNameLst>
                                      </p:cBhvr>
                                      <p:to>
                                        <p:strVal val="visible"/>
                                      </p:to>
                                    </p:set>
                                    <p:animEffect transition="in" filter="fade">
                                      <p:cBhvr>
                                        <p:cTn id="22" dur="2000"/>
                                        <p:tgtEl>
                                          <p:spTgt spid="4">
                                            <p:graphicEl>
                                              <a:dgm id="{642BD73C-BCA1-46B3-84FA-54AA6C51526E}"/>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6976733A-19B0-414A-9FCA-1E3B5B7030C3}"/>
                                            </p:graphicEl>
                                          </p:spTgt>
                                        </p:tgtEl>
                                        <p:attrNameLst>
                                          <p:attrName>style.visibility</p:attrName>
                                        </p:attrNameLst>
                                      </p:cBhvr>
                                      <p:to>
                                        <p:strVal val="visible"/>
                                      </p:to>
                                    </p:set>
                                    <p:animEffect transition="in" filter="fade">
                                      <p:cBhvr>
                                        <p:cTn id="25" dur="2000"/>
                                        <p:tgtEl>
                                          <p:spTgt spid="4">
                                            <p:graphicEl>
                                              <a:dgm id="{6976733A-19B0-414A-9FCA-1E3B5B7030C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B479B9EB-C9BF-42DB-9B84-3C96B6EA0545}"/>
                                            </p:graphicEl>
                                          </p:spTgt>
                                        </p:tgtEl>
                                        <p:attrNameLst>
                                          <p:attrName>style.visibility</p:attrName>
                                        </p:attrNameLst>
                                      </p:cBhvr>
                                      <p:to>
                                        <p:strVal val="visible"/>
                                      </p:to>
                                    </p:set>
                                    <p:animEffect transition="in" filter="fade">
                                      <p:cBhvr>
                                        <p:cTn id="28" dur="2000"/>
                                        <p:tgtEl>
                                          <p:spTgt spid="4">
                                            <p:graphicEl>
                                              <a:dgm id="{B479B9EB-C9BF-42DB-9B84-3C96B6EA054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E4B4CFBE-A2A8-4AD9-A15B-8973A603146A}"/>
                                            </p:graphicEl>
                                          </p:spTgt>
                                        </p:tgtEl>
                                        <p:attrNameLst>
                                          <p:attrName>style.visibility</p:attrName>
                                        </p:attrNameLst>
                                      </p:cBhvr>
                                      <p:to>
                                        <p:strVal val="visible"/>
                                      </p:to>
                                    </p:set>
                                    <p:animEffect transition="in" filter="fade">
                                      <p:cBhvr>
                                        <p:cTn id="31" dur="2000"/>
                                        <p:tgtEl>
                                          <p:spTgt spid="4">
                                            <p:graphicEl>
                                              <a:dgm id="{E4B4CFBE-A2A8-4AD9-A15B-8973A603146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5259A4E3-75CF-406C-AF4D-D1FEEEEF578C}"/>
                                            </p:graphicEl>
                                          </p:spTgt>
                                        </p:tgtEl>
                                        <p:attrNameLst>
                                          <p:attrName>style.visibility</p:attrName>
                                        </p:attrNameLst>
                                      </p:cBhvr>
                                      <p:to>
                                        <p:strVal val="visible"/>
                                      </p:to>
                                    </p:set>
                                    <p:animEffect transition="in" filter="fade">
                                      <p:cBhvr>
                                        <p:cTn id="34" dur="2000"/>
                                        <p:tgtEl>
                                          <p:spTgt spid="4">
                                            <p:graphicEl>
                                              <a:dgm id="{5259A4E3-75CF-406C-AF4D-D1FEEEEF578C}"/>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F05BBBF0-65E7-40A6-869B-D2D567005CB3}"/>
                                            </p:graphicEl>
                                          </p:spTgt>
                                        </p:tgtEl>
                                        <p:attrNameLst>
                                          <p:attrName>style.visibility</p:attrName>
                                        </p:attrNameLst>
                                      </p:cBhvr>
                                      <p:to>
                                        <p:strVal val="visible"/>
                                      </p:to>
                                    </p:set>
                                    <p:animEffect transition="in" filter="fade">
                                      <p:cBhvr>
                                        <p:cTn id="37" dur="2000"/>
                                        <p:tgtEl>
                                          <p:spTgt spid="4">
                                            <p:graphicEl>
                                              <a:dgm id="{F05BBBF0-65E7-40A6-869B-D2D567005CB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867524"/>
          </a:xfrm>
        </p:spPr>
        <p:txBody>
          <a:bodyPr>
            <a:normAutofit/>
          </a:bodyPr>
          <a:lstStyle/>
          <a:p>
            <a:pPr algn="ctr"/>
            <a:r>
              <a:rPr lang="ar-DZ" sz="4800" b="1" u="sng" dirty="0" smtClean="0">
                <a:solidFill>
                  <a:srgbClr val="002060"/>
                </a:solidFill>
                <a:effectLst>
                  <a:outerShdw blurRad="38100" dist="38100" dir="2700000" algn="tl">
                    <a:srgbClr val="000000">
                      <a:alpha val="43137"/>
                    </a:srgbClr>
                  </a:outerShdw>
                </a:effectLst>
                <a:latin typeface="Andalus" pitchFamily="18" charset="-78"/>
                <a:cs typeface="Andalus" pitchFamily="18" charset="-78"/>
              </a:rPr>
              <a:t>حقوق الإنسان واقعها في الوطن العربي</a:t>
            </a:r>
            <a:endParaRPr lang="fr-FR" sz="4400" u="sng" dirty="0">
              <a:solidFill>
                <a:srgbClr val="002060"/>
              </a:solidFill>
              <a:latin typeface="Andalus" pitchFamily="18" charset="-78"/>
              <a:cs typeface="Andalus" pitchFamily="18" charset="-78"/>
            </a:endParaRPr>
          </a:p>
        </p:txBody>
      </p:sp>
      <p:sp>
        <p:nvSpPr>
          <p:cNvPr id="3" name="Espace réservé du contenu 2"/>
          <p:cNvSpPr>
            <a:spLocks noGrp="1"/>
          </p:cNvSpPr>
          <p:nvPr>
            <p:ph idx="1"/>
          </p:nvPr>
        </p:nvSpPr>
        <p:spPr>
          <a:xfrm>
            <a:off x="642910" y="1714488"/>
            <a:ext cx="7643866" cy="4610112"/>
          </a:xfrm>
        </p:spPr>
        <p:txBody>
          <a:bodyPr>
            <a:normAutofit/>
          </a:bodyPr>
          <a:lstStyle/>
          <a:p>
            <a:pPr algn="r" rtl="1">
              <a:buNone/>
            </a:pPr>
            <a:r>
              <a:rPr lang="ar-DZ" sz="3200" dirty="0" smtClean="0">
                <a:latin typeface="Arabic Typesetting" pitchFamily="66" charset="-78"/>
                <a:cs typeface="Arabic Typesetting" pitchFamily="66" charset="-78"/>
              </a:rPr>
              <a:t>-إنّ السجل العربي لحقوق الإنسان يرتبط بشكل أو بآخر بالديمقراطية، مثل“ الانتخابات، فهي وسيلة لتحقيق الديمقراطية، وأنّها ترتبط بحقوق بارزة في ملف حقوق الإنسان، ألا وهي:</a:t>
            </a:r>
          </a:p>
          <a:p>
            <a:pPr algn="ctr" rtl="1">
              <a:buNone/>
            </a:pPr>
            <a:r>
              <a:rPr lang="ar-DZ" sz="3200" b="1" dirty="0" smtClean="0">
                <a:latin typeface="Arabic Typesetting" pitchFamily="66" charset="-78"/>
                <a:cs typeface="Arabic Typesetting" pitchFamily="66" charset="-78"/>
              </a:rPr>
              <a:t>أ-حق التجمــع.</a:t>
            </a:r>
          </a:p>
          <a:p>
            <a:pPr algn="ctr" rtl="1">
              <a:buNone/>
            </a:pPr>
            <a:r>
              <a:rPr lang="ar-DZ" sz="3200" b="1" dirty="0" smtClean="0">
                <a:latin typeface="Arabic Typesetting" pitchFamily="66" charset="-78"/>
                <a:cs typeface="Arabic Typesetting" pitchFamily="66" charset="-78"/>
              </a:rPr>
              <a:t>ب-حق تكوين الجمعيات والنقابات.</a:t>
            </a:r>
          </a:p>
          <a:p>
            <a:pPr algn="ctr" rtl="1">
              <a:buNone/>
            </a:pPr>
            <a:r>
              <a:rPr lang="ar-DZ" sz="3200" b="1" dirty="0" smtClean="0">
                <a:latin typeface="Arabic Typesetting" pitchFamily="66" charset="-78"/>
                <a:cs typeface="Arabic Typesetting" pitchFamily="66" charset="-78"/>
              </a:rPr>
              <a:t>ت-حرية الرأي والتعبير.</a:t>
            </a:r>
          </a:p>
          <a:p>
            <a:pPr algn="justLow" rtl="1">
              <a:buNone/>
            </a:pPr>
            <a:r>
              <a:rPr lang="ar-DZ" sz="3200" dirty="0" smtClean="0">
                <a:latin typeface="Arabic Typesetting" pitchFamily="66" charset="-78"/>
                <a:cs typeface="Arabic Typesetting" pitchFamily="66" charset="-78"/>
              </a:rPr>
              <a:t>-إنّ حقوق الإنسان متعددة، وقد تختلف بعض مضامينها في ضوء الخصوصيات الدينية والوطنية والحضارية، بيد أنّها تشترك في الإنسانية وسعيها نحو حماية حقوق الإنسان. </a:t>
            </a:r>
            <a:endParaRPr lang="fr-FR" sz="32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572296"/>
          </a:xfrm>
        </p:spPr>
        <p:txBody>
          <a:bodyPr>
            <a:noAutofit/>
          </a:bodyPr>
          <a:lstStyle/>
          <a:p>
            <a:pPr algn="justLow" rtl="1">
              <a:buNone/>
            </a:pPr>
            <a:r>
              <a:rPr lang="ar-DZ" sz="3000" dirty="0" smtClean="0">
                <a:latin typeface="Arabic Typesetting" pitchFamily="66" charset="-78"/>
                <a:cs typeface="Arabic Typesetting" pitchFamily="66" charset="-78"/>
              </a:rPr>
              <a:t>-إذا نظرنا إلى أوضاع الوطن العربي بعد انتهاء الحرب العالمية</a:t>
            </a:r>
            <a:r>
              <a:rPr lang="fr-FR" sz="3000" dirty="0" smtClean="0">
                <a:latin typeface="Arabic Typesetting" pitchFamily="66" charset="-78"/>
                <a:cs typeface="Arabic Typesetting" pitchFamily="66" charset="-78"/>
              </a:rPr>
              <a:t>II</a:t>
            </a:r>
            <a:r>
              <a:rPr lang="ar-DZ" sz="3000" dirty="0" smtClean="0">
                <a:latin typeface="Arabic Typesetting" pitchFamily="66" charset="-78"/>
                <a:cs typeface="Arabic Typesetting" pitchFamily="66" charset="-78"/>
              </a:rPr>
              <a:t> </a:t>
            </a:r>
            <a:r>
              <a:rPr lang="ar-DZ" sz="3000" b="1" dirty="0" smtClean="0">
                <a:latin typeface="Arabic Typesetting" pitchFamily="66" charset="-78"/>
                <a:cs typeface="Arabic Typesetting" pitchFamily="66" charset="-78"/>
              </a:rPr>
              <a:t>1945، </a:t>
            </a:r>
            <a:r>
              <a:rPr lang="ar-DZ" sz="3000" dirty="0" smtClean="0">
                <a:latin typeface="Arabic Typesetting" pitchFamily="66" charset="-78"/>
                <a:cs typeface="Arabic Typesetting" pitchFamily="66" charset="-78"/>
              </a:rPr>
              <a:t>حيث تعدّدت الدول العربية التي نالت استقلالها واحدة تلوى الأخرى، حتى تم الاستقلال للجميع في عقود تالية، ومن المفترض أن يكون عهد الانتصار عهد النهضة، لكن الواقع يرينا أنّ النهضة لم تتحقق، وبدلا من ذلك بدأت المشاكل الكبرى للوطن العربي، مع المشكلة الأولى ”</a:t>
            </a:r>
            <a:r>
              <a:rPr lang="ar-DZ" sz="3000" b="1" dirty="0" smtClean="0">
                <a:latin typeface="Arabic Typesetting" pitchFamily="66" charset="-78"/>
                <a:cs typeface="Arabic Typesetting" pitchFamily="66" charset="-78"/>
              </a:rPr>
              <a:t>مشكلة فلسطين</a:t>
            </a:r>
            <a:r>
              <a:rPr lang="ar-DZ" sz="3000" dirty="0" smtClean="0">
                <a:latin typeface="Arabic Typesetting" pitchFamily="66" charset="-78"/>
                <a:cs typeface="Arabic Typesetting" pitchFamily="66" charset="-78"/>
              </a:rPr>
              <a:t>“، وما جاء بعدها، أخذت الأوضاع العربية تتردى يوما بعد يوم، وحرمان شعوب الكثير من الدول العربية من حقها في تحقيق مصيرها.</a:t>
            </a:r>
          </a:p>
          <a:p>
            <a:pPr algn="justLow" rtl="1">
              <a:buNone/>
            </a:pPr>
            <a:r>
              <a:rPr lang="ar-DZ" sz="3000" dirty="0" smtClean="0">
                <a:latin typeface="Arabic Typesetting" pitchFamily="66" charset="-78"/>
                <a:cs typeface="Arabic Typesetting" pitchFamily="66" charset="-78"/>
              </a:rPr>
              <a:t>-لقد أصدرت رابطة ”</a:t>
            </a:r>
            <a:r>
              <a:rPr lang="ar-DZ" sz="3000" b="1" dirty="0" smtClean="0">
                <a:latin typeface="Arabic Typesetting" pitchFamily="66" charset="-78"/>
                <a:cs typeface="Arabic Typesetting" pitchFamily="66" charset="-78"/>
              </a:rPr>
              <a:t>رابطة الدفاع عن حقوق الإنسان والحريات الديمقراطية في العالم العربي“</a:t>
            </a:r>
            <a:r>
              <a:rPr lang="ar-DZ" sz="3000" dirty="0" smtClean="0">
                <a:latin typeface="Arabic Typesetting" pitchFamily="66" charset="-78"/>
                <a:cs typeface="Arabic Typesetting" pitchFamily="66" charset="-78"/>
              </a:rPr>
              <a:t> تقريرها السنوي، وكان من جملة ما جاء فيه أنّه أرجع هجرة المثقفين إلى الخارج لغياب الديمقراطية، وقال تقرير الرابطة أيضا:</a:t>
            </a:r>
          </a:p>
          <a:p>
            <a:pPr algn="justLow" rtl="1">
              <a:buNone/>
            </a:pPr>
            <a:r>
              <a:rPr lang="ar-DZ" sz="3000" dirty="0" smtClean="0">
                <a:latin typeface="Arabic Typesetting" pitchFamily="66" charset="-78"/>
                <a:cs typeface="Arabic Typesetting" pitchFamily="66" charset="-78"/>
              </a:rPr>
              <a:t>”</a:t>
            </a:r>
            <a:r>
              <a:rPr lang="ar-DZ" sz="3000" b="1" dirty="0" smtClean="0">
                <a:latin typeface="Arabic Typesetting" pitchFamily="66" charset="-78"/>
                <a:cs typeface="Arabic Typesetting" pitchFamily="66" charset="-78"/>
              </a:rPr>
              <a:t>إنّ وضع الحريات الأساسية للإنسان والمواطن في بعض الدّول العربية مأساوي. الحرية الفردية يضرب بها عرض الحائط والحريات الجماعية لا تصان، الرقابة مفروضة، وحرية التعبير لا تمارس إلاّ سرا، وعندما يعتقل رجل فغنّ زوجته وأمه وأخواته يحتجزن لاستجوابهنّ، ويصبح على زوجات السجناء السياسيين أن يواجهن الموقف بمفردهنّ</a:t>
            </a:r>
            <a:r>
              <a:rPr lang="ar-DZ" sz="3000" dirty="0" smtClean="0">
                <a:latin typeface="Arabic Typesetting" pitchFamily="66" charset="-78"/>
                <a:cs typeface="Arabic Typesetting" pitchFamily="66" charset="-78"/>
              </a:rPr>
              <a:t>“      </a:t>
            </a:r>
            <a:endParaRPr lang="fr-FR" sz="30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85852" y="714356"/>
            <a:ext cx="6786610" cy="4857784"/>
          </a:xfrm>
        </p:spPr>
        <p:txBody>
          <a:bodyPr>
            <a:noAutofit/>
          </a:bodyPr>
          <a:lstStyle/>
          <a:p>
            <a:pPr algn="justLow" rtl="1">
              <a:buFontTx/>
              <a:buChar char="-"/>
            </a:pPr>
            <a:r>
              <a:rPr lang="ar-DZ" sz="3400" dirty="0" smtClean="0">
                <a:cs typeface="+mj-cs"/>
              </a:rPr>
              <a:t>بالنسبة لندوة حقوق الإنسان التي عقدتها ”المنظمة العربية لحقوق الإنسان“ بالاشتراك مع ”اتحاد المحامين العرب“ في </a:t>
            </a:r>
            <a:r>
              <a:rPr lang="ar-DZ" sz="3400" b="1" dirty="0" smtClean="0">
                <a:cs typeface="+mj-cs"/>
              </a:rPr>
              <a:t>القاهرة</a:t>
            </a:r>
            <a:r>
              <a:rPr lang="ar-DZ" sz="3400" dirty="0" smtClean="0">
                <a:cs typeface="+mj-cs"/>
              </a:rPr>
              <a:t> مايو</a:t>
            </a:r>
            <a:r>
              <a:rPr lang="ar-DZ" sz="3400" b="1" dirty="0" smtClean="0">
                <a:cs typeface="+mj-cs"/>
              </a:rPr>
              <a:t>1985، </a:t>
            </a:r>
            <a:r>
              <a:rPr lang="ar-DZ" sz="3400" dirty="0" smtClean="0">
                <a:cs typeface="+mj-cs"/>
              </a:rPr>
              <a:t>قالت الندوة:</a:t>
            </a:r>
          </a:p>
          <a:p>
            <a:pPr algn="justLow" rtl="1">
              <a:buFontTx/>
              <a:buChar char="-"/>
            </a:pPr>
            <a:r>
              <a:rPr lang="ar-DZ" sz="3400" dirty="0" smtClean="0">
                <a:cs typeface="+mj-cs"/>
              </a:rPr>
              <a:t>”إنّ حقوق الإنسان التي نُصّ عليها في معظم الدساتير، ونادت بها الشريعة الإسلامية، والتزمت بها الدول العربية أمام المجتمع الدولي، لا تزال تُنتهك في الأقطار العربية، وإنّ المواطن العربي يدفع ثمن كل هذا، ولذلك فإنّ حصول المواطن العربي على حقوقه كاملة أصبح واجبا لا يحتمل المساومة لتحقيق التقدم والوحدة“.</a:t>
            </a:r>
            <a:endParaRPr lang="fr-FR" sz="3400" dirty="0">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571480"/>
            <a:ext cx="8229600" cy="5753120"/>
          </a:xfrm>
        </p:spPr>
        <p:txBody>
          <a:bodyPr>
            <a:normAutofit lnSpcReduction="10000"/>
          </a:bodyPr>
          <a:lstStyle/>
          <a:p>
            <a:pPr algn="ctr" rtl="1">
              <a:buNone/>
            </a:pPr>
            <a:r>
              <a:rPr lang="ar-DZ" sz="2800" b="1" dirty="0" smtClean="0">
                <a:effectLst>
                  <a:outerShdw blurRad="38100" dist="38100" dir="2700000" algn="tl">
                    <a:srgbClr val="000000">
                      <a:alpha val="43137"/>
                    </a:srgbClr>
                  </a:outerShdw>
                </a:effectLst>
                <a:cs typeface="+mj-cs"/>
              </a:rPr>
              <a:t>الخاتمــــــة</a:t>
            </a:r>
            <a:r>
              <a:rPr lang="ar-DZ" sz="2800" b="1" dirty="0" smtClean="0">
                <a:effectLst>
                  <a:outerShdw blurRad="38100" dist="38100" dir="2700000" algn="tl">
                    <a:srgbClr val="000000">
                      <a:alpha val="43137"/>
                    </a:srgbClr>
                  </a:outerShdw>
                </a:effectLst>
                <a:cs typeface="+mj-cs"/>
              </a:rPr>
              <a:t>:</a:t>
            </a:r>
          </a:p>
          <a:p>
            <a:pPr algn="ctr" rtl="1">
              <a:buNone/>
            </a:pPr>
            <a:r>
              <a:rPr lang="ar-DZ" sz="2800" b="1" dirty="0" smtClean="0">
                <a:effectLst>
                  <a:outerShdw blurRad="38100" dist="38100" dir="2700000" algn="tl">
                    <a:srgbClr val="000000">
                      <a:alpha val="43137"/>
                    </a:srgbClr>
                  </a:outerShdw>
                </a:effectLst>
                <a:cs typeface="+mj-cs"/>
              </a:rPr>
              <a:t>إنّ مسألة الالتزام بحقوق الإنسان وحرياته الأساسية، وحمايتها من الانتهاك، لهو مسألة جد نسبية، </a:t>
            </a:r>
            <a:r>
              <a:rPr lang="ar-DZ" sz="2800" b="1" dirty="0" smtClean="0">
                <a:effectLst>
                  <a:outerShdw blurRad="38100" dist="38100" dir="2700000" algn="tl">
                    <a:srgbClr val="000000">
                      <a:alpha val="43137"/>
                    </a:srgbClr>
                  </a:outerShdw>
                </a:effectLst>
                <a:cs typeface="+mj-cs"/>
              </a:rPr>
              <a:t>تتوقف على </a:t>
            </a:r>
            <a:r>
              <a:rPr lang="ar-DZ" sz="2800" b="1" dirty="0" smtClean="0">
                <a:effectLst>
                  <a:outerShdw blurRad="38100" dist="38100" dir="2700000" algn="tl">
                    <a:srgbClr val="000000">
                      <a:alpha val="43137"/>
                    </a:srgbClr>
                  </a:outerShdw>
                </a:effectLst>
                <a:cs typeface="+mj-cs"/>
              </a:rPr>
              <a:t>طبيعة تطبيق التشريعات داخل أي دولة من الدول، وأمام الأوضاع الآنية في ظل عديد من الرهانات التي يعيشها الوطن العربي أمام الكثير من أزمات المختلفة، جعلت الكثير من مواطنيها يتقدّمون بشكاوي تعبِّر عن عدم الإيفاء باحترام حقوق الإنسان، </a:t>
            </a:r>
            <a:r>
              <a:rPr lang="ar-DZ" sz="2800" b="1" u="sng" dirty="0" smtClean="0">
                <a:effectLst>
                  <a:outerShdw blurRad="38100" dist="38100" dir="2700000" algn="tl">
                    <a:srgbClr val="000000">
                      <a:alpha val="43137"/>
                    </a:srgbClr>
                  </a:outerShdw>
                </a:effectLst>
                <a:cs typeface="+mj-cs"/>
              </a:rPr>
              <a:t>كالمادة الثامنة</a:t>
            </a:r>
            <a:r>
              <a:rPr lang="ar-DZ" sz="2800" b="1" dirty="0" smtClean="0">
                <a:effectLst>
                  <a:outerShdw blurRad="38100" dist="38100" dir="2700000" algn="tl">
                    <a:srgbClr val="000000">
                      <a:alpha val="43137"/>
                    </a:srgbClr>
                  </a:outerShdw>
                </a:effectLst>
                <a:cs typeface="+mj-cs"/>
              </a:rPr>
              <a:t>:</a:t>
            </a:r>
          </a:p>
          <a:p>
            <a:pPr algn="ctr" rtl="1">
              <a:buNone/>
            </a:pPr>
            <a:r>
              <a:rPr lang="ar-DZ" sz="2800" b="1" dirty="0" smtClean="0">
                <a:effectLst>
                  <a:outerShdw blurRad="38100" dist="38100" dir="2700000" algn="tl">
                    <a:srgbClr val="000000">
                      <a:alpha val="43137"/>
                    </a:srgbClr>
                  </a:outerShdw>
                </a:effectLst>
                <a:cs typeface="+mj-cs"/>
              </a:rPr>
              <a:t>(لكل شخص الحق في أن يلجأ إلى المحاكم الوطنية لإنصافه من أعمال فيها اعتداء على الحقوق الأساسية التي يمنحها له القانون).</a:t>
            </a:r>
          </a:p>
          <a:p>
            <a:pPr algn="ctr" rtl="1">
              <a:buNone/>
            </a:pPr>
            <a:r>
              <a:rPr lang="ar-DZ" sz="2800" b="1" u="sng" dirty="0" smtClean="0">
                <a:effectLst>
                  <a:outerShdw blurRad="38100" dist="38100" dir="2700000" algn="tl">
                    <a:srgbClr val="000000">
                      <a:alpha val="43137"/>
                    </a:srgbClr>
                  </a:outerShdw>
                </a:effectLst>
                <a:cs typeface="+mj-cs"/>
              </a:rPr>
              <a:t>المادة العاشرة:</a:t>
            </a:r>
          </a:p>
          <a:p>
            <a:pPr algn="ctr" rtl="1">
              <a:buNone/>
            </a:pPr>
            <a:r>
              <a:rPr lang="ar-DZ" sz="2800" b="1" dirty="0" smtClean="0">
                <a:effectLst>
                  <a:outerShdw blurRad="38100" dist="38100" dir="2700000" algn="tl">
                    <a:srgbClr val="000000">
                      <a:alpha val="43137"/>
                    </a:srgbClr>
                  </a:outerShdw>
                </a:effectLst>
                <a:cs typeface="+mj-cs"/>
              </a:rPr>
              <a:t>(لكل إنسان الحق على قدم المساواة التامة مع الآخرين في أن تنظر قضيته أمام محكمة مستقلة نزيهة...)</a:t>
            </a:r>
          </a:p>
          <a:p>
            <a:pPr algn="ctr" rtl="1">
              <a:buNone/>
            </a:pPr>
            <a:r>
              <a:rPr lang="ar-DZ" sz="2800" b="1" dirty="0" smtClean="0">
                <a:effectLst>
                  <a:outerShdw blurRad="38100" dist="38100" dir="2700000" algn="tl">
                    <a:srgbClr val="000000">
                      <a:alpha val="43137"/>
                    </a:srgbClr>
                  </a:outerShdw>
                </a:effectLst>
                <a:cs typeface="+mj-cs"/>
              </a:rPr>
              <a:t>ومع تقدّم الأيّام يزداد اهتمام المواطنين في الوطن العربي بقضية حقوق الإنسان، لتصبح هذه القضية واحدة من أكثر همومهم </a:t>
            </a:r>
            <a:r>
              <a:rPr lang="ar-DZ" sz="2800" b="1" dirty="0" smtClean="0">
                <a:effectLst>
                  <a:outerShdw blurRad="38100" dist="38100" dir="2700000" algn="tl">
                    <a:srgbClr val="000000">
                      <a:alpha val="43137"/>
                    </a:srgbClr>
                  </a:outerShdw>
                </a:effectLst>
                <a:cs typeface="+mj-cs"/>
              </a:rPr>
              <a:t>إ</a:t>
            </a:r>
            <a:r>
              <a:rPr lang="ar-DZ" sz="2800" b="1" dirty="0" smtClean="0">
                <a:effectLst>
                  <a:outerShdw blurRad="38100" dist="38100" dir="2700000" algn="tl">
                    <a:srgbClr val="000000">
                      <a:alpha val="43137"/>
                    </a:srgbClr>
                  </a:outerShdw>
                </a:effectLst>
                <a:cs typeface="+mj-cs"/>
              </a:rPr>
              <a:t>لحاحا على تفكيرهم ووجدانهم.       </a:t>
            </a:r>
            <a:endParaRPr lang="fr-FR" sz="2800" b="1" dirty="0">
              <a:effectLst>
                <a:outerShdw blurRad="38100" dist="38100" dir="2700000" algn="tl">
                  <a:srgbClr val="000000">
                    <a:alpha val="43137"/>
                  </a:srgbClr>
                </a:outerShdw>
              </a:effectLst>
              <a:cs typeface="+mj-cs"/>
            </a:endParaRPr>
          </a:p>
        </p:txBody>
      </p:sp>
    </p:spTree>
    <p:custDataLst>
      <p:tags r:id="rId1"/>
    </p:custDataLst>
  </p:cSld>
  <p:clrMapOvr>
    <a:masterClrMapping/>
  </p:clrMapOvr>
  <p:transition spd="med" advTm="59094">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85720" y="857232"/>
            <a:ext cx="8229600" cy="4755148"/>
          </a:xfrm>
          <a:prstGeom prst="rect">
            <a:avLst/>
          </a:prstGeom>
          <a:noFill/>
          <a:effectLst>
            <a:outerShdw blurRad="50800" dist="50800" dir="5400000" algn="ctr" rotWithShape="0">
              <a:srgbClr val="FFFF00"/>
            </a:outerShdw>
          </a:effectLst>
        </p:spPr>
        <p:txBody>
          <a:bodyPr wrap="square">
            <a:spAutoFit/>
          </a:bodyPr>
          <a:lstStyle/>
          <a:p>
            <a:pPr algn="ctr" rtl="1">
              <a:lnSpc>
                <a:spcPct val="150000"/>
              </a:lnSpc>
            </a:pP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جامعة محمد بن أحمد-وهران02-</a:t>
            </a:r>
          </a:p>
          <a:p>
            <a:pPr algn="ctr" rtl="1">
              <a:lnSpc>
                <a:spcPct val="150000"/>
              </a:lnSpc>
            </a:pP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كلية العلوم الاجتماعية.</a:t>
            </a:r>
          </a:p>
          <a:p>
            <a:pPr algn="ctr" rtl="1">
              <a:lnSpc>
                <a:spcPct val="150000"/>
              </a:lnSpc>
            </a:pP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قسم علم الاجتماع</a:t>
            </a:r>
          </a:p>
          <a:p>
            <a:pPr algn="justLow" rtl="1">
              <a:lnSpc>
                <a:spcPct val="150000"/>
              </a:lnSpc>
            </a:pP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أستاذة المادة: </a:t>
            </a:r>
            <a:r>
              <a:rPr lang="ar-DZ" sz="3600" b="1" dirty="0" smtClean="0">
                <a:solidFill>
                  <a:schemeClr val="tx1"/>
                </a:solidFill>
                <a:cs typeface="Old Antic Bold" pitchFamily="2" charset="-78"/>
              </a:rPr>
              <a:t>هرنـــــدي كريمة</a:t>
            </a:r>
            <a:endParaRPr lang="ar-DZ" sz="2800" b="1" dirty="0" smtClean="0">
              <a:ln cmpd="sng">
                <a:solidFill>
                  <a:schemeClr val="tx1"/>
                </a:solidFill>
                <a:round/>
              </a:ln>
              <a:solidFill>
                <a:schemeClr val="tx1"/>
              </a:solidFill>
              <a:effectLst>
                <a:outerShdw blurRad="38100" dist="38100" dir="2700000" algn="tl">
                  <a:srgbClr val="000000">
                    <a:alpha val="43137"/>
                  </a:srgbClr>
                </a:outerShdw>
              </a:effectLst>
              <a:latin typeface="Segoe UI" pitchFamily="34" charset="0"/>
              <a:ea typeface="Segoe UI" pitchFamily="34" charset="0"/>
              <a:cs typeface="Simple Indust Outline" pitchFamily="2" charset="-78"/>
            </a:endParaRPr>
          </a:p>
          <a:p>
            <a:pPr algn="justLow" rtl="1">
              <a:lnSpc>
                <a:spcPct val="150000"/>
              </a:lnSpc>
            </a:pP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المقياس:“تحليل اجتماعي لقضايا حقوق الإنسان“</a:t>
            </a:r>
          </a:p>
          <a:p>
            <a:pPr algn="r" rtl="1">
              <a:lnSpc>
                <a:spcPct val="150000"/>
              </a:lnSpc>
            </a:pP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المعامـــــل:01                                    </a:t>
            </a:r>
            <a:b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br>
            <a:r>
              <a:rPr lang="ar-DZ" sz="2800" b="1" dirty="0" smtClean="0">
                <a:ln cmpd="sng">
                  <a:solidFill>
                    <a:schemeClr val="tx1"/>
                  </a:solidFill>
                  <a:round/>
                </a:ln>
                <a:solidFill>
                  <a:schemeClr val="tx1"/>
                </a:solidFill>
                <a:effectLst>
                  <a:outerShdw blurRad="38100" dist="38100" dir="2700000" algn="tl">
                    <a:srgbClr val="000000">
                      <a:alpha val="43137"/>
                    </a:srgbClr>
                  </a:outerShdw>
                </a:effectLst>
                <a:cs typeface="Simple Indust Outline" pitchFamily="2" charset="-78"/>
              </a:rPr>
              <a:t>الرصيد:02</a:t>
            </a:r>
            <a:endParaRPr lang="fr-FR" sz="2800" dirty="0">
              <a:solidFill>
                <a:schemeClr val="tx1"/>
              </a:solidFill>
            </a:endParaRPr>
          </a:p>
        </p:txBody>
      </p:sp>
    </p:spTree>
    <p:custDataLst>
      <p:tags r:id="rId1"/>
    </p:custDataLst>
  </p:cSld>
  <p:clrMapOvr>
    <a:masterClrMapping/>
  </p:clrMapOvr>
  <p:transition spd="med" advTm="39193">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571480"/>
            <a:ext cx="8229600" cy="5753120"/>
          </a:xfrm>
        </p:spPr>
        <p:txBody>
          <a:bodyPr>
            <a:normAutofit/>
          </a:bodyPr>
          <a:lstStyle/>
          <a:p>
            <a:pPr algn="ctr" rtl="1">
              <a:buNone/>
            </a:pPr>
            <a:r>
              <a:rPr lang="ar-DZ" sz="2800" b="1" u="sng" dirty="0" smtClean="0">
                <a:effectLst>
                  <a:outerShdw blurRad="38100" dist="38100" dir="2700000" algn="tl">
                    <a:srgbClr val="000000">
                      <a:alpha val="43137"/>
                    </a:srgbClr>
                  </a:outerShdw>
                </a:effectLst>
              </a:rPr>
              <a:t>قائمة المرجــــــــع</a:t>
            </a:r>
            <a:r>
              <a:rPr lang="ar-DZ" sz="2800" b="1" u="sng" dirty="0" smtClean="0">
                <a:effectLst>
                  <a:outerShdw blurRad="38100" dist="38100" dir="2700000" algn="tl">
                    <a:srgbClr val="000000">
                      <a:alpha val="43137"/>
                    </a:srgbClr>
                  </a:outerShdw>
                </a:effectLst>
              </a:rPr>
              <a:t>:</a:t>
            </a:r>
          </a:p>
          <a:p>
            <a:pPr algn="ctr" rtl="1">
              <a:buNone/>
            </a:pPr>
            <a:r>
              <a:rPr lang="ar-DZ" sz="2400" b="1" u="sng" dirty="0" smtClean="0">
                <a:effectLst>
                  <a:outerShdw blurRad="38100" dist="38100" dir="2700000" algn="tl">
                    <a:srgbClr val="000000">
                      <a:alpha val="43137"/>
                    </a:srgbClr>
                  </a:outerShdw>
                </a:effectLst>
                <a:cs typeface="+mj-cs"/>
              </a:rPr>
              <a:t>1</a:t>
            </a:r>
            <a:r>
              <a:rPr lang="ar-DZ" sz="2400" dirty="0" smtClean="0">
                <a:effectLst>
                  <a:outerShdw blurRad="38100" dist="38100" dir="2700000" algn="tl">
                    <a:srgbClr val="000000">
                      <a:alpha val="43137"/>
                    </a:srgbClr>
                  </a:outerShdw>
                </a:effectLst>
                <a:cs typeface="+mj-cs"/>
              </a:rPr>
              <a:t>-خالد عبد العظيم أبو غابة، </a:t>
            </a:r>
            <a:r>
              <a:rPr lang="ar-DZ" sz="2400" b="1" u="sng" dirty="0" smtClean="0">
                <a:effectLst>
                  <a:outerShdw blurRad="38100" dist="38100" dir="2700000" algn="tl">
                    <a:srgbClr val="000000">
                      <a:alpha val="43137"/>
                    </a:srgbClr>
                  </a:outerShdw>
                </a:effectLst>
                <a:cs typeface="+mj-cs"/>
              </a:rPr>
              <a:t>حقوق المحضونون: دراسة في الشريعة الإسلامية</a:t>
            </a:r>
            <a:r>
              <a:rPr lang="ar-DZ" sz="2400" dirty="0" smtClean="0">
                <a:effectLst>
                  <a:outerShdw blurRad="38100" dist="38100" dir="2700000" algn="tl">
                    <a:srgbClr val="000000">
                      <a:alpha val="43137"/>
                    </a:srgbClr>
                  </a:outerShdw>
                </a:effectLst>
                <a:cs typeface="+mj-cs"/>
              </a:rPr>
              <a:t>،ط01، دار الفكر الجامعي: الإسكندرية، 2013.</a:t>
            </a:r>
            <a:endParaRPr lang="fr-FR" sz="2400" dirty="0" smtClean="0">
              <a:effectLst>
                <a:outerShdw blurRad="38100" dist="38100" dir="2700000" algn="tl">
                  <a:srgbClr val="000000">
                    <a:alpha val="43137"/>
                  </a:srgbClr>
                </a:outerShdw>
              </a:effectLst>
              <a:cs typeface="+mj-cs"/>
            </a:endParaRPr>
          </a:p>
          <a:p>
            <a:pPr algn="ctr" rtl="1">
              <a:buNone/>
            </a:pPr>
            <a:endParaRPr lang="fr-FR" sz="2800" b="1" u="sng" dirty="0">
              <a:effectLst>
                <a:outerShdw blurRad="38100" dist="38100" dir="2700000" algn="tl">
                  <a:srgbClr val="000000">
                    <a:alpha val="43137"/>
                  </a:srgbClr>
                </a:outerShdw>
              </a:effectLst>
              <a:cs typeface="+mj-cs"/>
            </a:endParaRPr>
          </a:p>
        </p:txBody>
      </p:sp>
      <p:pic>
        <p:nvPicPr>
          <p:cNvPr id="3" name="Image 2"/>
          <p:cNvPicPr/>
          <p:nvPr/>
        </p:nvPicPr>
        <p:blipFill>
          <a:blip r:embed="rId3"/>
          <a:srcRect/>
          <a:stretch>
            <a:fillRect/>
          </a:stretch>
        </p:blipFill>
        <p:spPr bwMode="auto">
          <a:xfrm>
            <a:off x="4357686" y="2214554"/>
            <a:ext cx="2643206" cy="4071966"/>
          </a:xfrm>
          <a:prstGeom prst="rect">
            <a:avLst/>
          </a:prstGeom>
          <a:noFill/>
          <a:ln w="9525">
            <a:noFill/>
            <a:miter lim="800000"/>
            <a:headEnd/>
            <a:tailEnd/>
          </a:ln>
          <a:scene3d>
            <a:camera prst="perspectiveContrastingLeftFacing"/>
            <a:lightRig rig="threePt" dir="t"/>
          </a:scene3d>
        </p:spPr>
      </p:pic>
      <p:pic>
        <p:nvPicPr>
          <p:cNvPr id="4" name="Image 3"/>
          <p:cNvPicPr/>
          <p:nvPr/>
        </p:nvPicPr>
        <p:blipFill>
          <a:blip r:embed="rId4"/>
          <a:srcRect/>
          <a:stretch>
            <a:fillRect/>
          </a:stretch>
        </p:blipFill>
        <p:spPr bwMode="auto">
          <a:xfrm>
            <a:off x="1428728" y="2000240"/>
            <a:ext cx="2571768" cy="4357718"/>
          </a:xfrm>
          <a:prstGeom prst="rect">
            <a:avLst/>
          </a:prstGeom>
          <a:noFill/>
          <a:ln w="9525">
            <a:noFill/>
            <a:miter lim="800000"/>
            <a:headEnd/>
            <a:tailEnd/>
          </a:ln>
          <a:scene3d>
            <a:camera prst="perspectiveContrastingLeftFacing"/>
            <a:lightRig rig="threePt" dir="t"/>
          </a:scene3d>
        </p:spPr>
      </p:pic>
    </p:spTree>
    <p:custDataLst>
      <p:tags r:id="rId1"/>
    </p:custDataLst>
  </p:cSld>
  <p:clrMapOvr>
    <a:masterClrMapping/>
  </p:clrMapOvr>
  <p:transition spd="med" advTm="59094">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headEnd/>
            <a:tailEnd/>
          </a:ln>
          <a:effectLst/>
        </p:spPr>
      </p:pic>
      <p:sp>
        <p:nvSpPr>
          <p:cNvPr id="2" name="Titre 1"/>
          <p:cNvSpPr>
            <a:spLocks noGrp="1"/>
          </p:cNvSpPr>
          <p:nvPr>
            <p:ph type="title"/>
          </p:nvPr>
        </p:nvSpPr>
        <p:spPr>
          <a:xfrm>
            <a:off x="357158" y="785794"/>
            <a:ext cx="8229600" cy="4214842"/>
          </a:xfrm>
          <a:effectLst>
            <a:outerShdw blurRad="50800" dist="38100" dir="18900000" algn="bl" rotWithShape="0">
              <a:prstClr val="black">
                <a:alpha val="40000"/>
              </a:prstClr>
            </a:outerShdw>
          </a:effectLst>
          <a:scene3d>
            <a:camera prst="perspectiveRelaxedModerately"/>
            <a:lightRig rig="threePt" dir="t"/>
          </a:scene3d>
        </p:spPr>
        <p:txBody>
          <a:bodyPr>
            <a:noAutofit/>
          </a:bodyPr>
          <a:lstStyle/>
          <a:p>
            <a:pPr algn="ctr" rtl="1"/>
            <a:r>
              <a:rPr lang="ar-DZ" sz="7200" b="1" dirty="0" smtClean="0">
                <a:solidFill>
                  <a:schemeClr val="bg1"/>
                </a:solidFill>
                <a:effectLst>
                  <a:outerShdw blurRad="38100" dist="38100" dir="2700000" algn="tl">
                    <a:srgbClr val="000000">
                      <a:alpha val="43137"/>
                    </a:srgbClr>
                  </a:outerShdw>
                </a:effectLst>
                <a:cs typeface="Diwani Bent" pitchFamily="2" charset="-78"/>
              </a:rPr>
              <a:t>من إعداد الأستاذة:</a:t>
            </a:r>
            <a:br>
              <a:rPr lang="ar-DZ" sz="7200" b="1" dirty="0" smtClean="0">
                <a:solidFill>
                  <a:schemeClr val="bg1"/>
                </a:solidFill>
                <a:effectLst>
                  <a:outerShdw blurRad="38100" dist="38100" dir="2700000" algn="tl">
                    <a:srgbClr val="000000">
                      <a:alpha val="43137"/>
                    </a:srgbClr>
                  </a:outerShdw>
                </a:effectLst>
                <a:cs typeface="Diwani Bent" pitchFamily="2" charset="-78"/>
              </a:rPr>
            </a:br>
            <a:r>
              <a:rPr lang="ar-DZ" sz="7200" b="1" dirty="0" smtClean="0">
                <a:solidFill>
                  <a:schemeClr val="bg1"/>
                </a:solidFill>
                <a:effectLst>
                  <a:outerShdw blurRad="38100" dist="38100" dir="2700000" algn="tl">
                    <a:srgbClr val="000000">
                      <a:alpha val="43137"/>
                    </a:srgbClr>
                  </a:outerShdw>
                </a:effectLst>
                <a:cs typeface="Diwani Bent" pitchFamily="2" charset="-78"/>
              </a:rPr>
              <a:t>هرندي كريمة</a:t>
            </a:r>
            <a:endParaRPr lang="fr-FR" sz="7200" b="1" dirty="0">
              <a:solidFill>
                <a:schemeClr val="bg1"/>
              </a:solidFill>
              <a:effectLst>
                <a:outerShdw blurRad="38100" dist="38100" dir="2700000" algn="tl">
                  <a:srgbClr val="000000">
                    <a:alpha val="43137"/>
                  </a:srgbClr>
                </a:outerShdw>
              </a:effectLst>
              <a:cs typeface="Diwani Bent" pitchFamily="2" charset="-78"/>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noGrp="1"/>
          </p:cNvSpPr>
          <p:nvPr>
            <p:ph idx="1"/>
          </p:nvPr>
        </p:nvSpPr>
        <p:spPr>
          <a:xfrm>
            <a:off x="457200" y="1000125"/>
            <a:ext cx="8229600" cy="5324475"/>
          </a:xfrm>
          <a:prstGeom prst="rect">
            <a:avLst/>
          </a:prstGeom>
          <a:ln w="34925">
            <a:solidFill>
              <a:srgbClr val="FFFFFF"/>
            </a:solidFill>
          </a:ln>
          <a:effectLst>
            <a:outerShdw blurRad="317500" dir="2700000" algn="ctr">
              <a:srgbClr val="000000">
                <a:alpha val="43000"/>
              </a:srgbClr>
            </a:outerShdw>
          </a:effectLst>
          <a:scene3d>
            <a:camera prst="perspectiveRight"/>
            <a:lightRig rig="threePt" dir="t">
              <a:rot lat="0" lon="0" rev="0"/>
            </a:lightRig>
          </a:scene3d>
          <a:sp3d extrusionH="38100" prstMaterial="clear">
            <a:bevelT w="260350" h="50800" prst="softRound"/>
            <a:bevelB prst="softRound"/>
          </a:sp3d>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 typeface="Arial" charset="0"/>
              <a:buChar char="•"/>
              <a:tabLst/>
              <a:defRPr/>
            </a:pPr>
            <a:r>
              <a:rPr kumimoji="0" lang="ar-DZ" sz="6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Diwani Bent" pitchFamily="2" charset="-78"/>
              </a:rPr>
              <a:t>حقوق الإنسان</a:t>
            </a:r>
            <a:r>
              <a:rPr kumimoji="0" lang="ar-DZ" sz="60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Diwani Bent" pitchFamily="2" charset="-78"/>
              </a:rPr>
              <a:t> </a:t>
            </a:r>
            <a:r>
              <a:rPr lang="ar-DZ" sz="6000" b="1" dirty="0" smtClean="0">
                <a:effectLst>
                  <a:outerShdw blurRad="38100" dist="38100" dir="2700000" algn="tl">
                    <a:srgbClr val="000000">
                      <a:alpha val="43137"/>
                    </a:srgbClr>
                  </a:outerShdw>
                </a:effectLst>
                <a:latin typeface="+mj-lt"/>
                <a:ea typeface="+mj-ea"/>
                <a:cs typeface="Diwani Bent" pitchFamily="2" charset="-78"/>
              </a:rPr>
              <a:t>في الوطــن العربي</a:t>
            </a:r>
            <a:r>
              <a:rPr kumimoji="0" lang="ar-DZ" sz="6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Diwani Bent" pitchFamily="2" charset="-78"/>
              </a:rPr>
              <a:t>*</a:t>
            </a:r>
            <a:endParaRPr kumimoji="0" lang="fr-FR" sz="6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Diwani Bent" pitchFamily="2" charset="-78"/>
            </a:endParaRPr>
          </a:p>
        </p:txBody>
      </p:sp>
    </p:spTree>
    <p:custDataLst>
      <p:tags r:id="rId1"/>
    </p:custDataLst>
  </p:cSld>
  <p:clrMapOvr>
    <a:masterClrMapping/>
  </p:clrMapOvr>
  <p:transition spd="med" advTm="59094">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71438"/>
            <a:ext cx="5757874" cy="571480"/>
          </a:xfrm>
        </p:spPr>
        <p:txBody>
          <a:bodyPr>
            <a:noAutofit/>
          </a:bodyPr>
          <a:lstStyle/>
          <a:p>
            <a:pPr algn="ctr"/>
            <a:r>
              <a:rPr lang="ar-DZ" sz="3200" dirty="0" smtClean="0">
                <a:latin typeface="Arabic Typesetting" pitchFamily="66" charset="-78"/>
                <a:cs typeface="Arabic Typesetting" pitchFamily="66" charset="-78"/>
              </a:rPr>
              <a:t>”</a:t>
            </a:r>
            <a:r>
              <a:rPr lang="ar-DZ" sz="4400"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مخطط الدرس</a:t>
            </a:r>
            <a:r>
              <a:rPr lang="ar-DZ" sz="3200" dirty="0" smtClean="0">
                <a:latin typeface="Arabic Typesetting" pitchFamily="66" charset="-78"/>
                <a:cs typeface="Arabic Typesetting" pitchFamily="66" charset="-78"/>
              </a:rPr>
              <a:t>“</a:t>
            </a:r>
            <a:endParaRPr lang="fr-FR" sz="3200" dirty="0">
              <a:latin typeface="Arabic Typesetting" pitchFamily="66" charset="-78"/>
              <a:cs typeface="Arabic Typesetting" pitchFamily="66" charset="-78"/>
            </a:endParaRPr>
          </a:p>
        </p:txBody>
      </p:sp>
      <p:sp>
        <p:nvSpPr>
          <p:cNvPr id="3" name="Espace réservé du contenu 2"/>
          <p:cNvSpPr>
            <a:spLocks noGrp="1"/>
          </p:cNvSpPr>
          <p:nvPr>
            <p:ph idx="1"/>
          </p:nvPr>
        </p:nvSpPr>
        <p:spPr>
          <a:xfrm>
            <a:off x="357158" y="1142984"/>
            <a:ext cx="8229600" cy="5357850"/>
          </a:xfrm>
        </p:spPr>
        <p:txBody>
          <a:bodyPr>
            <a:noAutofit/>
          </a:bodyPr>
          <a:lstStyle/>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a:t>
            </a:r>
            <a:r>
              <a:rPr lang="ar-DZ" sz="2400" b="1" dirty="0" smtClean="0">
                <a:effectLst>
                  <a:outerShdw blurRad="38100" dist="38100" dir="2700000" algn="tl">
                    <a:srgbClr val="000000">
                      <a:alpha val="43137"/>
                    </a:srgbClr>
                  </a:outerShdw>
                </a:effectLst>
                <a:latin typeface="Arabic Typesetting" pitchFamily="66" charset="-78"/>
                <a:cs typeface="+mj-cs"/>
              </a:rPr>
              <a:t>مخرجات المحاضرة.</a:t>
            </a: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1-مدخل عام لحقوق الإنسان في الوطن العربي.</a:t>
            </a:r>
            <a:endParaRPr lang="ar-DZ" sz="2400" b="1" dirty="0" smtClean="0">
              <a:effectLst>
                <a:outerShdw blurRad="38100" dist="38100" dir="2700000" algn="tl">
                  <a:srgbClr val="000000">
                    <a:alpha val="43137"/>
                  </a:srgbClr>
                </a:outerShdw>
              </a:effectLst>
              <a:latin typeface="Arabic Typesetting" pitchFamily="66" charset="-78"/>
              <a:cs typeface="+mj-cs"/>
            </a:endParaRP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2-التذكير بمفهوم الحق.</a:t>
            </a:r>
            <a:endParaRPr lang="ar-DZ" sz="2400" b="1" dirty="0" smtClean="0">
              <a:effectLst>
                <a:outerShdw blurRad="38100" dist="38100" dir="2700000" algn="tl">
                  <a:srgbClr val="000000">
                    <a:alpha val="43137"/>
                  </a:srgbClr>
                </a:outerShdw>
              </a:effectLst>
              <a:latin typeface="Arabic Typesetting" pitchFamily="66" charset="-78"/>
              <a:cs typeface="+mj-cs"/>
            </a:endParaRP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3-الأصل في حقوق الإنسان أنها مسألة داخلية.</a:t>
            </a: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4-حقوق الإنسان وحرياته من منظور علاقته بالجماعة السياسية.</a:t>
            </a:r>
            <a:endParaRPr lang="ar-DZ" sz="2400" b="1" dirty="0" smtClean="0">
              <a:effectLst>
                <a:outerShdw blurRad="38100" dist="38100" dir="2700000" algn="tl">
                  <a:srgbClr val="000000">
                    <a:alpha val="43137"/>
                  </a:srgbClr>
                </a:outerShdw>
              </a:effectLst>
              <a:latin typeface="Arabic Typesetting" pitchFamily="66" charset="-78"/>
              <a:cs typeface="+mj-cs"/>
            </a:endParaRP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5-واقع العالم الإسلامي والعربي في مضمار حقوق الإنسان.</a:t>
            </a:r>
            <a:endParaRPr lang="ar-DZ" sz="2400" b="1" dirty="0" smtClean="0">
              <a:effectLst>
                <a:outerShdw blurRad="38100" dist="38100" dir="2700000" algn="tl">
                  <a:srgbClr val="000000">
                    <a:alpha val="43137"/>
                  </a:srgbClr>
                </a:outerShdw>
              </a:effectLst>
              <a:latin typeface="Arabic Typesetting" pitchFamily="66" charset="-78"/>
              <a:cs typeface="+mj-cs"/>
            </a:endParaRP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6-الإعلان العالمي والإعلان الإسلامي لحقوق الإنسان.</a:t>
            </a: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7-حقوق الإنسان واقعها في الوطن العربي.</a:t>
            </a:r>
            <a:endParaRPr lang="ar-DZ" sz="2400" b="1" dirty="0" smtClean="0">
              <a:effectLst>
                <a:outerShdw blurRad="38100" dist="38100" dir="2700000" algn="tl">
                  <a:srgbClr val="000000">
                    <a:alpha val="43137"/>
                  </a:srgbClr>
                </a:outerShdw>
              </a:effectLst>
              <a:latin typeface="Arabic Typesetting" pitchFamily="66" charset="-78"/>
              <a:cs typeface="+mj-cs"/>
            </a:endParaRP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-خاتمة.</a:t>
            </a:r>
          </a:p>
          <a:p>
            <a:pPr algn="r" rtl="1">
              <a:buNone/>
            </a:pPr>
            <a:r>
              <a:rPr lang="ar-DZ" sz="2400" b="1" dirty="0" smtClean="0">
                <a:effectLst>
                  <a:outerShdw blurRad="38100" dist="38100" dir="2700000" algn="tl">
                    <a:srgbClr val="000000">
                      <a:alpha val="43137"/>
                    </a:srgbClr>
                  </a:outerShdw>
                </a:effectLst>
                <a:latin typeface="Arabic Typesetting" pitchFamily="66" charset="-78"/>
                <a:cs typeface="+mj-cs"/>
              </a:rPr>
              <a:t>-قائمة المراجع.</a:t>
            </a:r>
            <a:endParaRPr lang="fr-FR" sz="2400" b="1" dirty="0">
              <a:effectLst>
                <a:outerShdw blurRad="38100" dist="38100" dir="2700000" algn="tl">
                  <a:srgbClr val="000000">
                    <a:alpha val="43137"/>
                  </a:srgbClr>
                </a:outerShdw>
              </a:effectLst>
              <a:latin typeface="Arabic Typesetting" pitchFamily="66" charset="-78"/>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0"/>
            <a:ext cx="6286544" cy="1143000"/>
          </a:xfrm>
        </p:spPr>
        <p:txBody>
          <a:bodyPr>
            <a:normAutofit/>
          </a:bodyPr>
          <a:lstStyle/>
          <a:p>
            <a:pPr algn="ctr" rtl="1"/>
            <a:r>
              <a:rPr lang="ar-DZ" sz="5400"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”الأهداف العامة من الدرس“</a:t>
            </a:r>
            <a:endParaRPr lang="fr-FR" sz="5400"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Espace réservé du contenu 2"/>
          <p:cNvSpPr>
            <a:spLocks noGrp="1"/>
          </p:cNvSpPr>
          <p:nvPr>
            <p:ph idx="1"/>
          </p:nvPr>
        </p:nvSpPr>
        <p:spPr/>
        <p:txBody>
          <a:bodyPr>
            <a:normAutofit/>
          </a:bodyPr>
          <a:lstStyle/>
          <a:p>
            <a:pPr algn="ctr" rtl="1">
              <a:buNone/>
            </a:pPr>
            <a:r>
              <a:rPr lang="ar-DZ" sz="4000" b="1" u="sng" dirty="0" smtClean="0">
                <a:effectLst>
                  <a:outerShdw blurRad="38100" dist="38100" dir="2700000" algn="tl">
                    <a:srgbClr val="000000">
                      <a:alpha val="43137"/>
                    </a:srgbClr>
                  </a:outerShdw>
                </a:effectLst>
                <a:latin typeface="Arabic Typesetting" pitchFamily="66" charset="-78"/>
                <a:cs typeface="Arabic Typesetting" pitchFamily="66" charset="-78"/>
              </a:rPr>
              <a:t>نسعى من خلال هذه المحاضرة إلى تحقيق المخرجات الآتية</a:t>
            </a:r>
            <a:r>
              <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rPr>
              <a:t>:</a:t>
            </a:r>
          </a:p>
          <a:p>
            <a:pPr algn="ctr" rtl="1">
              <a:buNone/>
            </a:pPr>
            <a:endParaRPr lang="ar-DZ" sz="28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ctr" rtl="1">
              <a:buNone/>
            </a:pPr>
            <a:r>
              <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rPr>
              <a:t>1-تعريف الطالب </a:t>
            </a:r>
            <a:r>
              <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rPr>
              <a:t>بواقع حقوق الإنسان في الوطن العربي.</a:t>
            </a:r>
            <a:endPar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ctr" rtl="1">
              <a:buNone/>
            </a:pPr>
            <a:r>
              <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rPr>
              <a:t>2-تمكن الطالب من </a:t>
            </a:r>
            <a:r>
              <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rPr>
              <a:t>معرفة نقاط الائتلاف والاختلاف بين الإعلان الإسلامي والعالمي لحقوق الإنسان</a:t>
            </a:r>
            <a:r>
              <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rPr>
              <a:t>.</a:t>
            </a:r>
            <a:endParaRPr lang="ar-DZ" sz="40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071670" y="285728"/>
            <a:ext cx="4786346" cy="135732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2" name="Titre 1"/>
          <p:cNvSpPr>
            <a:spLocks noGrp="1"/>
          </p:cNvSpPr>
          <p:nvPr>
            <p:ph type="ctrTitle"/>
          </p:nvPr>
        </p:nvSpPr>
        <p:spPr>
          <a:xfrm>
            <a:off x="642910" y="571480"/>
            <a:ext cx="7772400" cy="1470025"/>
          </a:xfrm>
        </p:spPr>
        <p:txBody>
          <a:bodyPr>
            <a:normAutofit fontScale="90000"/>
          </a:bodyPr>
          <a:lstStyle/>
          <a:p>
            <a:pPr algn="ctr" rtl="1"/>
            <a:r>
              <a:rPr lang="ar-DZ" dirty="0" smtClean="0">
                <a:solidFill>
                  <a:schemeClr val="bg1"/>
                </a:solidFill>
              </a:rPr>
              <a:t>  ”مـــدخل عام"</a:t>
            </a:r>
            <a:r>
              <a:rPr lang="fr-FR" dirty="0"/>
              <a:t/>
            </a:r>
            <a:br>
              <a:rPr lang="fr-FR" dirty="0"/>
            </a:br>
            <a:endParaRPr lang="fr-FR" dirty="0"/>
          </a:p>
        </p:txBody>
      </p:sp>
      <p:sp>
        <p:nvSpPr>
          <p:cNvPr id="3" name="Sous-titre 2"/>
          <p:cNvSpPr>
            <a:spLocks noGrp="1"/>
          </p:cNvSpPr>
          <p:nvPr>
            <p:ph type="subTitle" idx="1"/>
          </p:nvPr>
        </p:nvSpPr>
        <p:spPr>
          <a:xfrm>
            <a:off x="214282" y="1643050"/>
            <a:ext cx="8572560" cy="5000660"/>
          </a:xfrm>
        </p:spPr>
        <p:txBody>
          <a:bodyPr>
            <a:noAutofit/>
          </a:bodyPr>
          <a:lstStyle/>
          <a:p>
            <a:pPr algn="just" rtl="1"/>
            <a:r>
              <a:rPr lang="ar-DZ" sz="3200" b="1" dirty="0" smtClean="0">
                <a:solidFill>
                  <a:schemeClr val="tx1"/>
                </a:solidFill>
                <a:latin typeface="Arabic Typesetting" pitchFamily="66" charset="-78"/>
                <a:cs typeface="Arabic Typesetting" pitchFamily="66" charset="-78"/>
              </a:rPr>
              <a:t>إنّ مسألة الحديث عن حقوق الإنسان بصفة عامة، يعني الحديث عن خاصية العالمية والشمولية فيها، والمقدرة الكافية للدول ومختلف المجتمعات على حماية هذه الحقوق، دونما إهمالها كمطلب إنساني شرعي لابد من صونه، والعالم العربي واحد من هذه المجتمعات التي تسعى لحماية وتطبيق هذه الحقوق على أرضية الواقع، بغض النظر عن تلك التناقضات التيس يحملها الواقع بين </a:t>
            </a:r>
            <a:r>
              <a:rPr lang="ar-DZ" sz="3200" b="1" dirty="0" err="1" smtClean="0">
                <a:solidFill>
                  <a:schemeClr val="tx1"/>
                </a:solidFill>
                <a:latin typeface="Arabic Typesetting" pitchFamily="66" charset="-78"/>
                <a:cs typeface="Arabic Typesetting" pitchFamily="66" charset="-78"/>
              </a:rPr>
              <a:t>جنباته</a:t>
            </a:r>
            <a:r>
              <a:rPr lang="ar-DZ" sz="3200" b="1" dirty="0" smtClean="0">
                <a:latin typeface="Arabic Typesetting" pitchFamily="66" charset="-78"/>
                <a:cs typeface="Arabic Typesetting" pitchFamily="66" charset="-78"/>
              </a:rPr>
              <a:t>.</a:t>
            </a:r>
            <a:r>
              <a:rPr lang="ar-DZ" sz="2400" b="1" u="sng" dirty="0" smtClean="0">
                <a:solidFill>
                  <a:schemeClr val="bg1"/>
                </a:solidFill>
                <a:cs typeface="+mj-cs"/>
              </a:rPr>
              <a:t> </a:t>
            </a:r>
            <a:endParaRPr lang="ar-DZ" sz="2400" b="1" u="sng" dirty="0" smtClean="0">
              <a:solidFill>
                <a:schemeClr val="bg1"/>
              </a:solidFill>
              <a:cs typeface="+mj-cs"/>
            </a:endParaRPr>
          </a:p>
          <a:p>
            <a:pPr algn="just" rtl="1"/>
            <a:r>
              <a:rPr lang="ar-DZ" sz="2800" b="1" dirty="0" smtClean="0">
                <a:solidFill>
                  <a:schemeClr val="tx1"/>
                </a:solidFill>
                <a:latin typeface="Arabic Typesetting" pitchFamily="66" charset="-78"/>
                <a:cs typeface="Arabic Typesetting" pitchFamily="66" charset="-78"/>
              </a:rPr>
              <a:t>في محاضرتنا هذه سوف </a:t>
            </a:r>
            <a:r>
              <a:rPr lang="ar-DZ" sz="2800" b="1" dirty="0" smtClean="0">
                <a:latin typeface="Arabic Typesetting" pitchFamily="66" charset="-78"/>
                <a:cs typeface="Arabic Typesetting" pitchFamily="66" charset="-78"/>
              </a:rPr>
              <a:t>نتطرق إلى واقع حقوق الإنسان بوطننا العربي، كقضية مهمة وهاجس إنساني حُمل على قدر كبير من الأهمية والاهتمام بالآن ذاته، لأنّه بكل بساطة مطلب يتعلق بالوجود الإنساني قبل وجوده الاجتماعي، في ظل ما يعيشه العالم العربي من صراعات داخلية وحروب أهلية وواقع سياسي أكثر خطورة في مناطق عربية كثيرة، نقف موقف التساؤل: ما هو واقع حماية وتطبيق حقوق الإنسان بالوطن العربي؟.</a:t>
            </a:r>
            <a:endParaRPr lang="ar-DZ" sz="2800" b="1" dirty="0" smtClean="0">
              <a:solidFill>
                <a:schemeClr val="tx1"/>
              </a:solidFill>
              <a:latin typeface="Arabic Typesetting" pitchFamily="66" charset="-78"/>
              <a:cs typeface="Arabic Typesetting" pitchFamily="66" charset="-78"/>
            </a:endParaRPr>
          </a:p>
          <a:p>
            <a:pPr rtl="1"/>
            <a:r>
              <a:rPr lang="ar-DZ" sz="2800" b="1" u="sng" dirty="0" smtClean="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rPr>
              <a:t>الكلمات </a:t>
            </a:r>
            <a:r>
              <a:rPr lang="ar-DZ" sz="2800" b="1" u="sng" dirty="0" err="1" smtClean="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rPr>
              <a:t>المفتاحية</a:t>
            </a:r>
            <a:r>
              <a:rPr lang="ar-DZ" sz="2800" b="1" dirty="0" smtClean="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rPr>
              <a:t>: حقوق الإنسان، الوطن </a:t>
            </a:r>
            <a:r>
              <a:rPr lang="ar-DZ" sz="2800" b="1" dirty="0" smtClean="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rPr>
              <a:t>العربي، الحريات الأساسية، الإنسانية. </a:t>
            </a:r>
            <a:endParaRPr lang="fr-FR" sz="2800" b="1" dirty="0" smtClean="0">
              <a:solidFill>
                <a:srgbClr val="7030A0"/>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just" rtl="1"/>
            <a:endParaRPr lang="ar-DZ" sz="2800" b="1" dirty="0" smtClean="0">
              <a:solidFill>
                <a:schemeClr val="tx1"/>
              </a:solidFill>
              <a:latin typeface="Arabic Typesetting" pitchFamily="66" charset="-78"/>
              <a:cs typeface="Arabic Typesetting" pitchFamily="66" charset="-78"/>
            </a:endParaRPr>
          </a:p>
          <a:p>
            <a:pPr algn="just" rtl="1"/>
            <a:endParaRPr lang="ar-DZ" sz="2400" b="1" u="sng" dirty="0" smtClean="0">
              <a:solidFill>
                <a:schemeClr val="bg1"/>
              </a:solidFill>
              <a:cs typeface="+mj-cs"/>
            </a:endParaRPr>
          </a:p>
          <a:p>
            <a:pPr algn="just" rtl="1"/>
            <a:endParaRPr lang="ar-DZ" sz="2400" b="1" u="sng" dirty="0" smtClean="0">
              <a:solidFill>
                <a:schemeClr val="bg1"/>
              </a:solidFill>
              <a:cs typeface="+mj-cs"/>
            </a:endParaRPr>
          </a:p>
          <a:p>
            <a:pPr algn="justLow"/>
            <a:endParaRPr lang="fr-FR" sz="2400" b="1" dirty="0">
              <a:solidFill>
                <a:schemeClr val="bg1"/>
              </a:solidFill>
              <a:cs typeface="+mj-cs"/>
            </a:endParaRPr>
          </a:p>
        </p:txBody>
      </p:sp>
    </p:spTree>
  </p:cSld>
  <p:clrMapOvr>
    <a:masterClrMapping/>
  </p:clrMapOvr>
  <p:transition spd="med" advTm="12761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14338"/>
            <a:ext cx="6286544" cy="1143000"/>
          </a:xfrm>
        </p:spPr>
        <p:txBody>
          <a:bodyPr>
            <a:normAutofit/>
          </a:bodyPr>
          <a:lstStyle/>
          <a:p>
            <a:pPr algn="ctr" rtl="1"/>
            <a:r>
              <a:rPr lang="ar-DZ" sz="4800"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a:t>
            </a:r>
            <a:r>
              <a:rPr lang="ar-DZ" sz="4800" b="1" dirty="0" smtClean="0">
                <a:effectLst>
                  <a:outerShdw blurRad="38100" dist="38100" dir="2700000" algn="tl">
                    <a:srgbClr val="000000">
                      <a:alpha val="43137"/>
                    </a:srgbClr>
                  </a:outerShdw>
                </a:effectLst>
                <a:latin typeface="Andalus" pitchFamily="18" charset="-78"/>
                <a:cs typeface="Andalus" pitchFamily="18" charset="-78"/>
              </a:rPr>
              <a:t>التذكير </a:t>
            </a:r>
            <a:r>
              <a:rPr lang="ar-DZ" sz="4800" b="1" dirty="0" smtClean="0">
                <a:effectLst>
                  <a:outerShdw blurRad="38100" dist="38100" dir="2700000" algn="tl">
                    <a:srgbClr val="000000">
                      <a:alpha val="43137"/>
                    </a:srgbClr>
                  </a:outerShdw>
                </a:effectLst>
                <a:latin typeface="Andalus" pitchFamily="18" charset="-78"/>
                <a:cs typeface="Andalus" pitchFamily="18" charset="-78"/>
              </a:rPr>
              <a:t>بمفهوم الحق</a:t>
            </a:r>
            <a:r>
              <a:rPr lang="ar-DZ" sz="4800" u="sng" dirty="0" smtClean="0">
                <a:solidFill>
                  <a:srgbClr val="FF0000"/>
                </a:solidFill>
                <a:effectLst>
                  <a:outerShdw blurRad="38100" dist="38100" dir="2700000" algn="tl">
                    <a:srgbClr val="000000">
                      <a:alpha val="43137"/>
                    </a:srgbClr>
                  </a:outerShdw>
                </a:effectLst>
                <a:latin typeface="Andalus" pitchFamily="18" charset="-78"/>
                <a:cs typeface="Andalus" pitchFamily="18" charset="-78"/>
              </a:rPr>
              <a:t>“</a:t>
            </a:r>
            <a:endParaRPr lang="fr-FR" sz="4800"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3" name="Espace réservé du contenu 2"/>
          <p:cNvSpPr>
            <a:spLocks noGrp="1"/>
          </p:cNvSpPr>
          <p:nvPr>
            <p:ph idx="1"/>
          </p:nvPr>
        </p:nvSpPr>
        <p:spPr>
          <a:xfrm>
            <a:off x="357158" y="1000108"/>
            <a:ext cx="8229600" cy="5500726"/>
          </a:xfrm>
        </p:spPr>
        <p:txBody>
          <a:bodyPr>
            <a:normAutofit/>
          </a:bodyPr>
          <a:lstStyle/>
          <a:p>
            <a:pPr algn="just" rtl="1">
              <a:buNone/>
            </a:pPr>
            <a:r>
              <a:rPr lang="ar-DZ" sz="3200" b="1" dirty="0" smtClean="0">
                <a:effectLst>
                  <a:outerShdw blurRad="38100" dist="38100" dir="2700000" algn="tl">
                    <a:srgbClr val="000000">
                      <a:alpha val="43137"/>
                    </a:srgbClr>
                  </a:outerShdw>
                </a:effectLst>
                <a:latin typeface="Arabic Typesetting" pitchFamily="66" charset="-78"/>
                <a:cs typeface="Arabic Typesetting" pitchFamily="66" charset="-78"/>
              </a:rPr>
              <a:t>إنّ الحقوق بصفة عامة هي التي تهدف إلى ضمان وحماية معنى الإنسانية في مختلف المجالات السياسية والاقتصادية والثقافية.</a:t>
            </a:r>
          </a:p>
          <a:p>
            <a:pPr algn="just" rtl="1">
              <a:buNone/>
            </a:pPr>
            <a:r>
              <a:rPr lang="ar-DZ" sz="3200" b="1" dirty="0" smtClean="0">
                <a:effectLst>
                  <a:outerShdw blurRad="38100" dist="38100" dir="2700000" algn="tl">
                    <a:srgbClr val="000000">
                      <a:alpha val="43137"/>
                    </a:srgbClr>
                  </a:outerShdw>
                </a:effectLst>
                <a:latin typeface="Arabic Typesetting" pitchFamily="66" charset="-78"/>
                <a:cs typeface="Arabic Typesetting" pitchFamily="66" charset="-78"/>
              </a:rPr>
              <a:t>كمستهل لمحاضرتنا أردنا أن نعود للتذكير بمفهوم الحق، لكن هذه المرة من منظور أساتذة الفقه الإسلامي، الذين أقروا ثلاثة اتجاهات للحق في معناه الاصطلاحي:</a:t>
            </a:r>
          </a:p>
          <a:p>
            <a:pPr algn="just" rtl="1">
              <a:buNone/>
            </a:pPr>
            <a:r>
              <a:rPr lang="ar-DZ" sz="3200" b="1" dirty="0" smtClean="0">
                <a:effectLst>
                  <a:outerShdw blurRad="38100" dist="38100" dir="2700000" algn="tl">
                    <a:srgbClr val="000000">
                      <a:alpha val="43137"/>
                    </a:srgbClr>
                  </a:outerShdw>
                </a:effectLst>
                <a:latin typeface="Arabic Typesetting" pitchFamily="66" charset="-78"/>
                <a:cs typeface="Arabic Typesetting" pitchFamily="66" charset="-78"/>
              </a:rPr>
              <a:t> </a:t>
            </a:r>
            <a:endParaRPr lang="ar-DZ" sz="32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algn="just" rtl="1">
              <a:buNone/>
            </a:pPr>
            <a:endParaRPr lang="ar-DZ" sz="3200" b="1" dirty="0" smtClean="0">
              <a:effectLst>
                <a:outerShdw blurRad="38100" dist="38100" dir="2700000" algn="tl">
                  <a:srgbClr val="000000">
                    <a:alpha val="43137"/>
                  </a:srgbClr>
                </a:outerShdw>
              </a:effectLst>
              <a:latin typeface="Arabic Typesetting" pitchFamily="66" charset="-78"/>
              <a:cs typeface="Arabic Typesetting" pitchFamily="66" charset="-78"/>
            </a:endParaRPr>
          </a:p>
        </p:txBody>
      </p:sp>
      <p:graphicFrame>
        <p:nvGraphicFramePr>
          <p:cNvPr id="4" name="Diagramme 3"/>
          <p:cNvGraphicFramePr/>
          <p:nvPr/>
        </p:nvGraphicFramePr>
        <p:xfrm>
          <a:off x="1357290" y="3143248"/>
          <a:ext cx="6096000"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normAutofit/>
          </a:bodyPr>
          <a:lstStyle/>
          <a:p>
            <a:pPr algn="ctr" rtl="1">
              <a:buNone/>
            </a:pPr>
            <a:r>
              <a:rPr lang="ar-DZ" sz="3200" b="1" dirty="0" smtClean="0">
                <a:effectLst>
                  <a:outerShdw blurRad="38100" dist="38100" dir="2700000" algn="tl">
                    <a:srgbClr val="000000">
                      <a:alpha val="43137"/>
                    </a:srgbClr>
                  </a:outerShdw>
                </a:effectLst>
                <a:latin typeface="Andalus" pitchFamily="18" charset="-78"/>
                <a:cs typeface="Andalus" pitchFamily="18" charset="-78"/>
              </a:rPr>
              <a:t>*الحق في القانون الوضعي*</a:t>
            </a:r>
            <a:endParaRPr lang="fr-FR" sz="3200" b="1" dirty="0">
              <a:effectLst>
                <a:outerShdw blurRad="38100" dist="38100" dir="2700000" algn="tl">
                  <a:srgbClr val="000000">
                    <a:alpha val="43137"/>
                  </a:srgbClr>
                </a:outerShdw>
              </a:effectLst>
              <a:latin typeface="Andalus" pitchFamily="18" charset="-78"/>
              <a:cs typeface="Andalus" pitchFamily="18" charset="-78"/>
            </a:endParaRPr>
          </a:p>
        </p:txBody>
      </p:sp>
      <p:graphicFrame>
        <p:nvGraphicFramePr>
          <p:cNvPr id="5" name="Diagramme 4"/>
          <p:cNvGraphicFramePr/>
          <p:nvPr/>
        </p:nvGraphicFramePr>
        <p:xfrm>
          <a:off x="1214414" y="1397000"/>
          <a:ext cx="6405586"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C086934-C2E7-40AB-BACB-A2611D8536AE}"/>
                                            </p:graphicEl>
                                          </p:spTgt>
                                        </p:tgtEl>
                                        <p:attrNameLst>
                                          <p:attrName>style.visibility</p:attrName>
                                        </p:attrNameLst>
                                      </p:cBhvr>
                                      <p:to>
                                        <p:strVal val="visible"/>
                                      </p:to>
                                    </p:set>
                                    <p:animEffect transition="in" filter="fade">
                                      <p:cBhvr>
                                        <p:cTn id="7" dur="2000"/>
                                        <p:tgtEl>
                                          <p:spTgt spid="5">
                                            <p:graphicEl>
                                              <a:dgm id="{9C086934-C2E7-40AB-BACB-A2611D8536A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835AEEC-64E9-48B1-9BCB-21F8767EB4B9}"/>
                                            </p:graphicEl>
                                          </p:spTgt>
                                        </p:tgtEl>
                                        <p:attrNameLst>
                                          <p:attrName>style.visibility</p:attrName>
                                        </p:attrNameLst>
                                      </p:cBhvr>
                                      <p:to>
                                        <p:strVal val="visible"/>
                                      </p:to>
                                    </p:set>
                                    <p:animEffect transition="in" filter="fade">
                                      <p:cBhvr>
                                        <p:cTn id="12" dur="2000"/>
                                        <p:tgtEl>
                                          <p:spTgt spid="5">
                                            <p:graphicEl>
                                              <a:dgm id="{F835AEEC-64E9-48B1-9BCB-21F8767EB4B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46AD5EF4-4497-4415-82D9-7E5B540ABB91}"/>
                                            </p:graphicEl>
                                          </p:spTgt>
                                        </p:tgtEl>
                                        <p:attrNameLst>
                                          <p:attrName>style.visibility</p:attrName>
                                        </p:attrNameLst>
                                      </p:cBhvr>
                                      <p:to>
                                        <p:strVal val="visible"/>
                                      </p:to>
                                    </p:set>
                                    <p:animEffect transition="in" filter="fade">
                                      <p:cBhvr>
                                        <p:cTn id="17" dur="2000"/>
                                        <p:tgtEl>
                                          <p:spTgt spid="5">
                                            <p:graphicEl>
                                              <a:dgm id="{46AD5EF4-4497-4415-82D9-7E5B540ABB9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FF79A4EF-1B19-4813-8CA3-0C1FBB2D2B5E}"/>
                                            </p:graphicEl>
                                          </p:spTgt>
                                        </p:tgtEl>
                                        <p:attrNameLst>
                                          <p:attrName>style.visibility</p:attrName>
                                        </p:attrNameLst>
                                      </p:cBhvr>
                                      <p:to>
                                        <p:strVal val="visible"/>
                                      </p:to>
                                    </p:set>
                                    <p:animEffect transition="in" filter="fade">
                                      <p:cBhvr>
                                        <p:cTn id="22" dur="2000"/>
                                        <p:tgtEl>
                                          <p:spTgt spid="5">
                                            <p:graphicEl>
                                              <a:dgm id="{FF79A4EF-1B19-4813-8CA3-0C1FBB2D2B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32" y="214290"/>
            <a:ext cx="8229600" cy="867524"/>
          </a:xfrm>
        </p:spPr>
        <p:txBody>
          <a:bodyPr>
            <a:normAutofit/>
          </a:bodyPr>
          <a:lstStyle/>
          <a:p>
            <a:r>
              <a:rPr lang="ar-DZ" sz="4000" b="1" u="sng" dirty="0" smtClean="0">
                <a:solidFill>
                  <a:srgbClr val="7030A0"/>
                </a:solidFill>
                <a:effectLst>
                  <a:outerShdw blurRad="38100" dist="38100" dir="2700000" algn="tl">
                    <a:srgbClr val="000000">
                      <a:alpha val="43137"/>
                    </a:srgbClr>
                  </a:outerShdw>
                </a:effectLst>
                <a:latin typeface="Andalus" pitchFamily="18" charset="-78"/>
                <a:cs typeface="Andalus" pitchFamily="18" charset="-78"/>
              </a:rPr>
              <a:t>الأصل في حقوق الإنسان أنها مسألة داخلية</a:t>
            </a:r>
            <a:endParaRPr lang="fr-FR" sz="3600" u="sng" dirty="0">
              <a:solidFill>
                <a:srgbClr val="7030A0"/>
              </a:solidFill>
              <a:latin typeface="Andalus" pitchFamily="18" charset="-78"/>
              <a:cs typeface="Andalus" pitchFamily="18" charset="-78"/>
            </a:endParaRPr>
          </a:p>
        </p:txBody>
      </p:sp>
      <p:sp>
        <p:nvSpPr>
          <p:cNvPr id="3" name="Espace réservé du contenu 2"/>
          <p:cNvSpPr>
            <a:spLocks noGrp="1"/>
          </p:cNvSpPr>
          <p:nvPr>
            <p:ph idx="1"/>
          </p:nvPr>
        </p:nvSpPr>
        <p:spPr>
          <a:xfrm>
            <a:off x="357158" y="1500174"/>
            <a:ext cx="8229600" cy="5038740"/>
          </a:xfrm>
        </p:spPr>
        <p:txBody>
          <a:bodyPr>
            <a:normAutofit/>
          </a:bodyPr>
          <a:lstStyle/>
          <a:p>
            <a:pPr algn="justLow" rtl="1">
              <a:buNone/>
            </a:pPr>
            <a:r>
              <a:rPr lang="ar-DZ" sz="3200" b="1" dirty="0" smtClean="0">
                <a:latin typeface="Arabic Typesetting" pitchFamily="66" charset="-78"/>
                <a:cs typeface="Arabic Typesetting" pitchFamily="66" charset="-78"/>
              </a:rPr>
              <a:t>-على الرغم من تعدد مظاهر الاهتمام الدولي بحقوق الإنسان والحريات الأساسية، وخاصة منذ بداية النصف الثاني من القرن العشرين، وعلى الرّغم من التّسليم بأهمية الجهود التي بذلت في إطار الهيئات والمنظمات الدولية، بهدف تعزيز هذه الحقوق تلك الحريات، إلاّ أنّ ذلك كلّه لا يخلع عن حقوق الإنسان مُنشأها الوطني أو الداخلي.  </a:t>
            </a:r>
          </a:p>
          <a:p>
            <a:pPr algn="justLow" rtl="1">
              <a:buNone/>
            </a:pPr>
            <a:r>
              <a:rPr lang="ar-DZ" sz="3200" b="1" dirty="0" smtClean="0">
                <a:latin typeface="Arabic Typesetting" pitchFamily="66" charset="-78"/>
                <a:cs typeface="Arabic Typesetting" pitchFamily="66" charset="-78"/>
              </a:rPr>
              <a:t>-بالنسبة للنظرية السياسية الإسلامية فقد انطلقت في تناولها لمسألة حقوق الإنسان من مبدأ حاكم، مفاده أنّ هذه الحقوق ليست مجرد حقوق تتيح لصاحبها الانتفاع أو التمتع بها وفقا لأهوائه الشخصية أو لسلطته التقديرية فحسب، بل تتجاوزه في بعض الأحوال إلى مرتبة الواجبات، التي يتعيّن الالتزام والامتثال لمقتضياتها.  </a:t>
            </a:r>
            <a:endParaRPr lang="fr-FR" sz="32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1000</TotalTime>
  <Words>1475</Words>
  <Application>Microsoft Office PowerPoint</Application>
  <PresentationFormat>Affichage à l'écran (4:3)</PresentationFormat>
  <Paragraphs>113</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Débit</vt:lpstr>
      <vt:lpstr>المحاضرة رقم:07.  حقوق الإنسان في الوطن العربي</vt:lpstr>
      <vt:lpstr>جامعة محمد بن أحمد-وهران02- كلية العلوم الاجتماعية. قسم علم الاجتماع أستاذة المادة: هرنـــــدي كريمة المقياس:“تحليل اجتماعي لقضايا حقوق الإنسان“ المعامـــــل:01                                     الرصيد:02</vt:lpstr>
      <vt:lpstr>Diapositive 3</vt:lpstr>
      <vt:lpstr>”مخطط الدرس“</vt:lpstr>
      <vt:lpstr>”الأهداف العامة من الدرس“</vt:lpstr>
      <vt:lpstr>  ”مـــدخل عام" </vt:lpstr>
      <vt:lpstr>”التذكير بمفهوم الحق“</vt:lpstr>
      <vt:lpstr>Diapositive 8</vt:lpstr>
      <vt:lpstr>الأصل في حقوق الإنسان أنها مسألة داخلية</vt:lpstr>
      <vt:lpstr>حقوق الإنسان وحرياته من منظور علاقته بالجماعة السياسية</vt:lpstr>
      <vt:lpstr>واقع العالم الإسلامي والعربي في مضمار حقوق الإنسان</vt:lpstr>
      <vt:lpstr>وثيقتان إسلامية عربية</vt:lpstr>
      <vt:lpstr>Diapositive 13</vt:lpstr>
      <vt:lpstr>القضايا التي ركّز عليها الإعلان الإسلامي لحقوق الإنسان</vt:lpstr>
      <vt:lpstr>الإعلان العالمي والإعلان الإسلامي لحقوق الإنسان</vt:lpstr>
      <vt:lpstr>حقوق الإنسان واقعها في الوطن العربي</vt:lpstr>
      <vt:lpstr>Diapositive 17</vt:lpstr>
      <vt:lpstr>Diapositive 18</vt:lpstr>
      <vt:lpstr>Diapositive 19</vt:lpstr>
      <vt:lpstr>Diapositive 20</vt:lpstr>
      <vt:lpstr>من إعداد الأستاذة: هرندي كريمة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بن أحمد-وهران02- كلية العلوم الاجتماعية. قسم علم الاجتماع أستاذة المادة: هرنـــدي المقياس:““ عدد الحصص: الحجم الساعي: المعامل:</dc:title>
  <dc:creator>pc</dc:creator>
  <cp:lastModifiedBy>pc</cp:lastModifiedBy>
  <cp:revision>193</cp:revision>
  <dcterms:created xsi:type="dcterms:W3CDTF">2020-12-03T10:24:44Z</dcterms:created>
  <dcterms:modified xsi:type="dcterms:W3CDTF">2020-12-29T16:40:31Z</dcterms:modified>
</cp:coreProperties>
</file>