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5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812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8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2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386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44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7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892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832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35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46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5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980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47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22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777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14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86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59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3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43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803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949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8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98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36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58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55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7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6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7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6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4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3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28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41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2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Pour une introduction a l’anthropologie psychanalytique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93543" y="2705287"/>
            <a:ext cx="11472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Mais d’abord qu’est ce que l’anthropologie </a:t>
            </a:r>
            <a:r>
              <a:rPr lang="fr-FR" sz="4800" dirty="0"/>
              <a:t>?  </a:t>
            </a: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926684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87" y="4467480"/>
            <a:ext cx="609600" cy="60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50718" y="4218282"/>
            <a:ext cx="9560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6600" dirty="0"/>
              <a:t>ما هو تعريف الانثروبولوجيا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1993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71638" y="17422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ar-DZ" dirty="0"/>
              <a:t> </a:t>
            </a:r>
            <a:r>
              <a:rPr lang="fr-FR" dirty="0"/>
              <a:t>Un peu d’histoire autour de cette discipline </a:t>
            </a: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238" y="2100261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038" y="4338637"/>
            <a:ext cx="609600" cy="6096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1165010" y="3871913"/>
            <a:ext cx="13112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800" dirty="0"/>
              <a:t>نظرة تاريخية وتطور الفكر الانثروبولوجي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6777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3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fondeur">
  <a:themeElements>
    <a:clrScheme name="Profondeur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Profondeur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ppt/theme/theme2.xml><?xml version="1.0" encoding="utf-8"?>
<a:theme xmlns:a="http://schemas.openxmlformats.org/drawingml/2006/main" name="1_Profondeur">
  <a:themeElements>
    <a:clrScheme name="Profondeur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Profondeur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30</Words>
  <Application>Microsoft Office PowerPoint</Application>
  <PresentationFormat>Grand écran</PresentationFormat>
  <Paragraphs>5</Paragraphs>
  <Slides>2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Corbel</vt:lpstr>
      <vt:lpstr>Profondeur</vt:lpstr>
      <vt:lpstr>1_Profondeur</vt:lpstr>
      <vt:lpstr>Pour une introduction a l’anthropologie psychanalytique </vt:lpstr>
      <vt:lpstr> Un peu d’histoire autour de cette discipline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Abdelatif KAHLOULA</cp:lastModifiedBy>
  <cp:revision>20</cp:revision>
  <dcterms:created xsi:type="dcterms:W3CDTF">2020-12-05T08:43:47Z</dcterms:created>
  <dcterms:modified xsi:type="dcterms:W3CDTF">2020-12-12T12:57:50Z</dcterms:modified>
</cp:coreProperties>
</file>