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1AEAE3-B36A-41D5-B195-14747B0C929B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E90C26-987C-49C6-BD5F-0802DCBCB3DB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0"/>
            <a:ext cx="8358246" cy="6643710"/>
          </a:xfrm>
          <a:scene3d>
            <a:camera prst="perspectiveAbove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pPr algn="ctr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جامعة محمد بن أحمد-وهران02-</a:t>
            </a:r>
          </a:p>
          <a:p>
            <a:pPr algn="ctr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كلية العلوم الاجتماعية.</a:t>
            </a:r>
          </a:p>
          <a:p>
            <a:pPr algn="ctr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قسم علم الاجتماع</a:t>
            </a:r>
          </a:p>
          <a:p>
            <a:pPr algn="justLow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أستاذة المادة: </a:t>
            </a:r>
            <a:r>
              <a:rPr lang="ar-DZ" sz="2800" b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هرنـــدي</a:t>
            </a:r>
            <a:endParaRPr lang="ar-DZ" sz="2800" b="1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justLow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المقياس:“تحليل اجتماعي لقضايا حقوق الإنسان“</a:t>
            </a:r>
          </a:p>
          <a:p>
            <a:pPr algn="justLow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السنة الثالثة ليسانس.</a:t>
            </a:r>
          </a:p>
          <a:p>
            <a:pPr algn="justLow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المعامل:01</a:t>
            </a:r>
          </a:p>
          <a:p>
            <a:pPr algn="justLow" rtl="1">
              <a:lnSpc>
                <a:spcPct val="170000"/>
              </a:lnSpc>
            </a:pP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الرصيد:02</a:t>
            </a:r>
          </a:p>
          <a:p>
            <a:pPr algn="justLow" rtl="1">
              <a:lnSpc>
                <a:spcPct val="170000"/>
              </a:lnSpc>
            </a:pPr>
            <a:endParaRPr lang="ar-DZ" sz="28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justLow" rtl="1">
              <a:lnSpc>
                <a:spcPct val="170000"/>
              </a:lnSpc>
            </a:pPr>
            <a:endParaRPr lang="fr-FR" sz="28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:\Users\pc\Desktop\images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-1250165"/>
            <a:ext cx="8229600" cy="2500330"/>
          </a:xfrm>
        </p:spPr>
        <p:txBody>
          <a:bodyPr>
            <a:noAutofit/>
          </a:bodyPr>
          <a:lstStyle/>
          <a:p>
            <a:pPr algn="ctr" rtl="1"/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المحاضــرة رقم: *</a:t>
            </a:r>
            <a:r>
              <a:rPr lang="ar-DZ" sz="4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04*</a:t>
            </a: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4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4400" b="1" dirty="0" smtClean="0">
                <a:latin typeface="Andalus" pitchFamily="18" charset="-78"/>
                <a:cs typeface="Andalus" pitchFamily="18" charset="-78"/>
              </a:rPr>
              <a:t>قضايا </a:t>
            </a:r>
            <a:r>
              <a:rPr lang="ar-DZ" sz="4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حقوق </a:t>
            </a:r>
            <a:r>
              <a:rPr lang="ar-DZ" sz="4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الإنسان</a:t>
            </a:r>
            <a:endParaRPr lang="fr-FR" sz="4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5757874" cy="71438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”</a:t>
            </a:r>
            <a:r>
              <a:rPr lang="ar-DZ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مخطط الدرس</a:t>
            </a:r>
            <a:r>
              <a:rPr lang="ar-DZ" dirty="0" smtClean="0">
                <a:latin typeface="Andalus" pitchFamily="18" charset="-78"/>
                <a:cs typeface="Andalus" pitchFamily="18" charset="-78"/>
              </a:rPr>
              <a:t>“</a:t>
            </a:r>
            <a:endParaRPr lang="fr-F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42908" y="1142984"/>
            <a:ext cx="8229600" cy="5357850"/>
          </a:xfrm>
        </p:spPr>
        <p:txBody>
          <a:bodyPr>
            <a:noAutofit/>
          </a:bodyPr>
          <a:lstStyle/>
          <a:p>
            <a:pPr algn="r" rtl="1">
              <a:buNone/>
            </a:pPr>
            <a:endParaRPr lang="ar-DZ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None/>
            </a:pPr>
            <a:r>
              <a:rPr lang="ar-D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مدخل عام.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-مخرجات المحاضرة.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-</a:t>
            </a: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قضايا حقوق الإنسان</a:t>
            </a: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1-قضية الحق في الحياة.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2-قضية الحق في العمل والتنقل.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أهم الحقوق الواجب احترامها.</a:t>
            </a:r>
            <a:endParaRPr lang="ar-D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خاتمة</a:t>
            </a: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>
              <a:buNone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-قائمة المراجع.</a:t>
            </a:r>
            <a:endParaRPr lang="fr-F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285736"/>
            <a:ext cx="6286544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5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”الأهداف العامة من الدرس“</a:t>
            </a:r>
            <a:endParaRPr lang="fr-FR" sz="5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نسعى من خلال هذه المحاضرة إلى تحقيق المخرجات الآتية:</a:t>
            </a:r>
          </a:p>
          <a:p>
            <a:pPr algn="ctr" rtl="1">
              <a:buNone/>
            </a:pP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1-تعريف الطالب بأهم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قضايا</a:t>
            </a:r>
            <a:r>
              <a:rPr lang="fr-FR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حقوق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الإنسان.</a:t>
            </a:r>
          </a:p>
          <a:p>
            <a:pPr algn="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2-تمييز الطالب بين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قضايا ومظاهر حقوق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الإنسان.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3-تمكين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الطالب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الحصول على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معلومات علمية حول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مظاهر حقوق الإنسان بصفة عامة.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117</Words>
  <Application>Microsoft Office PowerPoint</Application>
  <PresentationFormat>Affichage à l'écran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Apex</vt:lpstr>
      <vt:lpstr>Diapositive 1</vt:lpstr>
      <vt:lpstr>     المحاضــرة رقم: *04* قضايا حقوق الإنسان</vt:lpstr>
      <vt:lpstr>”مخطط الدرس“</vt:lpstr>
      <vt:lpstr>”الأهداف العامة من الدرس“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2020-12-16T11:56:20Z</dcterms:created>
  <dcterms:modified xsi:type="dcterms:W3CDTF">2020-12-16T12:00:43Z</dcterms:modified>
</cp:coreProperties>
</file>