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46" d="100"/>
          <a:sy n="46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A01CAF4-22F1-4C86-B47C-B8DB8420552E}" type="doc">
      <dgm:prSet loTypeId="urn:microsoft.com/office/officeart/2008/layout/VerticalAccentList" loCatId="list" qsTypeId="urn:microsoft.com/office/officeart/2005/8/quickstyle/3d1" qsCatId="3D" csTypeId="urn:microsoft.com/office/officeart/2005/8/colors/accent0_1" csCatId="mainScheme" phldr="1"/>
      <dgm:spPr/>
      <dgm:t>
        <a:bodyPr/>
        <a:lstStyle/>
        <a:p>
          <a:endParaRPr lang="fr-FR"/>
        </a:p>
      </dgm:t>
    </dgm:pt>
    <dgm:pt modelId="{0673A252-43A0-47B7-B552-66B1790D6706}">
      <dgm:prSet phldrT="[Texte]"/>
      <dgm:spPr/>
      <dgm:t>
        <a:bodyPr/>
        <a:lstStyle/>
        <a:p>
          <a:r>
            <a:rPr lang="ar-DZ" dirty="0" smtClean="0"/>
            <a:t>المتغير الكمي</a:t>
          </a:r>
          <a:endParaRPr lang="fr-FR" dirty="0"/>
        </a:p>
      </dgm:t>
    </dgm:pt>
    <dgm:pt modelId="{B6CBCDD4-E4D5-4184-B4D0-36C2BC2EA31F}" type="parTrans" cxnId="{6E1B6D7C-DA82-4F19-B99B-6E2F8FB0CFC7}">
      <dgm:prSet/>
      <dgm:spPr/>
      <dgm:t>
        <a:bodyPr/>
        <a:lstStyle/>
        <a:p>
          <a:endParaRPr lang="fr-FR"/>
        </a:p>
      </dgm:t>
    </dgm:pt>
    <dgm:pt modelId="{1AEE28D8-3113-4B27-AEA4-F07DF4C6EFED}" type="sibTrans" cxnId="{6E1B6D7C-DA82-4F19-B99B-6E2F8FB0CFC7}">
      <dgm:prSet/>
      <dgm:spPr/>
      <dgm:t>
        <a:bodyPr/>
        <a:lstStyle/>
        <a:p>
          <a:endParaRPr lang="fr-FR"/>
        </a:p>
      </dgm:t>
    </dgm:pt>
    <dgm:pt modelId="{3D06BDDA-CE0B-44AE-9B7F-6A07CF52129A}">
      <dgm:prSet phldrT="[Texte]" custT="1"/>
      <dgm:spPr/>
      <dgm:t>
        <a:bodyPr/>
        <a:lstStyle/>
        <a:p>
          <a:pPr algn="just" rtl="1"/>
          <a:r>
            <a:rPr lang="ar-SA" sz="2800" dirty="0" smtClean="0"/>
            <a:t>هي البيانات التي يتم الحصول عليها في شكل أعداد  أو قياسات ويمكن ترتيبها.</a:t>
          </a:r>
          <a:endParaRPr lang="fr-FR" sz="2800" dirty="0"/>
        </a:p>
      </dgm:t>
    </dgm:pt>
    <dgm:pt modelId="{47345791-914B-4245-AB6B-E9843458E2E6}" type="parTrans" cxnId="{EF95A164-E0C9-4C90-B25C-7686E758FDC9}">
      <dgm:prSet/>
      <dgm:spPr/>
      <dgm:t>
        <a:bodyPr/>
        <a:lstStyle/>
        <a:p>
          <a:endParaRPr lang="fr-FR"/>
        </a:p>
      </dgm:t>
    </dgm:pt>
    <dgm:pt modelId="{683696B0-AEA7-4CF3-BEB8-7F231EB0FD92}" type="sibTrans" cxnId="{EF95A164-E0C9-4C90-B25C-7686E758FDC9}">
      <dgm:prSet/>
      <dgm:spPr/>
      <dgm:t>
        <a:bodyPr/>
        <a:lstStyle/>
        <a:p>
          <a:endParaRPr lang="fr-FR"/>
        </a:p>
      </dgm:t>
    </dgm:pt>
    <dgm:pt modelId="{B312C335-763C-4266-89C3-C7132830C78D}">
      <dgm:prSet phldrT="[Texte]"/>
      <dgm:spPr/>
      <dgm:t>
        <a:bodyPr/>
        <a:lstStyle/>
        <a:p>
          <a:r>
            <a:rPr lang="ar-DZ" dirty="0" smtClean="0"/>
            <a:t>المتغير الكيفي</a:t>
          </a:r>
          <a:endParaRPr lang="fr-FR" dirty="0"/>
        </a:p>
      </dgm:t>
    </dgm:pt>
    <dgm:pt modelId="{738CC997-3A2C-4598-A29A-4BC0E9353874}" type="parTrans" cxnId="{6A1A2A9A-A0C7-468C-A889-853B8F9EA973}">
      <dgm:prSet/>
      <dgm:spPr/>
      <dgm:t>
        <a:bodyPr/>
        <a:lstStyle/>
        <a:p>
          <a:endParaRPr lang="fr-FR"/>
        </a:p>
      </dgm:t>
    </dgm:pt>
    <dgm:pt modelId="{35337BB8-585B-43F1-8DA3-08FC38E2FA68}" type="sibTrans" cxnId="{6A1A2A9A-A0C7-468C-A889-853B8F9EA973}">
      <dgm:prSet/>
      <dgm:spPr/>
      <dgm:t>
        <a:bodyPr/>
        <a:lstStyle/>
        <a:p>
          <a:endParaRPr lang="fr-FR"/>
        </a:p>
      </dgm:t>
    </dgm:pt>
    <dgm:pt modelId="{4847FDC7-B740-48C2-9C3A-9A871C7BEE27}">
      <dgm:prSet phldrT="[Texte]" custT="1"/>
      <dgm:spPr/>
      <dgm:t>
        <a:bodyPr/>
        <a:lstStyle/>
        <a:p>
          <a:pPr rtl="1"/>
          <a:r>
            <a:rPr lang="ar-SA" sz="2800" dirty="0" smtClean="0"/>
            <a:t>هي البيانات التي يمكن حصرها في عدة أوجه وصفية إسمية ولا يمكن إجراء عمليات رياضية حسابية عليها كالجمع والطرح</a:t>
          </a:r>
          <a:endParaRPr lang="fr-FR" sz="2800" dirty="0"/>
        </a:p>
      </dgm:t>
    </dgm:pt>
    <dgm:pt modelId="{F96AA048-6902-4A22-B8C0-31CC8760F90E}" type="parTrans" cxnId="{1E6A1750-8059-4EC7-A56C-E47E08243269}">
      <dgm:prSet/>
      <dgm:spPr/>
      <dgm:t>
        <a:bodyPr/>
        <a:lstStyle/>
        <a:p>
          <a:endParaRPr lang="fr-FR"/>
        </a:p>
      </dgm:t>
    </dgm:pt>
    <dgm:pt modelId="{67ABFFBB-D8DD-465C-A7BE-488183605531}" type="sibTrans" cxnId="{1E6A1750-8059-4EC7-A56C-E47E08243269}">
      <dgm:prSet/>
      <dgm:spPr/>
      <dgm:t>
        <a:bodyPr/>
        <a:lstStyle/>
        <a:p>
          <a:endParaRPr lang="fr-FR"/>
        </a:p>
      </dgm:t>
    </dgm:pt>
    <dgm:pt modelId="{6D33744C-0A3A-4D64-891B-3D0B4E87A39F}" type="pres">
      <dgm:prSet presAssocID="{BA01CAF4-22F1-4C86-B47C-B8DB8420552E}" presName="Name0" presStyleCnt="0">
        <dgm:presLayoutVars>
          <dgm:chMax/>
          <dgm:chPref/>
          <dgm:dir/>
        </dgm:presLayoutVars>
      </dgm:prSet>
      <dgm:spPr/>
      <dgm:t>
        <a:bodyPr/>
        <a:lstStyle/>
        <a:p>
          <a:endParaRPr lang="fr-FR"/>
        </a:p>
      </dgm:t>
    </dgm:pt>
    <dgm:pt modelId="{B3813169-1A0E-4BDA-A35F-6B56D1A9A349}" type="pres">
      <dgm:prSet presAssocID="{0673A252-43A0-47B7-B552-66B1790D6706}" presName="parenttextcomposite" presStyleCnt="0"/>
      <dgm:spPr/>
      <dgm:t>
        <a:bodyPr/>
        <a:lstStyle/>
        <a:p>
          <a:endParaRPr lang="fr-FR"/>
        </a:p>
      </dgm:t>
    </dgm:pt>
    <dgm:pt modelId="{E16CABA7-0BE5-4A18-B3A6-3B3A62910F76}" type="pres">
      <dgm:prSet presAssocID="{0673A252-43A0-47B7-B552-66B1790D6706}" presName="parenttext" presStyleLbl="revTx" presStyleIdx="0" presStyleCnt="2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1A572D8-D4DB-4B58-9F67-753DB6090E10}" type="pres">
      <dgm:prSet presAssocID="{0673A252-43A0-47B7-B552-66B1790D6706}" presName="composite" presStyleCnt="0"/>
      <dgm:spPr/>
      <dgm:t>
        <a:bodyPr/>
        <a:lstStyle/>
        <a:p>
          <a:endParaRPr lang="fr-FR"/>
        </a:p>
      </dgm:t>
    </dgm:pt>
    <dgm:pt modelId="{01FA0692-8B06-4EAB-A3F9-84CF3E58A19E}" type="pres">
      <dgm:prSet presAssocID="{0673A252-43A0-47B7-B552-66B1790D6706}" presName="chevron1" presStyleLbl="alignNode1" presStyleIdx="0" presStyleCnt="14"/>
      <dgm:spPr/>
      <dgm:t>
        <a:bodyPr/>
        <a:lstStyle/>
        <a:p>
          <a:endParaRPr lang="fr-FR"/>
        </a:p>
      </dgm:t>
    </dgm:pt>
    <dgm:pt modelId="{737A50C5-B529-431F-919A-52F1C74E802E}" type="pres">
      <dgm:prSet presAssocID="{0673A252-43A0-47B7-B552-66B1790D6706}" presName="chevron2" presStyleLbl="alignNode1" presStyleIdx="1" presStyleCnt="14"/>
      <dgm:spPr/>
      <dgm:t>
        <a:bodyPr/>
        <a:lstStyle/>
        <a:p>
          <a:endParaRPr lang="fr-FR"/>
        </a:p>
      </dgm:t>
    </dgm:pt>
    <dgm:pt modelId="{AFDC0E96-FDAC-4268-9C8F-30404D777EA7}" type="pres">
      <dgm:prSet presAssocID="{0673A252-43A0-47B7-B552-66B1790D6706}" presName="chevron3" presStyleLbl="alignNode1" presStyleIdx="2" presStyleCnt="14"/>
      <dgm:spPr/>
      <dgm:t>
        <a:bodyPr/>
        <a:lstStyle/>
        <a:p>
          <a:endParaRPr lang="fr-FR"/>
        </a:p>
      </dgm:t>
    </dgm:pt>
    <dgm:pt modelId="{F09557E7-9293-43E1-89C5-6981A3681A85}" type="pres">
      <dgm:prSet presAssocID="{0673A252-43A0-47B7-B552-66B1790D6706}" presName="chevron4" presStyleLbl="alignNode1" presStyleIdx="3" presStyleCnt="14"/>
      <dgm:spPr/>
      <dgm:t>
        <a:bodyPr/>
        <a:lstStyle/>
        <a:p>
          <a:endParaRPr lang="fr-FR"/>
        </a:p>
      </dgm:t>
    </dgm:pt>
    <dgm:pt modelId="{F88C43C2-D8F4-44EF-9F79-7E4BDB539DC6}" type="pres">
      <dgm:prSet presAssocID="{0673A252-43A0-47B7-B552-66B1790D6706}" presName="chevron5" presStyleLbl="alignNode1" presStyleIdx="4" presStyleCnt="14"/>
      <dgm:spPr/>
      <dgm:t>
        <a:bodyPr/>
        <a:lstStyle/>
        <a:p>
          <a:endParaRPr lang="fr-FR"/>
        </a:p>
      </dgm:t>
    </dgm:pt>
    <dgm:pt modelId="{0816E392-FCFF-4E60-AB3F-773A6329C2D2}" type="pres">
      <dgm:prSet presAssocID="{0673A252-43A0-47B7-B552-66B1790D6706}" presName="chevron6" presStyleLbl="alignNode1" presStyleIdx="5" presStyleCnt="14"/>
      <dgm:spPr/>
      <dgm:t>
        <a:bodyPr/>
        <a:lstStyle/>
        <a:p>
          <a:endParaRPr lang="fr-FR"/>
        </a:p>
      </dgm:t>
    </dgm:pt>
    <dgm:pt modelId="{7C0804F1-8644-4F5B-8D39-C82A5E0187F9}" type="pres">
      <dgm:prSet presAssocID="{0673A252-43A0-47B7-B552-66B1790D6706}" presName="chevron7" presStyleLbl="alignNode1" presStyleIdx="6" presStyleCnt="14"/>
      <dgm:spPr/>
      <dgm:t>
        <a:bodyPr/>
        <a:lstStyle/>
        <a:p>
          <a:endParaRPr lang="fr-FR"/>
        </a:p>
      </dgm:t>
    </dgm:pt>
    <dgm:pt modelId="{3D88F6F6-B845-4C65-B0B0-71DA2D2738FB}" type="pres">
      <dgm:prSet presAssocID="{0673A252-43A0-47B7-B552-66B1790D6706}" presName="childtext" presStyleLbl="solidFgAcc1" presStyleIdx="0" presStyleCnt="2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2D4DE25-8232-4A83-9D6B-F10A89B8D006}" type="pres">
      <dgm:prSet presAssocID="{1AEE28D8-3113-4B27-AEA4-F07DF4C6EFED}" presName="sibTrans" presStyleCnt="0"/>
      <dgm:spPr/>
      <dgm:t>
        <a:bodyPr/>
        <a:lstStyle/>
        <a:p>
          <a:endParaRPr lang="fr-FR"/>
        </a:p>
      </dgm:t>
    </dgm:pt>
    <dgm:pt modelId="{043E3615-39C6-4050-8890-6D9D267C2EFC}" type="pres">
      <dgm:prSet presAssocID="{B312C335-763C-4266-89C3-C7132830C78D}" presName="parenttextcomposite" presStyleCnt="0"/>
      <dgm:spPr/>
      <dgm:t>
        <a:bodyPr/>
        <a:lstStyle/>
        <a:p>
          <a:endParaRPr lang="fr-FR"/>
        </a:p>
      </dgm:t>
    </dgm:pt>
    <dgm:pt modelId="{64C84B9A-7AF4-469C-A15B-4983392FB60D}" type="pres">
      <dgm:prSet presAssocID="{B312C335-763C-4266-89C3-C7132830C78D}" presName="parenttext" presStyleLbl="revTx" presStyleIdx="1" presStyleCnt="2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B4DF41C-C070-4326-8F7A-B949D921FB05}" type="pres">
      <dgm:prSet presAssocID="{B312C335-763C-4266-89C3-C7132830C78D}" presName="composite" presStyleCnt="0"/>
      <dgm:spPr/>
      <dgm:t>
        <a:bodyPr/>
        <a:lstStyle/>
        <a:p>
          <a:endParaRPr lang="fr-FR"/>
        </a:p>
      </dgm:t>
    </dgm:pt>
    <dgm:pt modelId="{1C4CD577-1728-4A53-B4F2-E9DC444C8482}" type="pres">
      <dgm:prSet presAssocID="{B312C335-763C-4266-89C3-C7132830C78D}" presName="chevron1" presStyleLbl="alignNode1" presStyleIdx="7" presStyleCnt="14"/>
      <dgm:spPr/>
      <dgm:t>
        <a:bodyPr/>
        <a:lstStyle/>
        <a:p>
          <a:endParaRPr lang="fr-FR"/>
        </a:p>
      </dgm:t>
    </dgm:pt>
    <dgm:pt modelId="{8F5AB346-C1F2-4616-80F5-50523CD51735}" type="pres">
      <dgm:prSet presAssocID="{B312C335-763C-4266-89C3-C7132830C78D}" presName="chevron2" presStyleLbl="alignNode1" presStyleIdx="8" presStyleCnt="14"/>
      <dgm:spPr/>
      <dgm:t>
        <a:bodyPr/>
        <a:lstStyle/>
        <a:p>
          <a:endParaRPr lang="fr-FR"/>
        </a:p>
      </dgm:t>
    </dgm:pt>
    <dgm:pt modelId="{5C495237-2533-46DA-9FDA-BD0ACBE26149}" type="pres">
      <dgm:prSet presAssocID="{B312C335-763C-4266-89C3-C7132830C78D}" presName="chevron3" presStyleLbl="alignNode1" presStyleIdx="9" presStyleCnt="14"/>
      <dgm:spPr/>
      <dgm:t>
        <a:bodyPr/>
        <a:lstStyle/>
        <a:p>
          <a:endParaRPr lang="fr-FR"/>
        </a:p>
      </dgm:t>
    </dgm:pt>
    <dgm:pt modelId="{34632D42-D768-4B5D-A1CC-BD493E19534F}" type="pres">
      <dgm:prSet presAssocID="{B312C335-763C-4266-89C3-C7132830C78D}" presName="chevron4" presStyleLbl="alignNode1" presStyleIdx="10" presStyleCnt="14"/>
      <dgm:spPr/>
      <dgm:t>
        <a:bodyPr/>
        <a:lstStyle/>
        <a:p>
          <a:endParaRPr lang="fr-FR"/>
        </a:p>
      </dgm:t>
    </dgm:pt>
    <dgm:pt modelId="{C8206582-ED78-4F4A-AA9F-B7D6A5C6DBC9}" type="pres">
      <dgm:prSet presAssocID="{B312C335-763C-4266-89C3-C7132830C78D}" presName="chevron5" presStyleLbl="alignNode1" presStyleIdx="11" presStyleCnt="14"/>
      <dgm:spPr/>
      <dgm:t>
        <a:bodyPr/>
        <a:lstStyle/>
        <a:p>
          <a:endParaRPr lang="fr-FR"/>
        </a:p>
      </dgm:t>
    </dgm:pt>
    <dgm:pt modelId="{1F73730E-5404-4471-9720-FE9FEB0925DB}" type="pres">
      <dgm:prSet presAssocID="{B312C335-763C-4266-89C3-C7132830C78D}" presName="chevron6" presStyleLbl="alignNode1" presStyleIdx="12" presStyleCnt="14"/>
      <dgm:spPr/>
      <dgm:t>
        <a:bodyPr/>
        <a:lstStyle/>
        <a:p>
          <a:endParaRPr lang="fr-FR"/>
        </a:p>
      </dgm:t>
    </dgm:pt>
    <dgm:pt modelId="{AC0D3ED9-6E5B-4211-8F7C-525FE9255A10}" type="pres">
      <dgm:prSet presAssocID="{B312C335-763C-4266-89C3-C7132830C78D}" presName="chevron7" presStyleLbl="alignNode1" presStyleIdx="13" presStyleCnt="14"/>
      <dgm:spPr/>
      <dgm:t>
        <a:bodyPr/>
        <a:lstStyle/>
        <a:p>
          <a:endParaRPr lang="fr-FR"/>
        </a:p>
      </dgm:t>
    </dgm:pt>
    <dgm:pt modelId="{BE62ECBC-B346-4FD1-AEAC-3AD207DD4F08}" type="pres">
      <dgm:prSet presAssocID="{B312C335-763C-4266-89C3-C7132830C78D}" presName="childtext" presStyleLbl="solidFgAcc1" presStyleIdx="1" presStyleCnt="2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1E6A1750-8059-4EC7-A56C-E47E08243269}" srcId="{B312C335-763C-4266-89C3-C7132830C78D}" destId="{4847FDC7-B740-48C2-9C3A-9A871C7BEE27}" srcOrd="0" destOrd="0" parTransId="{F96AA048-6902-4A22-B8C0-31CC8760F90E}" sibTransId="{67ABFFBB-D8DD-465C-A7BE-488183605531}"/>
    <dgm:cxn modelId="{EF95A164-E0C9-4C90-B25C-7686E758FDC9}" srcId="{0673A252-43A0-47B7-B552-66B1790D6706}" destId="{3D06BDDA-CE0B-44AE-9B7F-6A07CF52129A}" srcOrd="0" destOrd="0" parTransId="{47345791-914B-4245-AB6B-E9843458E2E6}" sibTransId="{683696B0-AEA7-4CF3-BEB8-7F231EB0FD92}"/>
    <dgm:cxn modelId="{6A1A2A9A-A0C7-468C-A889-853B8F9EA973}" srcId="{BA01CAF4-22F1-4C86-B47C-B8DB8420552E}" destId="{B312C335-763C-4266-89C3-C7132830C78D}" srcOrd="1" destOrd="0" parTransId="{738CC997-3A2C-4598-A29A-4BC0E9353874}" sibTransId="{35337BB8-585B-43F1-8DA3-08FC38E2FA68}"/>
    <dgm:cxn modelId="{A8CE6912-F61D-4817-AAC7-F86680572FD8}" type="presOf" srcId="{0673A252-43A0-47B7-B552-66B1790D6706}" destId="{E16CABA7-0BE5-4A18-B3A6-3B3A62910F76}" srcOrd="0" destOrd="0" presId="urn:microsoft.com/office/officeart/2008/layout/VerticalAccentList"/>
    <dgm:cxn modelId="{560737BC-4D42-44B5-A06E-96F7C5DBF9A0}" type="presOf" srcId="{B312C335-763C-4266-89C3-C7132830C78D}" destId="{64C84B9A-7AF4-469C-A15B-4983392FB60D}" srcOrd="0" destOrd="0" presId="urn:microsoft.com/office/officeart/2008/layout/VerticalAccentList"/>
    <dgm:cxn modelId="{9CFD9DC3-66BF-4944-BEED-ABC9F445858B}" type="presOf" srcId="{BA01CAF4-22F1-4C86-B47C-B8DB8420552E}" destId="{6D33744C-0A3A-4D64-891B-3D0B4E87A39F}" srcOrd="0" destOrd="0" presId="urn:microsoft.com/office/officeart/2008/layout/VerticalAccentList"/>
    <dgm:cxn modelId="{C03B6E85-65F7-4B26-A55F-170D6915A4AB}" type="presOf" srcId="{3D06BDDA-CE0B-44AE-9B7F-6A07CF52129A}" destId="{3D88F6F6-B845-4C65-B0B0-71DA2D2738FB}" srcOrd="0" destOrd="0" presId="urn:microsoft.com/office/officeart/2008/layout/VerticalAccentList"/>
    <dgm:cxn modelId="{335BAEAB-F4A3-4CFF-A5CB-1B92A85AFEB2}" type="presOf" srcId="{4847FDC7-B740-48C2-9C3A-9A871C7BEE27}" destId="{BE62ECBC-B346-4FD1-AEAC-3AD207DD4F08}" srcOrd="0" destOrd="0" presId="urn:microsoft.com/office/officeart/2008/layout/VerticalAccentList"/>
    <dgm:cxn modelId="{6E1B6D7C-DA82-4F19-B99B-6E2F8FB0CFC7}" srcId="{BA01CAF4-22F1-4C86-B47C-B8DB8420552E}" destId="{0673A252-43A0-47B7-B552-66B1790D6706}" srcOrd="0" destOrd="0" parTransId="{B6CBCDD4-E4D5-4184-B4D0-36C2BC2EA31F}" sibTransId="{1AEE28D8-3113-4B27-AEA4-F07DF4C6EFED}"/>
    <dgm:cxn modelId="{D8E206C8-F9B1-4F0B-9384-4B3C6638AE62}" type="presParOf" srcId="{6D33744C-0A3A-4D64-891B-3D0B4E87A39F}" destId="{B3813169-1A0E-4BDA-A35F-6B56D1A9A349}" srcOrd="0" destOrd="0" presId="urn:microsoft.com/office/officeart/2008/layout/VerticalAccentList"/>
    <dgm:cxn modelId="{468D6F74-D938-48CA-81D0-04093E6AEF0D}" type="presParOf" srcId="{B3813169-1A0E-4BDA-A35F-6B56D1A9A349}" destId="{E16CABA7-0BE5-4A18-B3A6-3B3A62910F76}" srcOrd="0" destOrd="0" presId="urn:microsoft.com/office/officeart/2008/layout/VerticalAccentList"/>
    <dgm:cxn modelId="{E6DE7502-B2E2-471A-B8B0-7BCC238DD57B}" type="presParOf" srcId="{6D33744C-0A3A-4D64-891B-3D0B4E87A39F}" destId="{21A572D8-D4DB-4B58-9F67-753DB6090E10}" srcOrd="1" destOrd="0" presId="urn:microsoft.com/office/officeart/2008/layout/VerticalAccentList"/>
    <dgm:cxn modelId="{1B3CBB54-A1D5-47DB-B1E0-4436E424EC30}" type="presParOf" srcId="{21A572D8-D4DB-4B58-9F67-753DB6090E10}" destId="{01FA0692-8B06-4EAB-A3F9-84CF3E58A19E}" srcOrd="0" destOrd="0" presId="urn:microsoft.com/office/officeart/2008/layout/VerticalAccentList"/>
    <dgm:cxn modelId="{CAF44788-DDBC-461C-85F3-57AD91A0BAF7}" type="presParOf" srcId="{21A572D8-D4DB-4B58-9F67-753DB6090E10}" destId="{737A50C5-B529-431F-919A-52F1C74E802E}" srcOrd="1" destOrd="0" presId="urn:microsoft.com/office/officeart/2008/layout/VerticalAccentList"/>
    <dgm:cxn modelId="{D323D0A1-A579-4FCF-8A8B-15D68643B6D3}" type="presParOf" srcId="{21A572D8-D4DB-4B58-9F67-753DB6090E10}" destId="{AFDC0E96-FDAC-4268-9C8F-30404D777EA7}" srcOrd="2" destOrd="0" presId="urn:microsoft.com/office/officeart/2008/layout/VerticalAccentList"/>
    <dgm:cxn modelId="{8B348040-73F6-490E-90A2-739122631A1C}" type="presParOf" srcId="{21A572D8-D4DB-4B58-9F67-753DB6090E10}" destId="{F09557E7-9293-43E1-89C5-6981A3681A85}" srcOrd="3" destOrd="0" presId="urn:microsoft.com/office/officeart/2008/layout/VerticalAccentList"/>
    <dgm:cxn modelId="{3E8D30FF-A80E-4FD5-97C6-5AB5739AED2F}" type="presParOf" srcId="{21A572D8-D4DB-4B58-9F67-753DB6090E10}" destId="{F88C43C2-D8F4-44EF-9F79-7E4BDB539DC6}" srcOrd="4" destOrd="0" presId="urn:microsoft.com/office/officeart/2008/layout/VerticalAccentList"/>
    <dgm:cxn modelId="{9CC98E05-1486-47C2-B5A9-822BD5FBD0BA}" type="presParOf" srcId="{21A572D8-D4DB-4B58-9F67-753DB6090E10}" destId="{0816E392-FCFF-4E60-AB3F-773A6329C2D2}" srcOrd="5" destOrd="0" presId="urn:microsoft.com/office/officeart/2008/layout/VerticalAccentList"/>
    <dgm:cxn modelId="{BF4522CD-6077-4819-8E52-82F8ADEA90DF}" type="presParOf" srcId="{21A572D8-D4DB-4B58-9F67-753DB6090E10}" destId="{7C0804F1-8644-4F5B-8D39-C82A5E0187F9}" srcOrd="6" destOrd="0" presId="urn:microsoft.com/office/officeart/2008/layout/VerticalAccentList"/>
    <dgm:cxn modelId="{F342508F-6147-4D4E-9432-5DAED4975A0F}" type="presParOf" srcId="{21A572D8-D4DB-4B58-9F67-753DB6090E10}" destId="{3D88F6F6-B845-4C65-B0B0-71DA2D2738FB}" srcOrd="7" destOrd="0" presId="urn:microsoft.com/office/officeart/2008/layout/VerticalAccentList"/>
    <dgm:cxn modelId="{B788391A-77FB-4014-8F2C-90F7187613F1}" type="presParOf" srcId="{6D33744C-0A3A-4D64-891B-3D0B4E87A39F}" destId="{F2D4DE25-8232-4A83-9D6B-F10A89B8D006}" srcOrd="2" destOrd="0" presId="urn:microsoft.com/office/officeart/2008/layout/VerticalAccentList"/>
    <dgm:cxn modelId="{A91BE669-CAC4-452C-89E9-C626CC7CBA03}" type="presParOf" srcId="{6D33744C-0A3A-4D64-891B-3D0B4E87A39F}" destId="{043E3615-39C6-4050-8890-6D9D267C2EFC}" srcOrd="3" destOrd="0" presId="urn:microsoft.com/office/officeart/2008/layout/VerticalAccentList"/>
    <dgm:cxn modelId="{860909A1-08DD-4EFD-9978-218C41F68259}" type="presParOf" srcId="{043E3615-39C6-4050-8890-6D9D267C2EFC}" destId="{64C84B9A-7AF4-469C-A15B-4983392FB60D}" srcOrd="0" destOrd="0" presId="urn:microsoft.com/office/officeart/2008/layout/VerticalAccentList"/>
    <dgm:cxn modelId="{D213B774-2348-43B3-95BB-D78D4FC9A0CC}" type="presParOf" srcId="{6D33744C-0A3A-4D64-891B-3D0B4E87A39F}" destId="{FB4DF41C-C070-4326-8F7A-B949D921FB05}" srcOrd="4" destOrd="0" presId="urn:microsoft.com/office/officeart/2008/layout/VerticalAccentList"/>
    <dgm:cxn modelId="{382241D5-BA51-4516-94B0-DFC6BE8D70C8}" type="presParOf" srcId="{FB4DF41C-C070-4326-8F7A-B949D921FB05}" destId="{1C4CD577-1728-4A53-B4F2-E9DC444C8482}" srcOrd="0" destOrd="0" presId="urn:microsoft.com/office/officeart/2008/layout/VerticalAccentList"/>
    <dgm:cxn modelId="{2F5B1E45-BEC2-4444-8FFE-8F203D99745D}" type="presParOf" srcId="{FB4DF41C-C070-4326-8F7A-B949D921FB05}" destId="{8F5AB346-C1F2-4616-80F5-50523CD51735}" srcOrd="1" destOrd="0" presId="urn:microsoft.com/office/officeart/2008/layout/VerticalAccentList"/>
    <dgm:cxn modelId="{F38BB7A1-2D22-4B9E-860E-23984FA5242C}" type="presParOf" srcId="{FB4DF41C-C070-4326-8F7A-B949D921FB05}" destId="{5C495237-2533-46DA-9FDA-BD0ACBE26149}" srcOrd="2" destOrd="0" presId="urn:microsoft.com/office/officeart/2008/layout/VerticalAccentList"/>
    <dgm:cxn modelId="{45CF7775-0F71-44BC-8AC2-2973BC05D851}" type="presParOf" srcId="{FB4DF41C-C070-4326-8F7A-B949D921FB05}" destId="{34632D42-D768-4B5D-A1CC-BD493E19534F}" srcOrd="3" destOrd="0" presId="urn:microsoft.com/office/officeart/2008/layout/VerticalAccentList"/>
    <dgm:cxn modelId="{68D89D9B-E8B6-4CFD-813D-C3303F08C6D7}" type="presParOf" srcId="{FB4DF41C-C070-4326-8F7A-B949D921FB05}" destId="{C8206582-ED78-4F4A-AA9F-B7D6A5C6DBC9}" srcOrd="4" destOrd="0" presId="urn:microsoft.com/office/officeart/2008/layout/VerticalAccentList"/>
    <dgm:cxn modelId="{5D2FF44E-78DE-4176-AECE-CE51D8FA8EED}" type="presParOf" srcId="{FB4DF41C-C070-4326-8F7A-B949D921FB05}" destId="{1F73730E-5404-4471-9720-FE9FEB0925DB}" srcOrd="5" destOrd="0" presId="urn:microsoft.com/office/officeart/2008/layout/VerticalAccentList"/>
    <dgm:cxn modelId="{C18DEDD6-3FF6-4254-AB1B-E87A88635CF9}" type="presParOf" srcId="{FB4DF41C-C070-4326-8F7A-B949D921FB05}" destId="{AC0D3ED9-6E5B-4211-8F7C-525FE9255A10}" srcOrd="6" destOrd="0" presId="urn:microsoft.com/office/officeart/2008/layout/VerticalAccentList"/>
    <dgm:cxn modelId="{61ADC0B5-3916-401B-956B-769AE1EDD3C6}" type="presParOf" srcId="{FB4DF41C-C070-4326-8F7A-B949D921FB05}" destId="{BE62ECBC-B346-4FD1-AEAC-3AD207DD4F08}" srcOrd="7" destOrd="0" presId="urn:microsoft.com/office/officeart/2008/layout/Vertical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B72A7A1-7FF2-401B-81D9-BBC0640A57D1}" type="doc">
      <dgm:prSet loTypeId="urn:microsoft.com/office/officeart/2008/layout/VerticalAccentList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fr-FR"/>
        </a:p>
      </dgm:t>
    </dgm:pt>
    <dgm:pt modelId="{52BBDEC3-1D7C-4CB5-B06C-ED57C2BB107F}">
      <dgm:prSet phldrT="[Texte]" custT="1"/>
      <dgm:spPr/>
      <dgm:t>
        <a:bodyPr/>
        <a:lstStyle/>
        <a:p>
          <a:pPr algn="ctr" rtl="1"/>
          <a:r>
            <a:rPr lang="ar-DZ" sz="3600" dirty="0" smtClean="0"/>
            <a:t>كمي متصل</a:t>
          </a:r>
          <a:endParaRPr lang="fr-FR" sz="3600" dirty="0"/>
        </a:p>
      </dgm:t>
    </dgm:pt>
    <dgm:pt modelId="{E96F837B-8322-4E67-8C1A-BC0C5850AF66}" type="parTrans" cxnId="{38F861D9-DBCE-4788-8110-EE40EDB2E2E3}">
      <dgm:prSet/>
      <dgm:spPr/>
      <dgm:t>
        <a:bodyPr/>
        <a:lstStyle/>
        <a:p>
          <a:endParaRPr lang="fr-FR"/>
        </a:p>
      </dgm:t>
    </dgm:pt>
    <dgm:pt modelId="{6C61DC5D-BCA8-4608-9D90-D686A7A81EC6}" type="sibTrans" cxnId="{38F861D9-DBCE-4788-8110-EE40EDB2E2E3}">
      <dgm:prSet/>
      <dgm:spPr/>
      <dgm:t>
        <a:bodyPr/>
        <a:lstStyle/>
        <a:p>
          <a:endParaRPr lang="fr-FR"/>
        </a:p>
      </dgm:t>
    </dgm:pt>
    <dgm:pt modelId="{823550E9-E3FD-4CBE-BA1A-737355FE5F53}">
      <dgm:prSet phldrT="[Texte]" custT="1"/>
      <dgm:spPr/>
      <dgm:t>
        <a:bodyPr/>
        <a:lstStyle/>
        <a:p>
          <a:pPr algn="just" rtl="1"/>
          <a:r>
            <a:rPr lang="ar-SA" sz="2800" dirty="0" smtClean="0"/>
            <a:t>هي البيانات الرقمية المجمعة على شكل مجالات أو فئات. ويكون المتغير الكمي متصلا أيضا عندما يمكن أخذ أي قيمة على المقياس بما يشمل الكسور.</a:t>
          </a:r>
          <a:endParaRPr lang="fr-FR" sz="2800" dirty="0"/>
        </a:p>
      </dgm:t>
    </dgm:pt>
    <dgm:pt modelId="{3623E16F-76D8-460C-A3E3-3900FDE4FD88}" type="parTrans" cxnId="{DA027F9E-9528-46DA-8BDB-C9E26952ABF5}">
      <dgm:prSet/>
      <dgm:spPr/>
      <dgm:t>
        <a:bodyPr/>
        <a:lstStyle/>
        <a:p>
          <a:endParaRPr lang="fr-FR"/>
        </a:p>
      </dgm:t>
    </dgm:pt>
    <dgm:pt modelId="{FCDCD457-5503-44C7-9A0D-9F82C3AFD8B1}" type="sibTrans" cxnId="{DA027F9E-9528-46DA-8BDB-C9E26952ABF5}">
      <dgm:prSet/>
      <dgm:spPr/>
      <dgm:t>
        <a:bodyPr/>
        <a:lstStyle/>
        <a:p>
          <a:endParaRPr lang="fr-FR"/>
        </a:p>
      </dgm:t>
    </dgm:pt>
    <dgm:pt modelId="{155AA277-D1D0-4690-B46F-89371BFA7878}">
      <dgm:prSet phldrT="[Texte]" custT="1"/>
      <dgm:spPr/>
      <dgm:t>
        <a:bodyPr/>
        <a:lstStyle/>
        <a:p>
          <a:r>
            <a:rPr lang="ar-DZ" sz="3600" dirty="0" smtClean="0"/>
            <a:t>كمي منفصل</a:t>
          </a:r>
          <a:endParaRPr lang="fr-FR" sz="3600" dirty="0"/>
        </a:p>
      </dgm:t>
    </dgm:pt>
    <dgm:pt modelId="{CA2D2700-3B25-4C85-A25C-3D0AB3E68083}" type="parTrans" cxnId="{BAD9852A-CEA8-4234-9A3A-CFD06533A181}">
      <dgm:prSet/>
      <dgm:spPr/>
      <dgm:t>
        <a:bodyPr/>
        <a:lstStyle/>
        <a:p>
          <a:endParaRPr lang="fr-FR"/>
        </a:p>
      </dgm:t>
    </dgm:pt>
    <dgm:pt modelId="{47740F2D-C9D1-44B9-BCBB-DCF52E46E289}" type="sibTrans" cxnId="{BAD9852A-CEA8-4234-9A3A-CFD06533A181}">
      <dgm:prSet/>
      <dgm:spPr/>
      <dgm:t>
        <a:bodyPr/>
        <a:lstStyle/>
        <a:p>
          <a:endParaRPr lang="fr-FR"/>
        </a:p>
      </dgm:t>
    </dgm:pt>
    <dgm:pt modelId="{E883E17E-C51C-45F3-9391-C51CA274A32B}">
      <dgm:prSet phldrT="[Texte]" custT="1"/>
      <dgm:spPr/>
      <dgm:t>
        <a:bodyPr/>
        <a:lstStyle/>
        <a:p>
          <a:pPr algn="just" rtl="1"/>
          <a:r>
            <a:rPr lang="ar-SA" sz="2800" dirty="0" smtClean="0"/>
            <a:t>هي البيانات الرقمية عندما لا تأخذ إلا قيمة صحيحة غير كسرية مثل عدد أفراد الأسرة، عدد الجنح، عدد الطلاب في الفوج</a:t>
          </a:r>
          <a:endParaRPr lang="fr-FR" sz="2800" dirty="0"/>
        </a:p>
      </dgm:t>
    </dgm:pt>
    <dgm:pt modelId="{2C0E74C1-865F-4938-A707-6F47508AEAFF}" type="parTrans" cxnId="{1027E5DA-07B8-4C10-93D1-39C789F7F04E}">
      <dgm:prSet/>
      <dgm:spPr/>
      <dgm:t>
        <a:bodyPr/>
        <a:lstStyle/>
        <a:p>
          <a:endParaRPr lang="fr-FR"/>
        </a:p>
      </dgm:t>
    </dgm:pt>
    <dgm:pt modelId="{F3EF10B9-17CB-4323-B12A-2C467E00242F}" type="sibTrans" cxnId="{1027E5DA-07B8-4C10-93D1-39C789F7F04E}">
      <dgm:prSet/>
      <dgm:spPr/>
      <dgm:t>
        <a:bodyPr/>
        <a:lstStyle/>
        <a:p>
          <a:endParaRPr lang="fr-FR"/>
        </a:p>
      </dgm:t>
    </dgm:pt>
    <dgm:pt modelId="{1ABF98EF-DC41-4B24-A917-B2A82142DDD6}" type="pres">
      <dgm:prSet presAssocID="{BB72A7A1-7FF2-401B-81D9-BBC0640A57D1}" presName="Name0" presStyleCnt="0">
        <dgm:presLayoutVars>
          <dgm:chMax/>
          <dgm:chPref/>
          <dgm:dir/>
        </dgm:presLayoutVars>
      </dgm:prSet>
      <dgm:spPr/>
      <dgm:t>
        <a:bodyPr/>
        <a:lstStyle/>
        <a:p>
          <a:endParaRPr lang="fr-FR"/>
        </a:p>
      </dgm:t>
    </dgm:pt>
    <dgm:pt modelId="{E38C48D5-49CC-449D-B659-0912E301CBDE}" type="pres">
      <dgm:prSet presAssocID="{52BBDEC3-1D7C-4CB5-B06C-ED57C2BB107F}" presName="parenttextcomposite" presStyleCnt="0"/>
      <dgm:spPr/>
      <dgm:t>
        <a:bodyPr/>
        <a:lstStyle/>
        <a:p>
          <a:endParaRPr lang="fr-FR"/>
        </a:p>
      </dgm:t>
    </dgm:pt>
    <dgm:pt modelId="{7C05DAF2-D3D8-4151-9364-C781EBF410C5}" type="pres">
      <dgm:prSet presAssocID="{52BBDEC3-1D7C-4CB5-B06C-ED57C2BB107F}" presName="parenttext" presStyleLbl="revTx" presStyleIdx="0" presStyleCnt="2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0B90C43-98F3-4960-8537-5AFBD0A4A683}" type="pres">
      <dgm:prSet presAssocID="{52BBDEC3-1D7C-4CB5-B06C-ED57C2BB107F}" presName="composite" presStyleCnt="0"/>
      <dgm:spPr/>
      <dgm:t>
        <a:bodyPr/>
        <a:lstStyle/>
        <a:p>
          <a:endParaRPr lang="fr-FR"/>
        </a:p>
      </dgm:t>
    </dgm:pt>
    <dgm:pt modelId="{64A8CE6F-5F6E-4F13-86CC-B6723DAD7739}" type="pres">
      <dgm:prSet presAssocID="{52BBDEC3-1D7C-4CB5-B06C-ED57C2BB107F}" presName="chevron1" presStyleLbl="alignNode1" presStyleIdx="0" presStyleCnt="14"/>
      <dgm:spPr/>
      <dgm:t>
        <a:bodyPr/>
        <a:lstStyle/>
        <a:p>
          <a:endParaRPr lang="fr-FR"/>
        </a:p>
      </dgm:t>
    </dgm:pt>
    <dgm:pt modelId="{4E043A26-16DF-4461-882F-68512668B186}" type="pres">
      <dgm:prSet presAssocID="{52BBDEC3-1D7C-4CB5-B06C-ED57C2BB107F}" presName="chevron2" presStyleLbl="alignNode1" presStyleIdx="1" presStyleCnt="14"/>
      <dgm:spPr/>
      <dgm:t>
        <a:bodyPr/>
        <a:lstStyle/>
        <a:p>
          <a:endParaRPr lang="fr-FR"/>
        </a:p>
      </dgm:t>
    </dgm:pt>
    <dgm:pt modelId="{209A686E-E911-452A-9127-31C10766F9EB}" type="pres">
      <dgm:prSet presAssocID="{52BBDEC3-1D7C-4CB5-B06C-ED57C2BB107F}" presName="chevron3" presStyleLbl="alignNode1" presStyleIdx="2" presStyleCnt="14"/>
      <dgm:spPr/>
      <dgm:t>
        <a:bodyPr/>
        <a:lstStyle/>
        <a:p>
          <a:endParaRPr lang="fr-FR"/>
        </a:p>
      </dgm:t>
    </dgm:pt>
    <dgm:pt modelId="{FAE31ED9-B408-4175-BA55-E3B68A22060C}" type="pres">
      <dgm:prSet presAssocID="{52BBDEC3-1D7C-4CB5-B06C-ED57C2BB107F}" presName="chevron4" presStyleLbl="alignNode1" presStyleIdx="3" presStyleCnt="14"/>
      <dgm:spPr/>
      <dgm:t>
        <a:bodyPr/>
        <a:lstStyle/>
        <a:p>
          <a:endParaRPr lang="fr-FR"/>
        </a:p>
      </dgm:t>
    </dgm:pt>
    <dgm:pt modelId="{FE256BE6-C4E6-4D4D-9A39-E1880C2DEED1}" type="pres">
      <dgm:prSet presAssocID="{52BBDEC3-1D7C-4CB5-B06C-ED57C2BB107F}" presName="chevron5" presStyleLbl="alignNode1" presStyleIdx="4" presStyleCnt="14"/>
      <dgm:spPr/>
      <dgm:t>
        <a:bodyPr/>
        <a:lstStyle/>
        <a:p>
          <a:endParaRPr lang="fr-FR"/>
        </a:p>
      </dgm:t>
    </dgm:pt>
    <dgm:pt modelId="{80644C2F-A589-4463-9710-569C8F076838}" type="pres">
      <dgm:prSet presAssocID="{52BBDEC3-1D7C-4CB5-B06C-ED57C2BB107F}" presName="chevron6" presStyleLbl="alignNode1" presStyleIdx="5" presStyleCnt="14"/>
      <dgm:spPr/>
      <dgm:t>
        <a:bodyPr/>
        <a:lstStyle/>
        <a:p>
          <a:endParaRPr lang="fr-FR"/>
        </a:p>
      </dgm:t>
    </dgm:pt>
    <dgm:pt modelId="{2023F261-1368-4137-8F61-2149B27AE25A}" type="pres">
      <dgm:prSet presAssocID="{52BBDEC3-1D7C-4CB5-B06C-ED57C2BB107F}" presName="chevron7" presStyleLbl="alignNode1" presStyleIdx="6" presStyleCnt="14"/>
      <dgm:spPr/>
      <dgm:t>
        <a:bodyPr/>
        <a:lstStyle/>
        <a:p>
          <a:endParaRPr lang="fr-FR"/>
        </a:p>
      </dgm:t>
    </dgm:pt>
    <dgm:pt modelId="{ADB3E211-A650-42E3-97F6-99269AD6B13C}" type="pres">
      <dgm:prSet presAssocID="{52BBDEC3-1D7C-4CB5-B06C-ED57C2BB107F}" presName="childtext" presStyleLbl="solidFgAcc1" presStyleIdx="0" presStyleCnt="2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D5F2FD3-195A-407C-B88D-1A6B9F243577}" type="pres">
      <dgm:prSet presAssocID="{6C61DC5D-BCA8-4608-9D90-D686A7A81EC6}" presName="sibTrans" presStyleCnt="0"/>
      <dgm:spPr/>
      <dgm:t>
        <a:bodyPr/>
        <a:lstStyle/>
        <a:p>
          <a:endParaRPr lang="fr-FR"/>
        </a:p>
      </dgm:t>
    </dgm:pt>
    <dgm:pt modelId="{709EF5E2-D51E-49E5-ACA0-DB66B2C5B3AD}" type="pres">
      <dgm:prSet presAssocID="{155AA277-D1D0-4690-B46F-89371BFA7878}" presName="parenttextcomposite" presStyleCnt="0"/>
      <dgm:spPr/>
      <dgm:t>
        <a:bodyPr/>
        <a:lstStyle/>
        <a:p>
          <a:endParaRPr lang="fr-FR"/>
        </a:p>
      </dgm:t>
    </dgm:pt>
    <dgm:pt modelId="{E6083DDB-0D5D-4A59-97CC-01EE94FA3A0F}" type="pres">
      <dgm:prSet presAssocID="{155AA277-D1D0-4690-B46F-89371BFA7878}" presName="parenttext" presStyleLbl="revTx" presStyleIdx="1" presStyleCnt="2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C738226-CCFE-4081-A109-71BCBFF940D7}" type="pres">
      <dgm:prSet presAssocID="{155AA277-D1D0-4690-B46F-89371BFA7878}" presName="composite" presStyleCnt="0"/>
      <dgm:spPr/>
      <dgm:t>
        <a:bodyPr/>
        <a:lstStyle/>
        <a:p>
          <a:endParaRPr lang="fr-FR"/>
        </a:p>
      </dgm:t>
    </dgm:pt>
    <dgm:pt modelId="{59102753-65FC-4298-8013-921CB36F3B11}" type="pres">
      <dgm:prSet presAssocID="{155AA277-D1D0-4690-B46F-89371BFA7878}" presName="chevron1" presStyleLbl="alignNode1" presStyleIdx="7" presStyleCnt="14"/>
      <dgm:spPr/>
      <dgm:t>
        <a:bodyPr/>
        <a:lstStyle/>
        <a:p>
          <a:endParaRPr lang="fr-FR"/>
        </a:p>
      </dgm:t>
    </dgm:pt>
    <dgm:pt modelId="{A5C17EB2-72B8-43D1-BF0C-BB7D8E9882B4}" type="pres">
      <dgm:prSet presAssocID="{155AA277-D1D0-4690-B46F-89371BFA7878}" presName="chevron2" presStyleLbl="alignNode1" presStyleIdx="8" presStyleCnt="14"/>
      <dgm:spPr/>
      <dgm:t>
        <a:bodyPr/>
        <a:lstStyle/>
        <a:p>
          <a:endParaRPr lang="fr-FR"/>
        </a:p>
      </dgm:t>
    </dgm:pt>
    <dgm:pt modelId="{EF5BB775-71AD-4E00-A397-2E2514FC5CCF}" type="pres">
      <dgm:prSet presAssocID="{155AA277-D1D0-4690-B46F-89371BFA7878}" presName="chevron3" presStyleLbl="alignNode1" presStyleIdx="9" presStyleCnt="14"/>
      <dgm:spPr/>
      <dgm:t>
        <a:bodyPr/>
        <a:lstStyle/>
        <a:p>
          <a:endParaRPr lang="fr-FR"/>
        </a:p>
      </dgm:t>
    </dgm:pt>
    <dgm:pt modelId="{D3F4005C-5332-41D1-9B1C-6A2C2A7D6649}" type="pres">
      <dgm:prSet presAssocID="{155AA277-D1D0-4690-B46F-89371BFA7878}" presName="chevron4" presStyleLbl="alignNode1" presStyleIdx="10" presStyleCnt="14"/>
      <dgm:spPr/>
      <dgm:t>
        <a:bodyPr/>
        <a:lstStyle/>
        <a:p>
          <a:endParaRPr lang="fr-FR"/>
        </a:p>
      </dgm:t>
    </dgm:pt>
    <dgm:pt modelId="{A5EBAFEB-7F45-4D83-A17A-12ADF747317B}" type="pres">
      <dgm:prSet presAssocID="{155AA277-D1D0-4690-B46F-89371BFA7878}" presName="chevron5" presStyleLbl="alignNode1" presStyleIdx="11" presStyleCnt="14"/>
      <dgm:spPr/>
      <dgm:t>
        <a:bodyPr/>
        <a:lstStyle/>
        <a:p>
          <a:endParaRPr lang="fr-FR"/>
        </a:p>
      </dgm:t>
    </dgm:pt>
    <dgm:pt modelId="{EAC5D7D6-C4AD-443E-A9EB-F526DB0B9E47}" type="pres">
      <dgm:prSet presAssocID="{155AA277-D1D0-4690-B46F-89371BFA7878}" presName="chevron6" presStyleLbl="alignNode1" presStyleIdx="12" presStyleCnt="14"/>
      <dgm:spPr/>
      <dgm:t>
        <a:bodyPr/>
        <a:lstStyle/>
        <a:p>
          <a:endParaRPr lang="fr-FR"/>
        </a:p>
      </dgm:t>
    </dgm:pt>
    <dgm:pt modelId="{1FCA26F7-1382-4D14-A5FD-6C7137F852E0}" type="pres">
      <dgm:prSet presAssocID="{155AA277-D1D0-4690-B46F-89371BFA7878}" presName="chevron7" presStyleLbl="alignNode1" presStyleIdx="13" presStyleCnt="14"/>
      <dgm:spPr/>
      <dgm:t>
        <a:bodyPr/>
        <a:lstStyle/>
        <a:p>
          <a:endParaRPr lang="fr-FR"/>
        </a:p>
      </dgm:t>
    </dgm:pt>
    <dgm:pt modelId="{25DBD842-88C2-4A6C-A5ED-B7F8599DBDAC}" type="pres">
      <dgm:prSet presAssocID="{155AA277-D1D0-4690-B46F-89371BFA7878}" presName="childtext" presStyleLbl="solidFgAcc1" presStyleIdx="1" presStyleCnt="2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1027E5DA-07B8-4C10-93D1-39C789F7F04E}" srcId="{155AA277-D1D0-4690-B46F-89371BFA7878}" destId="{E883E17E-C51C-45F3-9391-C51CA274A32B}" srcOrd="0" destOrd="0" parTransId="{2C0E74C1-865F-4938-A707-6F47508AEAFF}" sibTransId="{F3EF10B9-17CB-4323-B12A-2C467E00242F}"/>
    <dgm:cxn modelId="{38F861D9-DBCE-4788-8110-EE40EDB2E2E3}" srcId="{BB72A7A1-7FF2-401B-81D9-BBC0640A57D1}" destId="{52BBDEC3-1D7C-4CB5-B06C-ED57C2BB107F}" srcOrd="0" destOrd="0" parTransId="{E96F837B-8322-4E67-8C1A-BC0C5850AF66}" sibTransId="{6C61DC5D-BCA8-4608-9D90-D686A7A81EC6}"/>
    <dgm:cxn modelId="{72BE7EF1-FAC2-4F5B-8DB1-C4AD2AF2F776}" type="presOf" srcId="{E883E17E-C51C-45F3-9391-C51CA274A32B}" destId="{25DBD842-88C2-4A6C-A5ED-B7F8599DBDAC}" srcOrd="0" destOrd="0" presId="urn:microsoft.com/office/officeart/2008/layout/VerticalAccentList"/>
    <dgm:cxn modelId="{BAD9852A-CEA8-4234-9A3A-CFD06533A181}" srcId="{BB72A7A1-7FF2-401B-81D9-BBC0640A57D1}" destId="{155AA277-D1D0-4690-B46F-89371BFA7878}" srcOrd="1" destOrd="0" parTransId="{CA2D2700-3B25-4C85-A25C-3D0AB3E68083}" sibTransId="{47740F2D-C9D1-44B9-BCBB-DCF52E46E289}"/>
    <dgm:cxn modelId="{DA027F9E-9528-46DA-8BDB-C9E26952ABF5}" srcId="{52BBDEC3-1D7C-4CB5-B06C-ED57C2BB107F}" destId="{823550E9-E3FD-4CBE-BA1A-737355FE5F53}" srcOrd="0" destOrd="0" parTransId="{3623E16F-76D8-460C-A3E3-3900FDE4FD88}" sibTransId="{FCDCD457-5503-44C7-9A0D-9F82C3AFD8B1}"/>
    <dgm:cxn modelId="{A22C6A10-9DAC-47F5-A8A1-F255BE74145A}" type="presOf" srcId="{52BBDEC3-1D7C-4CB5-B06C-ED57C2BB107F}" destId="{7C05DAF2-D3D8-4151-9364-C781EBF410C5}" srcOrd="0" destOrd="0" presId="urn:microsoft.com/office/officeart/2008/layout/VerticalAccentList"/>
    <dgm:cxn modelId="{999D0A52-CD99-42F3-8793-CA86AC1CABB7}" type="presOf" srcId="{155AA277-D1D0-4690-B46F-89371BFA7878}" destId="{E6083DDB-0D5D-4A59-97CC-01EE94FA3A0F}" srcOrd="0" destOrd="0" presId="urn:microsoft.com/office/officeart/2008/layout/VerticalAccentList"/>
    <dgm:cxn modelId="{B500B77C-EE6C-46BA-BA77-65DC946835E1}" type="presOf" srcId="{823550E9-E3FD-4CBE-BA1A-737355FE5F53}" destId="{ADB3E211-A650-42E3-97F6-99269AD6B13C}" srcOrd="0" destOrd="0" presId="urn:microsoft.com/office/officeart/2008/layout/VerticalAccentList"/>
    <dgm:cxn modelId="{00AC73BA-844E-467F-AE89-954E993DA542}" type="presOf" srcId="{BB72A7A1-7FF2-401B-81D9-BBC0640A57D1}" destId="{1ABF98EF-DC41-4B24-A917-B2A82142DDD6}" srcOrd="0" destOrd="0" presId="urn:microsoft.com/office/officeart/2008/layout/VerticalAccentList"/>
    <dgm:cxn modelId="{D95FB144-834C-4C5E-9BDC-11E6D57B453A}" type="presParOf" srcId="{1ABF98EF-DC41-4B24-A917-B2A82142DDD6}" destId="{E38C48D5-49CC-449D-B659-0912E301CBDE}" srcOrd="0" destOrd="0" presId="urn:microsoft.com/office/officeart/2008/layout/VerticalAccentList"/>
    <dgm:cxn modelId="{D3D6A599-9077-4393-A56C-85E3D0A09CFA}" type="presParOf" srcId="{E38C48D5-49CC-449D-B659-0912E301CBDE}" destId="{7C05DAF2-D3D8-4151-9364-C781EBF410C5}" srcOrd="0" destOrd="0" presId="urn:microsoft.com/office/officeart/2008/layout/VerticalAccentList"/>
    <dgm:cxn modelId="{059E40BF-D761-46BD-8D8B-9AE925E43D04}" type="presParOf" srcId="{1ABF98EF-DC41-4B24-A917-B2A82142DDD6}" destId="{E0B90C43-98F3-4960-8537-5AFBD0A4A683}" srcOrd="1" destOrd="0" presId="urn:microsoft.com/office/officeart/2008/layout/VerticalAccentList"/>
    <dgm:cxn modelId="{40E5F495-3F15-43E5-B239-CCB632190C56}" type="presParOf" srcId="{E0B90C43-98F3-4960-8537-5AFBD0A4A683}" destId="{64A8CE6F-5F6E-4F13-86CC-B6723DAD7739}" srcOrd="0" destOrd="0" presId="urn:microsoft.com/office/officeart/2008/layout/VerticalAccentList"/>
    <dgm:cxn modelId="{B9B41F01-C769-4F3A-A500-94990FF0F5D4}" type="presParOf" srcId="{E0B90C43-98F3-4960-8537-5AFBD0A4A683}" destId="{4E043A26-16DF-4461-882F-68512668B186}" srcOrd="1" destOrd="0" presId="urn:microsoft.com/office/officeart/2008/layout/VerticalAccentList"/>
    <dgm:cxn modelId="{2470071B-9C25-4187-9B1D-1AFA73828482}" type="presParOf" srcId="{E0B90C43-98F3-4960-8537-5AFBD0A4A683}" destId="{209A686E-E911-452A-9127-31C10766F9EB}" srcOrd="2" destOrd="0" presId="urn:microsoft.com/office/officeart/2008/layout/VerticalAccentList"/>
    <dgm:cxn modelId="{0B2E9070-5842-45C9-8736-351996F691CD}" type="presParOf" srcId="{E0B90C43-98F3-4960-8537-5AFBD0A4A683}" destId="{FAE31ED9-B408-4175-BA55-E3B68A22060C}" srcOrd="3" destOrd="0" presId="urn:microsoft.com/office/officeart/2008/layout/VerticalAccentList"/>
    <dgm:cxn modelId="{92049FE9-17A2-47A3-81C4-C949ACB0FDE6}" type="presParOf" srcId="{E0B90C43-98F3-4960-8537-5AFBD0A4A683}" destId="{FE256BE6-C4E6-4D4D-9A39-E1880C2DEED1}" srcOrd="4" destOrd="0" presId="urn:microsoft.com/office/officeart/2008/layout/VerticalAccentList"/>
    <dgm:cxn modelId="{E0E9CFF7-5512-4691-9211-B76A6D138D44}" type="presParOf" srcId="{E0B90C43-98F3-4960-8537-5AFBD0A4A683}" destId="{80644C2F-A589-4463-9710-569C8F076838}" srcOrd="5" destOrd="0" presId="urn:microsoft.com/office/officeart/2008/layout/VerticalAccentList"/>
    <dgm:cxn modelId="{8E23B93B-E1B9-4815-9B20-5A0834165C92}" type="presParOf" srcId="{E0B90C43-98F3-4960-8537-5AFBD0A4A683}" destId="{2023F261-1368-4137-8F61-2149B27AE25A}" srcOrd="6" destOrd="0" presId="urn:microsoft.com/office/officeart/2008/layout/VerticalAccentList"/>
    <dgm:cxn modelId="{53A4DD4C-76D0-4DDC-B56B-334DB72EE7E5}" type="presParOf" srcId="{E0B90C43-98F3-4960-8537-5AFBD0A4A683}" destId="{ADB3E211-A650-42E3-97F6-99269AD6B13C}" srcOrd="7" destOrd="0" presId="urn:microsoft.com/office/officeart/2008/layout/VerticalAccentList"/>
    <dgm:cxn modelId="{A9CA81C5-942E-4495-B632-AA8CDC78D981}" type="presParOf" srcId="{1ABF98EF-DC41-4B24-A917-B2A82142DDD6}" destId="{7D5F2FD3-195A-407C-B88D-1A6B9F243577}" srcOrd="2" destOrd="0" presId="urn:microsoft.com/office/officeart/2008/layout/VerticalAccentList"/>
    <dgm:cxn modelId="{AF009BF0-8E6E-4503-B19C-11EC482FEE23}" type="presParOf" srcId="{1ABF98EF-DC41-4B24-A917-B2A82142DDD6}" destId="{709EF5E2-D51E-49E5-ACA0-DB66B2C5B3AD}" srcOrd="3" destOrd="0" presId="urn:microsoft.com/office/officeart/2008/layout/VerticalAccentList"/>
    <dgm:cxn modelId="{1956B83A-A58C-4435-A095-2BFC63AA2A63}" type="presParOf" srcId="{709EF5E2-D51E-49E5-ACA0-DB66B2C5B3AD}" destId="{E6083DDB-0D5D-4A59-97CC-01EE94FA3A0F}" srcOrd="0" destOrd="0" presId="urn:microsoft.com/office/officeart/2008/layout/VerticalAccentList"/>
    <dgm:cxn modelId="{F7440B0B-88F8-4C81-8063-EED0837026D8}" type="presParOf" srcId="{1ABF98EF-DC41-4B24-A917-B2A82142DDD6}" destId="{BC738226-CCFE-4081-A109-71BCBFF940D7}" srcOrd="4" destOrd="0" presId="urn:microsoft.com/office/officeart/2008/layout/VerticalAccentList"/>
    <dgm:cxn modelId="{F6965463-10DF-4D0F-8CBA-E056C8DBF95C}" type="presParOf" srcId="{BC738226-CCFE-4081-A109-71BCBFF940D7}" destId="{59102753-65FC-4298-8013-921CB36F3B11}" srcOrd="0" destOrd="0" presId="urn:microsoft.com/office/officeart/2008/layout/VerticalAccentList"/>
    <dgm:cxn modelId="{3253BCE1-0760-4FAC-A5E9-FC0488480228}" type="presParOf" srcId="{BC738226-CCFE-4081-A109-71BCBFF940D7}" destId="{A5C17EB2-72B8-43D1-BF0C-BB7D8E9882B4}" srcOrd="1" destOrd="0" presId="urn:microsoft.com/office/officeart/2008/layout/VerticalAccentList"/>
    <dgm:cxn modelId="{9E4B3E08-E417-49B4-AF35-8634545DB1D5}" type="presParOf" srcId="{BC738226-CCFE-4081-A109-71BCBFF940D7}" destId="{EF5BB775-71AD-4E00-A397-2E2514FC5CCF}" srcOrd="2" destOrd="0" presId="urn:microsoft.com/office/officeart/2008/layout/VerticalAccentList"/>
    <dgm:cxn modelId="{A262C4DA-A314-41A9-A15D-D9DFCA10CFC7}" type="presParOf" srcId="{BC738226-CCFE-4081-A109-71BCBFF940D7}" destId="{D3F4005C-5332-41D1-9B1C-6A2C2A7D6649}" srcOrd="3" destOrd="0" presId="urn:microsoft.com/office/officeart/2008/layout/VerticalAccentList"/>
    <dgm:cxn modelId="{96C960D3-67F5-47F9-BB0A-712BE09DB620}" type="presParOf" srcId="{BC738226-CCFE-4081-A109-71BCBFF940D7}" destId="{A5EBAFEB-7F45-4D83-A17A-12ADF747317B}" srcOrd="4" destOrd="0" presId="urn:microsoft.com/office/officeart/2008/layout/VerticalAccentList"/>
    <dgm:cxn modelId="{D7EB50B3-06C6-4771-AB40-FAAE98A15C7A}" type="presParOf" srcId="{BC738226-CCFE-4081-A109-71BCBFF940D7}" destId="{EAC5D7D6-C4AD-443E-A9EB-F526DB0B9E47}" srcOrd="5" destOrd="0" presId="urn:microsoft.com/office/officeart/2008/layout/VerticalAccentList"/>
    <dgm:cxn modelId="{94BF5BD4-F211-4E77-824F-F7FDA8351D69}" type="presParOf" srcId="{BC738226-CCFE-4081-A109-71BCBFF940D7}" destId="{1FCA26F7-1382-4D14-A5FD-6C7137F852E0}" srcOrd="6" destOrd="0" presId="urn:microsoft.com/office/officeart/2008/layout/VerticalAccentList"/>
    <dgm:cxn modelId="{D0B1470E-925D-4C58-961B-65AA19B9EC75}" type="presParOf" srcId="{BC738226-CCFE-4081-A109-71BCBFF940D7}" destId="{25DBD842-88C2-4A6C-A5ED-B7F8599DBDAC}" srcOrd="7" destOrd="0" presId="urn:microsoft.com/office/officeart/2008/layout/Vertical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B45B926-3574-49A3-973A-DAA0A30856AA}" type="doc">
      <dgm:prSet loTypeId="urn:microsoft.com/office/officeart/2008/layout/VerticalAccentList" loCatId="list" qsTypeId="urn:microsoft.com/office/officeart/2005/8/quickstyle/simple2" qsCatId="simple" csTypeId="urn:microsoft.com/office/officeart/2005/8/colors/accent0_1" csCatId="mainScheme" phldr="1"/>
      <dgm:spPr/>
      <dgm:t>
        <a:bodyPr/>
        <a:lstStyle/>
        <a:p>
          <a:endParaRPr lang="fr-FR"/>
        </a:p>
      </dgm:t>
    </dgm:pt>
    <dgm:pt modelId="{F42BA93B-7A19-4348-847E-F07AB998E235}">
      <dgm:prSet phldrT="[Texte]" custT="1"/>
      <dgm:spPr/>
      <dgm:t>
        <a:bodyPr/>
        <a:lstStyle/>
        <a:p>
          <a:r>
            <a:rPr lang="ar-DZ" sz="3200" dirty="0" smtClean="0"/>
            <a:t>المتغير المستقل</a:t>
          </a:r>
          <a:endParaRPr lang="fr-FR" sz="3200" dirty="0"/>
        </a:p>
      </dgm:t>
    </dgm:pt>
    <dgm:pt modelId="{A015A4C7-392A-4DCC-BBD5-E800E875F59D}" type="parTrans" cxnId="{90B4C96B-7945-4528-B633-095CFE11D4F5}">
      <dgm:prSet/>
      <dgm:spPr/>
      <dgm:t>
        <a:bodyPr/>
        <a:lstStyle/>
        <a:p>
          <a:endParaRPr lang="fr-FR"/>
        </a:p>
      </dgm:t>
    </dgm:pt>
    <dgm:pt modelId="{D3B9BA51-01F5-4579-A614-23245FC32549}" type="sibTrans" cxnId="{90B4C96B-7945-4528-B633-095CFE11D4F5}">
      <dgm:prSet/>
      <dgm:spPr/>
      <dgm:t>
        <a:bodyPr/>
        <a:lstStyle/>
        <a:p>
          <a:endParaRPr lang="fr-FR"/>
        </a:p>
      </dgm:t>
    </dgm:pt>
    <dgm:pt modelId="{EF70E2AA-A50C-42FE-8CFD-70B76D924FC6}">
      <dgm:prSet phldrT="[Texte]"/>
      <dgm:spPr/>
      <dgm:t>
        <a:bodyPr/>
        <a:lstStyle/>
        <a:p>
          <a:pPr rtl="1"/>
          <a:r>
            <a:rPr lang="ar-SA" dirty="0" smtClean="0"/>
            <a:t>هو المتغير الدي يرشحه الباحث عند بناء الفرضية البحثية أو الإحصائية و هو المتغير</a:t>
          </a:r>
          <a:r>
            <a:rPr lang="en-US" dirty="0" smtClean="0"/>
            <a:t> </a:t>
          </a:r>
          <a:r>
            <a:rPr lang="ar-SA" dirty="0" smtClean="0"/>
            <a:t>الذي يؤثر ولا يتأثَّر بالمتغير التابع</a:t>
          </a:r>
          <a:endParaRPr lang="fr-FR" dirty="0"/>
        </a:p>
      </dgm:t>
    </dgm:pt>
    <dgm:pt modelId="{21AF4F60-8536-4BB1-941F-BEAD3171A0E0}" type="parTrans" cxnId="{A16A3FB5-5FBF-4A5A-A8EA-00C0742D5C82}">
      <dgm:prSet/>
      <dgm:spPr/>
      <dgm:t>
        <a:bodyPr/>
        <a:lstStyle/>
        <a:p>
          <a:endParaRPr lang="fr-FR"/>
        </a:p>
      </dgm:t>
    </dgm:pt>
    <dgm:pt modelId="{95899D5C-AE8E-49E5-9B97-10E0930B92A1}" type="sibTrans" cxnId="{A16A3FB5-5FBF-4A5A-A8EA-00C0742D5C82}">
      <dgm:prSet/>
      <dgm:spPr/>
      <dgm:t>
        <a:bodyPr/>
        <a:lstStyle/>
        <a:p>
          <a:endParaRPr lang="fr-FR"/>
        </a:p>
      </dgm:t>
    </dgm:pt>
    <dgm:pt modelId="{6D5B5215-9C52-4409-B807-E1D45579A27B}">
      <dgm:prSet phldrT="[Texte]" custT="1"/>
      <dgm:spPr/>
      <dgm:t>
        <a:bodyPr/>
        <a:lstStyle/>
        <a:p>
          <a:r>
            <a:rPr lang="ar-DZ" sz="3200" dirty="0" smtClean="0"/>
            <a:t>المتغير التابع</a:t>
          </a:r>
          <a:endParaRPr lang="fr-FR" sz="3200" dirty="0"/>
        </a:p>
      </dgm:t>
    </dgm:pt>
    <dgm:pt modelId="{49C41853-5301-4F1E-958A-38AB13760833}" type="parTrans" cxnId="{98D08296-A83E-4059-87C0-A590208EE46C}">
      <dgm:prSet/>
      <dgm:spPr/>
      <dgm:t>
        <a:bodyPr/>
        <a:lstStyle/>
        <a:p>
          <a:endParaRPr lang="fr-FR"/>
        </a:p>
      </dgm:t>
    </dgm:pt>
    <dgm:pt modelId="{0C8DD6E5-0761-4B8F-8D66-7C50B34A9C98}" type="sibTrans" cxnId="{98D08296-A83E-4059-87C0-A590208EE46C}">
      <dgm:prSet/>
      <dgm:spPr/>
      <dgm:t>
        <a:bodyPr/>
        <a:lstStyle/>
        <a:p>
          <a:endParaRPr lang="fr-FR"/>
        </a:p>
      </dgm:t>
    </dgm:pt>
    <dgm:pt modelId="{7BA14651-D7D5-440F-B4A2-60EBA3040557}">
      <dgm:prSet phldrT="[Texte]" custT="1"/>
      <dgm:spPr/>
      <dgm:t>
        <a:bodyPr/>
        <a:lstStyle/>
        <a:p>
          <a:pPr algn="just" rtl="1"/>
          <a:r>
            <a:rPr lang="ar-SA" sz="2000" dirty="0" smtClean="0"/>
            <a:t>هو الذي يتم التأثير عليه من قبل المتغير أو المتغيرات </a:t>
          </a:r>
          <a:r>
            <a:rPr lang="ar-SA" sz="2000" dirty="0" err="1" smtClean="0"/>
            <a:t>المستقلة،بمعنى</a:t>
          </a:r>
          <a:r>
            <a:rPr lang="ar-SA" sz="2000" dirty="0" smtClean="0"/>
            <a:t> آخر  اذا اعتبرنا المتغير المستقل هو سبب حدوث الظاهرة فإن المتغير التابع يعد نتيجة</a:t>
          </a:r>
          <a:endParaRPr lang="fr-FR" sz="2000" dirty="0"/>
        </a:p>
      </dgm:t>
    </dgm:pt>
    <dgm:pt modelId="{CD362041-4316-4A84-8038-2A2313ADC522}" type="parTrans" cxnId="{F359834A-850B-4DAE-895A-7E6986CA8EF4}">
      <dgm:prSet/>
      <dgm:spPr/>
      <dgm:t>
        <a:bodyPr/>
        <a:lstStyle/>
        <a:p>
          <a:endParaRPr lang="fr-FR"/>
        </a:p>
      </dgm:t>
    </dgm:pt>
    <dgm:pt modelId="{77ADE66A-1A6C-4BB6-BADA-166A4D61DC65}" type="sibTrans" cxnId="{F359834A-850B-4DAE-895A-7E6986CA8EF4}">
      <dgm:prSet/>
      <dgm:spPr/>
      <dgm:t>
        <a:bodyPr/>
        <a:lstStyle/>
        <a:p>
          <a:endParaRPr lang="fr-FR"/>
        </a:p>
      </dgm:t>
    </dgm:pt>
    <dgm:pt modelId="{F4E4B820-0542-44B3-86CD-9D64B0E8DAF1}">
      <dgm:prSet phldrT="[Texte]" custT="1"/>
      <dgm:spPr/>
      <dgm:t>
        <a:bodyPr/>
        <a:lstStyle/>
        <a:p>
          <a:r>
            <a:rPr lang="ar-DZ" sz="3200" dirty="0" smtClean="0"/>
            <a:t>المتغير الوسيط</a:t>
          </a:r>
          <a:endParaRPr lang="fr-FR" sz="3200" dirty="0"/>
        </a:p>
      </dgm:t>
    </dgm:pt>
    <dgm:pt modelId="{DE53A1A5-E8DB-4703-B0C4-A6D1CCF0C063}" type="parTrans" cxnId="{2AEEA0BB-BEED-4115-A47D-C84410F949B7}">
      <dgm:prSet/>
      <dgm:spPr/>
      <dgm:t>
        <a:bodyPr/>
        <a:lstStyle/>
        <a:p>
          <a:endParaRPr lang="fr-FR"/>
        </a:p>
      </dgm:t>
    </dgm:pt>
    <dgm:pt modelId="{80F986A1-470C-4079-B72A-43037BC8572E}" type="sibTrans" cxnId="{2AEEA0BB-BEED-4115-A47D-C84410F949B7}">
      <dgm:prSet/>
      <dgm:spPr/>
      <dgm:t>
        <a:bodyPr/>
        <a:lstStyle/>
        <a:p>
          <a:endParaRPr lang="fr-FR"/>
        </a:p>
      </dgm:t>
    </dgm:pt>
    <dgm:pt modelId="{43A4AD0C-F1E4-4D88-8FF5-B5B4B31F765A}">
      <dgm:prSet phldrT="[Texte]"/>
      <dgm:spPr/>
      <dgm:t>
        <a:bodyPr/>
        <a:lstStyle/>
        <a:p>
          <a:pPr rtl="1"/>
          <a:r>
            <a:rPr lang="ar-SA" dirty="0" smtClean="0"/>
            <a:t>هو الذي قد يكون له دور في التأثير على المتغير التابع، ولولا وجوده، لَمَا استطاع المتغير المستقل التغيير في المتغير التابع</a:t>
          </a:r>
          <a:r>
            <a:rPr lang="en-US" dirty="0" smtClean="0"/>
            <a:t>.</a:t>
          </a:r>
          <a:br>
            <a:rPr lang="en-US" dirty="0" smtClean="0"/>
          </a:br>
          <a:endParaRPr lang="fr-FR" dirty="0"/>
        </a:p>
      </dgm:t>
    </dgm:pt>
    <dgm:pt modelId="{CCE662E5-41A0-42A8-A235-B68B3BCD901C}" type="parTrans" cxnId="{A8AD883C-3AAD-40C0-8D32-9AD75EA01584}">
      <dgm:prSet/>
      <dgm:spPr/>
      <dgm:t>
        <a:bodyPr/>
        <a:lstStyle/>
        <a:p>
          <a:endParaRPr lang="fr-FR"/>
        </a:p>
      </dgm:t>
    </dgm:pt>
    <dgm:pt modelId="{5648B90E-4122-46C1-AF3B-4871988EA4DB}" type="sibTrans" cxnId="{A8AD883C-3AAD-40C0-8D32-9AD75EA01584}">
      <dgm:prSet/>
      <dgm:spPr/>
      <dgm:t>
        <a:bodyPr/>
        <a:lstStyle/>
        <a:p>
          <a:endParaRPr lang="fr-FR"/>
        </a:p>
      </dgm:t>
    </dgm:pt>
    <dgm:pt modelId="{1AC6A585-1234-4498-AD31-E3B75B0DE923}" type="pres">
      <dgm:prSet presAssocID="{FB45B926-3574-49A3-973A-DAA0A30856AA}" presName="Name0" presStyleCnt="0">
        <dgm:presLayoutVars>
          <dgm:chMax/>
          <dgm:chPref/>
          <dgm:dir/>
        </dgm:presLayoutVars>
      </dgm:prSet>
      <dgm:spPr/>
      <dgm:t>
        <a:bodyPr/>
        <a:lstStyle/>
        <a:p>
          <a:endParaRPr lang="fr-FR"/>
        </a:p>
      </dgm:t>
    </dgm:pt>
    <dgm:pt modelId="{7B1E87B0-0F14-444F-AF51-35F75268961F}" type="pres">
      <dgm:prSet presAssocID="{F42BA93B-7A19-4348-847E-F07AB998E235}" presName="parenttextcomposite" presStyleCnt="0"/>
      <dgm:spPr/>
    </dgm:pt>
    <dgm:pt modelId="{03B881C1-9319-4FB6-964B-FB99DB209326}" type="pres">
      <dgm:prSet presAssocID="{F42BA93B-7A19-4348-847E-F07AB998E235}" presName="parenttext" presStyleLbl="revTx" presStyleIdx="0" presStyleCnt="3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C0BC2CA-78BB-4820-B75C-B383988552D0}" type="pres">
      <dgm:prSet presAssocID="{F42BA93B-7A19-4348-847E-F07AB998E235}" presName="composite" presStyleCnt="0"/>
      <dgm:spPr/>
    </dgm:pt>
    <dgm:pt modelId="{6E88D7A4-9C53-470E-B006-F8FF4953C834}" type="pres">
      <dgm:prSet presAssocID="{F42BA93B-7A19-4348-847E-F07AB998E235}" presName="chevron1" presStyleLbl="alignNode1" presStyleIdx="0" presStyleCnt="21"/>
      <dgm:spPr/>
    </dgm:pt>
    <dgm:pt modelId="{CAE2C142-BF59-42D8-AC6A-3B1AB5A7DBC2}" type="pres">
      <dgm:prSet presAssocID="{F42BA93B-7A19-4348-847E-F07AB998E235}" presName="chevron2" presStyleLbl="alignNode1" presStyleIdx="1" presStyleCnt="21"/>
      <dgm:spPr/>
    </dgm:pt>
    <dgm:pt modelId="{21E39C73-4633-47DF-8C15-A335082CC367}" type="pres">
      <dgm:prSet presAssocID="{F42BA93B-7A19-4348-847E-F07AB998E235}" presName="chevron3" presStyleLbl="alignNode1" presStyleIdx="2" presStyleCnt="21"/>
      <dgm:spPr/>
    </dgm:pt>
    <dgm:pt modelId="{F6AAD46C-A4A6-4314-8B82-BFD0CDB3753D}" type="pres">
      <dgm:prSet presAssocID="{F42BA93B-7A19-4348-847E-F07AB998E235}" presName="chevron4" presStyleLbl="alignNode1" presStyleIdx="3" presStyleCnt="21"/>
      <dgm:spPr/>
    </dgm:pt>
    <dgm:pt modelId="{14B005C7-2D78-4029-9CC9-015B28B9E494}" type="pres">
      <dgm:prSet presAssocID="{F42BA93B-7A19-4348-847E-F07AB998E235}" presName="chevron5" presStyleLbl="alignNode1" presStyleIdx="4" presStyleCnt="21"/>
      <dgm:spPr/>
    </dgm:pt>
    <dgm:pt modelId="{4A8128DD-2A40-47C1-8351-0D215A8A5D40}" type="pres">
      <dgm:prSet presAssocID="{F42BA93B-7A19-4348-847E-F07AB998E235}" presName="chevron6" presStyleLbl="alignNode1" presStyleIdx="5" presStyleCnt="21"/>
      <dgm:spPr/>
    </dgm:pt>
    <dgm:pt modelId="{A1BF7F8D-1454-44AF-8944-0847B6D994FC}" type="pres">
      <dgm:prSet presAssocID="{F42BA93B-7A19-4348-847E-F07AB998E235}" presName="chevron7" presStyleLbl="alignNode1" presStyleIdx="6" presStyleCnt="21"/>
      <dgm:spPr/>
    </dgm:pt>
    <dgm:pt modelId="{D2A5BB1D-B98B-472D-B28C-6E65568B8657}" type="pres">
      <dgm:prSet presAssocID="{F42BA93B-7A19-4348-847E-F07AB998E235}" presName="childtext" presStyleLbl="solidFgAcc1" presStyleIdx="0" presStyleCnt="3" custScaleX="178282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80B7945-E264-44A5-BE0E-9F6FAF99D3B3}" type="pres">
      <dgm:prSet presAssocID="{D3B9BA51-01F5-4579-A614-23245FC32549}" presName="sibTrans" presStyleCnt="0"/>
      <dgm:spPr/>
    </dgm:pt>
    <dgm:pt modelId="{0432139C-110F-457F-BDF8-07A3758D89FB}" type="pres">
      <dgm:prSet presAssocID="{6D5B5215-9C52-4409-B807-E1D45579A27B}" presName="parenttextcomposite" presStyleCnt="0"/>
      <dgm:spPr/>
    </dgm:pt>
    <dgm:pt modelId="{DF7AB832-64AC-4141-8F59-A4F02307FB6F}" type="pres">
      <dgm:prSet presAssocID="{6D5B5215-9C52-4409-B807-E1D45579A27B}" presName="parenttext" presStyleLbl="revTx" presStyleIdx="1" presStyleCnt="3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C6B89A9-FFA7-46D3-9AE3-3C2EFE63DE7C}" type="pres">
      <dgm:prSet presAssocID="{6D5B5215-9C52-4409-B807-E1D45579A27B}" presName="composite" presStyleCnt="0"/>
      <dgm:spPr/>
    </dgm:pt>
    <dgm:pt modelId="{69DAF9A0-C20F-43AB-ABC7-DF2AF4B24946}" type="pres">
      <dgm:prSet presAssocID="{6D5B5215-9C52-4409-B807-E1D45579A27B}" presName="chevron1" presStyleLbl="alignNode1" presStyleIdx="7" presStyleCnt="21"/>
      <dgm:spPr/>
    </dgm:pt>
    <dgm:pt modelId="{71AA6586-FA68-472D-A83C-337A2E7161A3}" type="pres">
      <dgm:prSet presAssocID="{6D5B5215-9C52-4409-B807-E1D45579A27B}" presName="chevron2" presStyleLbl="alignNode1" presStyleIdx="8" presStyleCnt="21"/>
      <dgm:spPr/>
    </dgm:pt>
    <dgm:pt modelId="{4387B37E-2B6A-480E-8FFA-633BF38C831D}" type="pres">
      <dgm:prSet presAssocID="{6D5B5215-9C52-4409-B807-E1D45579A27B}" presName="chevron3" presStyleLbl="alignNode1" presStyleIdx="9" presStyleCnt="21"/>
      <dgm:spPr/>
    </dgm:pt>
    <dgm:pt modelId="{98695549-D297-4F0B-9EC3-30EAC60C0439}" type="pres">
      <dgm:prSet presAssocID="{6D5B5215-9C52-4409-B807-E1D45579A27B}" presName="chevron4" presStyleLbl="alignNode1" presStyleIdx="10" presStyleCnt="21"/>
      <dgm:spPr/>
    </dgm:pt>
    <dgm:pt modelId="{2C600CDD-496C-47E1-8E32-952604E6867F}" type="pres">
      <dgm:prSet presAssocID="{6D5B5215-9C52-4409-B807-E1D45579A27B}" presName="chevron5" presStyleLbl="alignNode1" presStyleIdx="11" presStyleCnt="21"/>
      <dgm:spPr/>
    </dgm:pt>
    <dgm:pt modelId="{81D17942-74C9-4DA6-8EEE-F7BCDFDAF9BF}" type="pres">
      <dgm:prSet presAssocID="{6D5B5215-9C52-4409-B807-E1D45579A27B}" presName="chevron6" presStyleLbl="alignNode1" presStyleIdx="12" presStyleCnt="21"/>
      <dgm:spPr/>
    </dgm:pt>
    <dgm:pt modelId="{9650D337-6C76-4ECF-83B3-3FA2EF568123}" type="pres">
      <dgm:prSet presAssocID="{6D5B5215-9C52-4409-B807-E1D45579A27B}" presName="chevron7" presStyleLbl="alignNode1" presStyleIdx="13" presStyleCnt="21"/>
      <dgm:spPr/>
    </dgm:pt>
    <dgm:pt modelId="{6E8EF3B5-E689-412B-AF43-2F7986CE872A}" type="pres">
      <dgm:prSet presAssocID="{6D5B5215-9C52-4409-B807-E1D45579A27B}" presName="childtext" presStyleLbl="solidFgAcc1" presStyleIdx="1" presStyleCnt="3" custScaleX="178850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97151A0-A851-4B2A-AA16-331423A36893}" type="pres">
      <dgm:prSet presAssocID="{0C8DD6E5-0761-4B8F-8D66-7C50B34A9C98}" presName="sibTrans" presStyleCnt="0"/>
      <dgm:spPr/>
    </dgm:pt>
    <dgm:pt modelId="{8F777D07-759A-4A9F-8761-09A4AD42D596}" type="pres">
      <dgm:prSet presAssocID="{F4E4B820-0542-44B3-86CD-9D64B0E8DAF1}" presName="parenttextcomposite" presStyleCnt="0"/>
      <dgm:spPr/>
    </dgm:pt>
    <dgm:pt modelId="{EF1E0881-AC17-4839-8DBC-F2986E6CF493}" type="pres">
      <dgm:prSet presAssocID="{F4E4B820-0542-44B3-86CD-9D64B0E8DAF1}" presName="parenttext" presStyleLbl="revTx" presStyleIdx="2" presStyleCnt="3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8D48EB8-02E9-4530-8CED-D9E32C022132}" type="pres">
      <dgm:prSet presAssocID="{F4E4B820-0542-44B3-86CD-9D64B0E8DAF1}" presName="composite" presStyleCnt="0"/>
      <dgm:spPr/>
    </dgm:pt>
    <dgm:pt modelId="{47B2E2F2-1C3E-42CF-8B57-105915E0F830}" type="pres">
      <dgm:prSet presAssocID="{F4E4B820-0542-44B3-86CD-9D64B0E8DAF1}" presName="chevron1" presStyleLbl="alignNode1" presStyleIdx="14" presStyleCnt="21"/>
      <dgm:spPr/>
    </dgm:pt>
    <dgm:pt modelId="{2716FF8A-FEB5-403E-BAE5-7B32FB45395D}" type="pres">
      <dgm:prSet presAssocID="{F4E4B820-0542-44B3-86CD-9D64B0E8DAF1}" presName="chevron2" presStyleLbl="alignNode1" presStyleIdx="15" presStyleCnt="21"/>
      <dgm:spPr/>
    </dgm:pt>
    <dgm:pt modelId="{BC5723E4-7746-414D-9DC7-9FD2DF4E51EB}" type="pres">
      <dgm:prSet presAssocID="{F4E4B820-0542-44B3-86CD-9D64B0E8DAF1}" presName="chevron3" presStyleLbl="alignNode1" presStyleIdx="16" presStyleCnt="21"/>
      <dgm:spPr/>
    </dgm:pt>
    <dgm:pt modelId="{15CCF358-F749-4184-8189-9F09802244C3}" type="pres">
      <dgm:prSet presAssocID="{F4E4B820-0542-44B3-86CD-9D64B0E8DAF1}" presName="chevron4" presStyleLbl="alignNode1" presStyleIdx="17" presStyleCnt="21"/>
      <dgm:spPr/>
    </dgm:pt>
    <dgm:pt modelId="{01B40FA3-CB31-4683-B926-393F7417E384}" type="pres">
      <dgm:prSet presAssocID="{F4E4B820-0542-44B3-86CD-9D64B0E8DAF1}" presName="chevron5" presStyleLbl="alignNode1" presStyleIdx="18" presStyleCnt="21"/>
      <dgm:spPr/>
    </dgm:pt>
    <dgm:pt modelId="{437357D4-6E56-45E9-8D83-AA7B03AB0F76}" type="pres">
      <dgm:prSet presAssocID="{F4E4B820-0542-44B3-86CD-9D64B0E8DAF1}" presName="chevron6" presStyleLbl="alignNode1" presStyleIdx="19" presStyleCnt="21"/>
      <dgm:spPr/>
    </dgm:pt>
    <dgm:pt modelId="{BF7BD3EA-3E68-47C8-916F-9B668F09D5E7}" type="pres">
      <dgm:prSet presAssocID="{F4E4B820-0542-44B3-86CD-9D64B0E8DAF1}" presName="chevron7" presStyleLbl="alignNode1" presStyleIdx="20" presStyleCnt="21"/>
      <dgm:spPr/>
    </dgm:pt>
    <dgm:pt modelId="{E9D7E7A6-7619-42B3-924A-17ED70ECF3EB}" type="pres">
      <dgm:prSet presAssocID="{F4E4B820-0542-44B3-86CD-9D64B0E8DAF1}" presName="childtext" presStyleLbl="solidFgAcc1" presStyleIdx="2" presStyleCnt="3" custScaleX="178850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9F36C7F2-69D9-4B9C-AE3C-20C49FC4C1A3}" type="presOf" srcId="{7BA14651-D7D5-440F-B4A2-60EBA3040557}" destId="{6E8EF3B5-E689-412B-AF43-2F7986CE872A}" srcOrd="0" destOrd="0" presId="urn:microsoft.com/office/officeart/2008/layout/VerticalAccentList"/>
    <dgm:cxn modelId="{B99E3AE6-1D94-43EB-B9C1-D4478E4DF1B0}" type="presOf" srcId="{F42BA93B-7A19-4348-847E-F07AB998E235}" destId="{03B881C1-9319-4FB6-964B-FB99DB209326}" srcOrd="0" destOrd="0" presId="urn:microsoft.com/office/officeart/2008/layout/VerticalAccentList"/>
    <dgm:cxn modelId="{2E2402D0-F473-4DC8-8B70-4D23AABB3983}" type="presOf" srcId="{F4E4B820-0542-44B3-86CD-9D64B0E8DAF1}" destId="{EF1E0881-AC17-4839-8DBC-F2986E6CF493}" srcOrd="0" destOrd="0" presId="urn:microsoft.com/office/officeart/2008/layout/VerticalAccentList"/>
    <dgm:cxn modelId="{3D68B687-33E6-4B5C-AE2B-BF65F098754C}" type="presOf" srcId="{FB45B926-3574-49A3-973A-DAA0A30856AA}" destId="{1AC6A585-1234-4498-AD31-E3B75B0DE923}" srcOrd="0" destOrd="0" presId="urn:microsoft.com/office/officeart/2008/layout/VerticalAccentList"/>
    <dgm:cxn modelId="{90B4C96B-7945-4528-B633-095CFE11D4F5}" srcId="{FB45B926-3574-49A3-973A-DAA0A30856AA}" destId="{F42BA93B-7A19-4348-847E-F07AB998E235}" srcOrd="0" destOrd="0" parTransId="{A015A4C7-392A-4DCC-BBD5-E800E875F59D}" sibTransId="{D3B9BA51-01F5-4579-A614-23245FC32549}"/>
    <dgm:cxn modelId="{D7731DFE-9DE2-46A7-9498-2CD334C63522}" type="presOf" srcId="{43A4AD0C-F1E4-4D88-8FF5-B5B4B31F765A}" destId="{E9D7E7A6-7619-42B3-924A-17ED70ECF3EB}" srcOrd="0" destOrd="0" presId="urn:microsoft.com/office/officeart/2008/layout/VerticalAccentList"/>
    <dgm:cxn modelId="{F359834A-850B-4DAE-895A-7E6986CA8EF4}" srcId="{6D5B5215-9C52-4409-B807-E1D45579A27B}" destId="{7BA14651-D7D5-440F-B4A2-60EBA3040557}" srcOrd="0" destOrd="0" parTransId="{CD362041-4316-4A84-8038-2A2313ADC522}" sibTransId="{77ADE66A-1A6C-4BB6-BADA-166A4D61DC65}"/>
    <dgm:cxn modelId="{A16A3FB5-5FBF-4A5A-A8EA-00C0742D5C82}" srcId="{F42BA93B-7A19-4348-847E-F07AB998E235}" destId="{EF70E2AA-A50C-42FE-8CFD-70B76D924FC6}" srcOrd="0" destOrd="0" parTransId="{21AF4F60-8536-4BB1-941F-BEAD3171A0E0}" sibTransId="{95899D5C-AE8E-49E5-9B97-10E0930B92A1}"/>
    <dgm:cxn modelId="{A8AD883C-3AAD-40C0-8D32-9AD75EA01584}" srcId="{F4E4B820-0542-44B3-86CD-9D64B0E8DAF1}" destId="{43A4AD0C-F1E4-4D88-8FF5-B5B4B31F765A}" srcOrd="0" destOrd="0" parTransId="{CCE662E5-41A0-42A8-A235-B68B3BCD901C}" sibTransId="{5648B90E-4122-46C1-AF3B-4871988EA4DB}"/>
    <dgm:cxn modelId="{98D08296-A83E-4059-87C0-A590208EE46C}" srcId="{FB45B926-3574-49A3-973A-DAA0A30856AA}" destId="{6D5B5215-9C52-4409-B807-E1D45579A27B}" srcOrd="1" destOrd="0" parTransId="{49C41853-5301-4F1E-958A-38AB13760833}" sibTransId="{0C8DD6E5-0761-4B8F-8D66-7C50B34A9C98}"/>
    <dgm:cxn modelId="{382BB71F-72B6-4976-A3D4-2059827D3B29}" type="presOf" srcId="{EF70E2AA-A50C-42FE-8CFD-70B76D924FC6}" destId="{D2A5BB1D-B98B-472D-B28C-6E65568B8657}" srcOrd="0" destOrd="0" presId="urn:microsoft.com/office/officeart/2008/layout/VerticalAccentList"/>
    <dgm:cxn modelId="{820D3359-BC11-4CD8-B435-BFD4C8C2DA9C}" type="presOf" srcId="{6D5B5215-9C52-4409-B807-E1D45579A27B}" destId="{DF7AB832-64AC-4141-8F59-A4F02307FB6F}" srcOrd="0" destOrd="0" presId="urn:microsoft.com/office/officeart/2008/layout/VerticalAccentList"/>
    <dgm:cxn modelId="{2AEEA0BB-BEED-4115-A47D-C84410F949B7}" srcId="{FB45B926-3574-49A3-973A-DAA0A30856AA}" destId="{F4E4B820-0542-44B3-86CD-9D64B0E8DAF1}" srcOrd="2" destOrd="0" parTransId="{DE53A1A5-E8DB-4703-B0C4-A6D1CCF0C063}" sibTransId="{80F986A1-470C-4079-B72A-43037BC8572E}"/>
    <dgm:cxn modelId="{7C587FE2-D007-4475-A0E3-C7E6729432EE}" type="presParOf" srcId="{1AC6A585-1234-4498-AD31-E3B75B0DE923}" destId="{7B1E87B0-0F14-444F-AF51-35F75268961F}" srcOrd="0" destOrd="0" presId="urn:microsoft.com/office/officeart/2008/layout/VerticalAccentList"/>
    <dgm:cxn modelId="{0ACF64C9-9554-4ABA-9650-23A823F71FF7}" type="presParOf" srcId="{7B1E87B0-0F14-444F-AF51-35F75268961F}" destId="{03B881C1-9319-4FB6-964B-FB99DB209326}" srcOrd="0" destOrd="0" presId="urn:microsoft.com/office/officeart/2008/layout/VerticalAccentList"/>
    <dgm:cxn modelId="{84F0F319-4AFE-4282-8FD0-26018C27C77E}" type="presParOf" srcId="{1AC6A585-1234-4498-AD31-E3B75B0DE923}" destId="{CC0BC2CA-78BB-4820-B75C-B383988552D0}" srcOrd="1" destOrd="0" presId="urn:microsoft.com/office/officeart/2008/layout/VerticalAccentList"/>
    <dgm:cxn modelId="{0F7878AB-CA7D-4326-B03F-0A7C0E993B26}" type="presParOf" srcId="{CC0BC2CA-78BB-4820-B75C-B383988552D0}" destId="{6E88D7A4-9C53-470E-B006-F8FF4953C834}" srcOrd="0" destOrd="0" presId="urn:microsoft.com/office/officeart/2008/layout/VerticalAccentList"/>
    <dgm:cxn modelId="{202D68C1-AEB4-4C9D-9D11-3CA80EC88939}" type="presParOf" srcId="{CC0BC2CA-78BB-4820-B75C-B383988552D0}" destId="{CAE2C142-BF59-42D8-AC6A-3B1AB5A7DBC2}" srcOrd="1" destOrd="0" presId="urn:microsoft.com/office/officeart/2008/layout/VerticalAccentList"/>
    <dgm:cxn modelId="{31615E64-7F7E-400E-B90C-D0E8F15805F2}" type="presParOf" srcId="{CC0BC2CA-78BB-4820-B75C-B383988552D0}" destId="{21E39C73-4633-47DF-8C15-A335082CC367}" srcOrd="2" destOrd="0" presId="urn:microsoft.com/office/officeart/2008/layout/VerticalAccentList"/>
    <dgm:cxn modelId="{4E228F6C-1B12-498A-AF78-49183481F6DE}" type="presParOf" srcId="{CC0BC2CA-78BB-4820-B75C-B383988552D0}" destId="{F6AAD46C-A4A6-4314-8B82-BFD0CDB3753D}" srcOrd="3" destOrd="0" presId="urn:microsoft.com/office/officeart/2008/layout/VerticalAccentList"/>
    <dgm:cxn modelId="{9F148A3F-6968-4F17-9C91-FAA2836F9A85}" type="presParOf" srcId="{CC0BC2CA-78BB-4820-B75C-B383988552D0}" destId="{14B005C7-2D78-4029-9CC9-015B28B9E494}" srcOrd="4" destOrd="0" presId="urn:microsoft.com/office/officeart/2008/layout/VerticalAccentList"/>
    <dgm:cxn modelId="{448F42B1-DD6D-4E1D-B0D2-6CBC1B230638}" type="presParOf" srcId="{CC0BC2CA-78BB-4820-B75C-B383988552D0}" destId="{4A8128DD-2A40-47C1-8351-0D215A8A5D40}" srcOrd="5" destOrd="0" presId="urn:microsoft.com/office/officeart/2008/layout/VerticalAccentList"/>
    <dgm:cxn modelId="{BE90C390-55A8-4076-897E-A20E9A252322}" type="presParOf" srcId="{CC0BC2CA-78BB-4820-B75C-B383988552D0}" destId="{A1BF7F8D-1454-44AF-8944-0847B6D994FC}" srcOrd="6" destOrd="0" presId="urn:microsoft.com/office/officeart/2008/layout/VerticalAccentList"/>
    <dgm:cxn modelId="{975B1269-BF7F-4D52-8892-79842FC6AD91}" type="presParOf" srcId="{CC0BC2CA-78BB-4820-B75C-B383988552D0}" destId="{D2A5BB1D-B98B-472D-B28C-6E65568B8657}" srcOrd="7" destOrd="0" presId="urn:microsoft.com/office/officeart/2008/layout/VerticalAccentList"/>
    <dgm:cxn modelId="{D647AF95-CE1C-4603-89FD-6CFD2A19CB8B}" type="presParOf" srcId="{1AC6A585-1234-4498-AD31-E3B75B0DE923}" destId="{980B7945-E264-44A5-BE0E-9F6FAF99D3B3}" srcOrd="2" destOrd="0" presId="urn:microsoft.com/office/officeart/2008/layout/VerticalAccentList"/>
    <dgm:cxn modelId="{A71C7718-AA4E-4E2B-BFA8-55DFD3353DB1}" type="presParOf" srcId="{1AC6A585-1234-4498-AD31-E3B75B0DE923}" destId="{0432139C-110F-457F-BDF8-07A3758D89FB}" srcOrd="3" destOrd="0" presId="urn:microsoft.com/office/officeart/2008/layout/VerticalAccentList"/>
    <dgm:cxn modelId="{2FAFD71E-21DE-462A-A48C-EA4BDA927AB1}" type="presParOf" srcId="{0432139C-110F-457F-BDF8-07A3758D89FB}" destId="{DF7AB832-64AC-4141-8F59-A4F02307FB6F}" srcOrd="0" destOrd="0" presId="urn:microsoft.com/office/officeart/2008/layout/VerticalAccentList"/>
    <dgm:cxn modelId="{E6E87AF4-B6A6-4266-8B62-FE56F1C73F8E}" type="presParOf" srcId="{1AC6A585-1234-4498-AD31-E3B75B0DE923}" destId="{5C6B89A9-FFA7-46D3-9AE3-3C2EFE63DE7C}" srcOrd="4" destOrd="0" presId="urn:microsoft.com/office/officeart/2008/layout/VerticalAccentList"/>
    <dgm:cxn modelId="{7A05FF15-ECF9-4874-B3D0-5111B5ACB8A3}" type="presParOf" srcId="{5C6B89A9-FFA7-46D3-9AE3-3C2EFE63DE7C}" destId="{69DAF9A0-C20F-43AB-ABC7-DF2AF4B24946}" srcOrd="0" destOrd="0" presId="urn:microsoft.com/office/officeart/2008/layout/VerticalAccentList"/>
    <dgm:cxn modelId="{E02FE920-78C9-4D0D-8D54-216D29900DD9}" type="presParOf" srcId="{5C6B89A9-FFA7-46D3-9AE3-3C2EFE63DE7C}" destId="{71AA6586-FA68-472D-A83C-337A2E7161A3}" srcOrd="1" destOrd="0" presId="urn:microsoft.com/office/officeart/2008/layout/VerticalAccentList"/>
    <dgm:cxn modelId="{EC43403D-00FB-48BF-93F2-269E372685FC}" type="presParOf" srcId="{5C6B89A9-FFA7-46D3-9AE3-3C2EFE63DE7C}" destId="{4387B37E-2B6A-480E-8FFA-633BF38C831D}" srcOrd="2" destOrd="0" presId="urn:microsoft.com/office/officeart/2008/layout/VerticalAccentList"/>
    <dgm:cxn modelId="{B25625C3-C1FB-4FF3-B2E2-D953DD9B97B0}" type="presParOf" srcId="{5C6B89A9-FFA7-46D3-9AE3-3C2EFE63DE7C}" destId="{98695549-D297-4F0B-9EC3-30EAC60C0439}" srcOrd="3" destOrd="0" presId="urn:microsoft.com/office/officeart/2008/layout/VerticalAccentList"/>
    <dgm:cxn modelId="{9A49A1AB-5FFA-42E9-A9FB-DD6167358846}" type="presParOf" srcId="{5C6B89A9-FFA7-46D3-9AE3-3C2EFE63DE7C}" destId="{2C600CDD-496C-47E1-8E32-952604E6867F}" srcOrd="4" destOrd="0" presId="urn:microsoft.com/office/officeart/2008/layout/VerticalAccentList"/>
    <dgm:cxn modelId="{4C0C7DD6-E203-4599-89AE-BFD2E951C33F}" type="presParOf" srcId="{5C6B89A9-FFA7-46D3-9AE3-3C2EFE63DE7C}" destId="{81D17942-74C9-4DA6-8EEE-F7BCDFDAF9BF}" srcOrd="5" destOrd="0" presId="urn:microsoft.com/office/officeart/2008/layout/VerticalAccentList"/>
    <dgm:cxn modelId="{F504FA80-A66A-49A3-B1E8-BDBBEAD2D4EC}" type="presParOf" srcId="{5C6B89A9-FFA7-46D3-9AE3-3C2EFE63DE7C}" destId="{9650D337-6C76-4ECF-83B3-3FA2EF568123}" srcOrd="6" destOrd="0" presId="urn:microsoft.com/office/officeart/2008/layout/VerticalAccentList"/>
    <dgm:cxn modelId="{6DC598B7-F5AE-497E-9E87-7AD24217ACC7}" type="presParOf" srcId="{5C6B89A9-FFA7-46D3-9AE3-3C2EFE63DE7C}" destId="{6E8EF3B5-E689-412B-AF43-2F7986CE872A}" srcOrd="7" destOrd="0" presId="urn:microsoft.com/office/officeart/2008/layout/VerticalAccentList"/>
    <dgm:cxn modelId="{CBDD0E4A-439F-4AD2-AFB7-6B1B3D612362}" type="presParOf" srcId="{1AC6A585-1234-4498-AD31-E3B75B0DE923}" destId="{897151A0-A851-4B2A-AA16-331423A36893}" srcOrd="5" destOrd="0" presId="urn:microsoft.com/office/officeart/2008/layout/VerticalAccentList"/>
    <dgm:cxn modelId="{3570E713-41A5-400E-BA5D-021EAC121882}" type="presParOf" srcId="{1AC6A585-1234-4498-AD31-E3B75B0DE923}" destId="{8F777D07-759A-4A9F-8761-09A4AD42D596}" srcOrd="6" destOrd="0" presId="urn:microsoft.com/office/officeart/2008/layout/VerticalAccentList"/>
    <dgm:cxn modelId="{107C55B4-3221-4EC7-9BB3-C80D29AF1003}" type="presParOf" srcId="{8F777D07-759A-4A9F-8761-09A4AD42D596}" destId="{EF1E0881-AC17-4839-8DBC-F2986E6CF493}" srcOrd="0" destOrd="0" presId="urn:microsoft.com/office/officeart/2008/layout/VerticalAccentList"/>
    <dgm:cxn modelId="{AD6D01DA-DAD1-46E2-9BC5-03DD5F4D973B}" type="presParOf" srcId="{1AC6A585-1234-4498-AD31-E3B75B0DE923}" destId="{D8D48EB8-02E9-4530-8CED-D9E32C022132}" srcOrd="7" destOrd="0" presId="urn:microsoft.com/office/officeart/2008/layout/VerticalAccentList"/>
    <dgm:cxn modelId="{7051C6DF-D3D5-4846-9519-070499808F81}" type="presParOf" srcId="{D8D48EB8-02E9-4530-8CED-D9E32C022132}" destId="{47B2E2F2-1C3E-42CF-8B57-105915E0F830}" srcOrd="0" destOrd="0" presId="urn:microsoft.com/office/officeart/2008/layout/VerticalAccentList"/>
    <dgm:cxn modelId="{A03F56ED-2782-42CE-BED4-6CEFD872573D}" type="presParOf" srcId="{D8D48EB8-02E9-4530-8CED-D9E32C022132}" destId="{2716FF8A-FEB5-403E-BAE5-7B32FB45395D}" srcOrd="1" destOrd="0" presId="urn:microsoft.com/office/officeart/2008/layout/VerticalAccentList"/>
    <dgm:cxn modelId="{B9D1ECB6-EBE6-4783-9657-4B1047EBF069}" type="presParOf" srcId="{D8D48EB8-02E9-4530-8CED-D9E32C022132}" destId="{BC5723E4-7746-414D-9DC7-9FD2DF4E51EB}" srcOrd="2" destOrd="0" presId="urn:microsoft.com/office/officeart/2008/layout/VerticalAccentList"/>
    <dgm:cxn modelId="{AD7D82F5-F2FC-4615-9117-38B1D4AB463C}" type="presParOf" srcId="{D8D48EB8-02E9-4530-8CED-D9E32C022132}" destId="{15CCF358-F749-4184-8189-9F09802244C3}" srcOrd="3" destOrd="0" presId="urn:microsoft.com/office/officeart/2008/layout/VerticalAccentList"/>
    <dgm:cxn modelId="{139BD38E-E6A3-4324-8045-2F93A8B4962F}" type="presParOf" srcId="{D8D48EB8-02E9-4530-8CED-D9E32C022132}" destId="{01B40FA3-CB31-4683-B926-393F7417E384}" srcOrd="4" destOrd="0" presId="urn:microsoft.com/office/officeart/2008/layout/VerticalAccentList"/>
    <dgm:cxn modelId="{B59AA73A-8755-4E2B-BA67-362D5B4E0226}" type="presParOf" srcId="{D8D48EB8-02E9-4530-8CED-D9E32C022132}" destId="{437357D4-6E56-45E9-8D83-AA7B03AB0F76}" srcOrd="5" destOrd="0" presId="urn:microsoft.com/office/officeart/2008/layout/VerticalAccentList"/>
    <dgm:cxn modelId="{CA22CED2-4D2B-4245-8DF3-89047B464211}" type="presParOf" srcId="{D8D48EB8-02E9-4530-8CED-D9E32C022132}" destId="{BF7BD3EA-3E68-47C8-916F-9B668F09D5E7}" srcOrd="6" destOrd="0" presId="urn:microsoft.com/office/officeart/2008/layout/VerticalAccentList"/>
    <dgm:cxn modelId="{C9CF72C4-6B04-4D4B-A1D1-6AA2096AE689}" type="presParOf" srcId="{D8D48EB8-02E9-4530-8CED-D9E32C022132}" destId="{E9D7E7A6-7619-42B3-924A-17ED70ECF3EB}" srcOrd="7" destOrd="0" presId="urn:microsoft.com/office/officeart/2008/layout/Vertical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4EF9F30-68AE-498E-903A-BEE6ABA38F0B}" type="doc">
      <dgm:prSet loTypeId="urn:microsoft.com/office/officeart/2008/layout/VerticalAccentList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fr-FR"/>
        </a:p>
      </dgm:t>
    </dgm:pt>
    <dgm:pt modelId="{20A6548A-1445-486A-9801-2F8C624C7803}">
      <dgm:prSet phldrT="[Texte]"/>
      <dgm:spPr/>
      <dgm:t>
        <a:bodyPr/>
        <a:lstStyle/>
        <a:p>
          <a:r>
            <a:rPr lang="ar-DZ" dirty="0" smtClean="0"/>
            <a:t>المقياس الإسمي</a:t>
          </a:r>
          <a:endParaRPr lang="fr-FR" dirty="0"/>
        </a:p>
      </dgm:t>
    </dgm:pt>
    <dgm:pt modelId="{65051786-6E60-4E34-ADB5-0CDED8E4C754}" type="parTrans" cxnId="{90FED3B8-09DD-442D-83A7-33AFFE938D13}">
      <dgm:prSet/>
      <dgm:spPr/>
      <dgm:t>
        <a:bodyPr/>
        <a:lstStyle/>
        <a:p>
          <a:endParaRPr lang="fr-FR"/>
        </a:p>
      </dgm:t>
    </dgm:pt>
    <dgm:pt modelId="{8FA741B7-D12D-488D-9B07-8436490F015F}" type="sibTrans" cxnId="{90FED3B8-09DD-442D-83A7-33AFFE938D13}">
      <dgm:prSet/>
      <dgm:spPr/>
      <dgm:t>
        <a:bodyPr/>
        <a:lstStyle/>
        <a:p>
          <a:endParaRPr lang="fr-FR"/>
        </a:p>
      </dgm:t>
    </dgm:pt>
    <dgm:pt modelId="{8D766F78-A90A-46FE-B05A-87714FCFA3F1}">
      <dgm:prSet phldrT="[Texte]" custT="1"/>
      <dgm:spPr/>
      <dgm:t>
        <a:bodyPr/>
        <a:lstStyle/>
        <a:p>
          <a:pPr algn="just" rtl="1"/>
          <a:r>
            <a:rPr lang="ar-SA" sz="2000" dirty="0" smtClean="0"/>
            <a:t>مجموعة من الأوجه أو الصفات التي يأخذها المتغير الوصفي مع عدم إمكانية ترتيبها. ونلجأ لهذا المقياس الا في حالة </a:t>
          </a:r>
          <a:r>
            <a:rPr lang="ar-SA" sz="2000" dirty="0" err="1" smtClean="0"/>
            <a:t>تنصنف</a:t>
          </a:r>
          <a:r>
            <a:rPr lang="ar-SA" sz="2000" dirty="0" smtClean="0"/>
            <a:t> حالات الاجابة  التي تجري عليها المشاهدات حسب صفات معينة</a:t>
          </a:r>
          <a:endParaRPr lang="fr-FR" sz="2000" dirty="0"/>
        </a:p>
      </dgm:t>
    </dgm:pt>
    <dgm:pt modelId="{F1DAE47C-5F7E-48A4-8CCD-9F69AC5C29E6}" type="parTrans" cxnId="{CD742C70-5125-4657-816A-FBDFAAD4D140}">
      <dgm:prSet/>
      <dgm:spPr/>
      <dgm:t>
        <a:bodyPr/>
        <a:lstStyle/>
        <a:p>
          <a:endParaRPr lang="fr-FR"/>
        </a:p>
      </dgm:t>
    </dgm:pt>
    <dgm:pt modelId="{655B84BB-68E7-4ADE-9B0D-404FA6AB1D57}" type="sibTrans" cxnId="{CD742C70-5125-4657-816A-FBDFAAD4D140}">
      <dgm:prSet/>
      <dgm:spPr/>
      <dgm:t>
        <a:bodyPr/>
        <a:lstStyle/>
        <a:p>
          <a:endParaRPr lang="fr-FR"/>
        </a:p>
      </dgm:t>
    </dgm:pt>
    <dgm:pt modelId="{6079059B-97DF-41E0-A6ED-1E611B8E6E13}">
      <dgm:prSet phldrT="[Texte]"/>
      <dgm:spPr/>
      <dgm:t>
        <a:bodyPr/>
        <a:lstStyle/>
        <a:p>
          <a:r>
            <a:rPr lang="ar-DZ" dirty="0" smtClean="0"/>
            <a:t>مقياس النسبة</a:t>
          </a:r>
          <a:endParaRPr lang="fr-FR" dirty="0"/>
        </a:p>
      </dgm:t>
    </dgm:pt>
    <dgm:pt modelId="{98A05D31-A6F9-4F0B-9686-FAD49B481B92}" type="parTrans" cxnId="{111106BE-8105-431D-9E23-BF1075FCBF3B}">
      <dgm:prSet/>
      <dgm:spPr/>
      <dgm:t>
        <a:bodyPr/>
        <a:lstStyle/>
        <a:p>
          <a:endParaRPr lang="fr-FR"/>
        </a:p>
      </dgm:t>
    </dgm:pt>
    <dgm:pt modelId="{34DA9361-4E73-40D1-85E0-D78F9FCDED2E}" type="sibTrans" cxnId="{111106BE-8105-431D-9E23-BF1075FCBF3B}">
      <dgm:prSet/>
      <dgm:spPr/>
      <dgm:t>
        <a:bodyPr/>
        <a:lstStyle/>
        <a:p>
          <a:endParaRPr lang="fr-FR"/>
        </a:p>
      </dgm:t>
    </dgm:pt>
    <dgm:pt modelId="{97D2E16C-C3AD-42E8-B9A9-604596AC8346}">
      <dgm:prSet phldrT="[Texte]" custT="1"/>
      <dgm:spPr/>
      <dgm:t>
        <a:bodyPr/>
        <a:lstStyle/>
        <a:p>
          <a:pPr algn="just" rtl="1"/>
          <a:r>
            <a:rPr lang="ar-SA" sz="2000" dirty="0" smtClean="0"/>
            <a:t>مجموعة من الأعداد أو القيم التي يأخذها المتغير الكمي من الصفر الى قيمة ن. و هي أعداد تمثل قياسات المتغير المدروس لكل </a:t>
          </a:r>
          <a:r>
            <a:rPr lang="ar-SA" sz="2000" dirty="0" err="1" smtClean="0"/>
            <a:t>مبحوث.ويستعمل</a:t>
          </a:r>
          <a:r>
            <a:rPr lang="ar-SA" sz="2000" dirty="0" smtClean="0"/>
            <a:t> هذا النوع من القياس في الاختبارات </a:t>
          </a:r>
          <a:r>
            <a:rPr lang="ar-SA" sz="2000" dirty="0" err="1" smtClean="0"/>
            <a:t>اللامعلمية</a:t>
          </a:r>
          <a:r>
            <a:rPr lang="ar-SA" sz="2000" dirty="0" smtClean="0"/>
            <a:t> التي سنرى أنها تصلح للبيانات </a:t>
          </a:r>
          <a:r>
            <a:rPr lang="ar-SA" sz="2000" dirty="0" err="1" smtClean="0"/>
            <a:t>المقاسه</a:t>
          </a:r>
          <a:r>
            <a:rPr lang="ar-SA" sz="2000" dirty="0" smtClean="0"/>
            <a:t> بمقاييس رقمية</a:t>
          </a:r>
          <a:endParaRPr lang="fr-FR" sz="2000" dirty="0"/>
        </a:p>
      </dgm:t>
    </dgm:pt>
    <dgm:pt modelId="{6E511A9E-1080-4E25-9CB3-254BC244901A}" type="parTrans" cxnId="{227C2ED3-CED6-4E8A-8BC5-E90683B9125E}">
      <dgm:prSet/>
      <dgm:spPr/>
      <dgm:t>
        <a:bodyPr/>
        <a:lstStyle/>
        <a:p>
          <a:endParaRPr lang="fr-FR"/>
        </a:p>
      </dgm:t>
    </dgm:pt>
    <dgm:pt modelId="{3667D32B-51FD-4573-8DC8-BB8D1F2F6285}" type="sibTrans" cxnId="{227C2ED3-CED6-4E8A-8BC5-E90683B9125E}">
      <dgm:prSet/>
      <dgm:spPr/>
      <dgm:t>
        <a:bodyPr/>
        <a:lstStyle/>
        <a:p>
          <a:endParaRPr lang="fr-FR"/>
        </a:p>
      </dgm:t>
    </dgm:pt>
    <dgm:pt modelId="{9B385419-3624-4DF6-A08D-02F7862766C2}">
      <dgm:prSet/>
      <dgm:spPr/>
      <dgm:t>
        <a:bodyPr/>
        <a:lstStyle/>
        <a:p>
          <a:r>
            <a:rPr lang="ar-DZ" dirty="0" smtClean="0"/>
            <a:t>المقياس الترتيبي</a:t>
          </a:r>
          <a:endParaRPr lang="fr-FR" dirty="0"/>
        </a:p>
      </dgm:t>
    </dgm:pt>
    <dgm:pt modelId="{BA661096-B5B5-4610-A7EC-307DF6793673}" type="parTrans" cxnId="{5376A2ED-D229-47F9-A599-49CECDBF0BE4}">
      <dgm:prSet/>
      <dgm:spPr/>
      <dgm:t>
        <a:bodyPr/>
        <a:lstStyle/>
        <a:p>
          <a:endParaRPr lang="fr-FR"/>
        </a:p>
      </dgm:t>
    </dgm:pt>
    <dgm:pt modelId="{3470075E-2ED7-42E3-AE0E-A7BBACD67801}" type="sibTrans" cxnId="{5376A2ED-D229-47F9-A599-49CECDBF0BE4}">
      <dgm:prSet/>
      <dgm:spPr/>
      <dgm:t>
        <a:bodyPr/>
        <a:lstStyle/>
        <a:p>
          <a:endParaRPr lang="fr-FR"/>
        </a:p>
      </dgm:t>
    </dgm:pt>
    <dgm:pt modelId="{E8C07A5A-8E21-47E0-BA8B-BD71BB4B58F2}">
      <dgm:prSet custT="1"/>
      <dgm:spPr/>
      <dgm:t>
        <a:bodyPr/>
        <a:lstStyle/>
        <a:p>
          <a:pPr algn="just" rtl="1"/>
          <a:r>
            <a:rPr lang="ar-SA" sz="2000" dirty="0" smtClean="0"/>
            <a:t>مجموعة من الأوجه التي يأخذها المتغير الوصفي مع إمكانية ترتيبها. ويختلف عن المقياس الاسمي في أن البيانات لا تمكننا فقط من التمييز بين أنواع حالات الاجابة ، وإنما أيضاً تمكننا من ترتيبها حسب الأولوية</a:t>
          </a:r>
          <a:endParaRPr lang="fr-FR" sz="2000" dirty="0"/>
        </a:p>
      </dgm:t>
    </dgm:pt>
    <dgm:pt modelId="{63A56FA5-E15C-4783-B095-B395835894AB}" type="parTrans" cxnId="{359B6F56-E2BF-44BD-A51C-AED9DCCF29E3}">
      <dgm:prSet/>
      <dgm:spPr/>
      <dgm:t>
        <a:bodyPr/>
        <a:lstStyle/>
        <a:p>
          <a:endParaRPr lang="fr-FR"/>
        </a:p>
      </dgm:t>
    </dgm:pt>
    <dgm:pt modelId="{C5C7E286-BC67-4D77-990D-AFC0C2A06279}" type="sibTrans" cxnId="{359B6F56-E2BF-44BD-A51C-AED9DCCF29E3}">
      <dgm:prSet/>
      <dgm:spPr/>
      <dgm:t>
        <a:bodyPr/>
        <a:lstStyle/>
        <a:p>
          <a:endParaRPr lang="fr-FR"/>
        </a:p>
      </dgm:t>
    </dgm:pt>
    <dgm:pt modelId="{A1269E33-8F0E-4B7A-B4DE-B859707431B7}" type="pres">
      <dgm:prSet presAssocID="{A4EF9F30-68AE-498E-903A-BEE6ABA38F0B}" presName="Name0" presStyleCnt="0">
        <dgm:presLayoutVars>
          <dgm:chMax/>
          <dgm:chPref/>
          <dgm:dir/>
        </dgm:presLayoutVars>
      </dgm:prSet>
      <dgm:spPr/>
      <dgm:t>
        <a:bodyPr/>
        <a:lstStyle/>
        <a:p>
          <a:endParaRPr lang="fr-FR"/>
        </a:p>
      </dgm:t>
    </dgm:pt>
    <dgm:pt modelId="{44B3F930-600B-4A34-B5C0-0CBD32799080}" type="pres">
      <dgm:prSet presAssocID="{20A6548A-1445-486A-9801-2F8C624C7803}" presName="parenttextcomposite" presStyleCnt="0"/>
      <dgm:spPr/>
    </dgm:pt>
    <dgm:pt modelId="{3A3D662C-5FB9-4093-917E-8EF74A7B6D16}" type="pres">
      <dgm:prSet presAssocID="{20A6548A-1445-486A-9801-2F8C624C7803}" presName="parenttext" presStyleLbl="revTx" presStyleIdx="0" presStyleCnt="3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E8A5022-183F-4766-841B-CD6C584D9154}" type="pres">
      <dgm:prSet presAssocID="{20A6548A-1445-486A-9801-2F8C624C7803}" presName="composite" presStyleCnt="0"/>
      <dgm:spPr/>
    </dgm:pt>
    <dgm:pt modelId="{38F38ABA-FB80-4859-BC5B-AA0E5A51AAEB}" type="pres">
      <dgm:prSet presAssocID="{20A6548A-1445-486A-9801-2F8C624C7803}" presName="chevron1" presStyleLbl="alignNode1" presStyleIdx="0" presStyleCnt="21"/>
      <dgm:spPr/>
    </dgm:pt>
    <dgm:pt modelId="{A77717E6-F7C8-40AB-BD2F-1053D0A807CD}" type="pres">
      <dgm:prSet presAssocID="{20A6548A-1445-486A-9801-2F8C624C7803}" presName="chevron2" presStyleLbl="alignNode1" presStyleIdx="1" presStyleCnt="21"/>
      <dgm:spPr/>
    </dgm:pt>
    <dgm:pt modelId="{07494251-FF89-4BF9-B358-0B9CE57E4FB2}" type="pres">
      <dgm:prSet presAssocID="{20A6548A-1445-486A-9801-2F8C624C7803}" presName="chevron3" presStyleLbl="alignNode1" presStyleIdx="2" presStyleCnt="21"/>
      <dgm:spPr/>
    </dgm:pt>
    <dgm:pt modelId="{454CF1B7-9861-44D8-B1F9-41C6261EA0D6}" type="pres">
      <dgm:prSet presAssocID="{20A6548A-1445-486A-9801-2F8C624C7803}" presName="chevron4" presStyleLbl="alignNode1" presStyleIdx="3" presStyleCnt="21"/>
      <dgm:spPr/>
    </dgm:pt>
    <dgm:pt modelId="{F30E8D6C-D724-44FD-B171-0E118FBD8314}" type="pres">
      <dgm:prSet presAssocID="{20A6548A-1445-486A-9801-2F8C624C7803}" presName="chevron5" presStyleLbl="alignNode1" presStyleIdx="4" presStyleCnt="21"/>
      <dgm:spPr/>
    </dgm:pt>
    <dgm:pt modelId="{EE5E98AA-C435-4B93-9A7D-A413F9EFE522}" type="pres">
      <dgm:prSet presAssocID="{20A6548A-1445-486A-9801-2F8C624C7803}" presName="chevron6" presStyleLbl="alignNode1" presStyleIdx="5" presStyleCnt="21"/>
      <dgm:spPr/>
    </dgm:pt>
    <dgm:pt modelId="{B334000E-295C-4933-8AB9-A39AA4D43134}" type="pres">
      <dgm:prSet presAssocID="{20A6548A-1445-486A-9801-2F8C624C7803}" presName="chevron7" presStyleLbl="alignNode1" presStyleIdx="6" presStyleCnt="21"/>
      <dgm:spPr/>
    </dgm:pt>
    <dgm:pt modelId="{9AB5CBF8-0A8C-4FC4-AAA8-95CA3CA74699}" type="pres">
      <dgm:prSet presAssocID="{20A6548A-1445-486A-9801-2F8C624C7803}" presName="childtext" presStyleLbl="solidFgAcc1" presStyleIdx="0" presStyleCnt="3" custScaleX="171687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EBAF49B-9F34-4AD1-BC3F-FBCF5AA91E2F}" type="pres">
      <dgm:prSet presAssocID="{8FA741B7-D12D-488D-9B07-8436490F015F}" presName="sibTrans" presStyleCnt="0"/>
      <dgm:spPr/>
    </dgm:pt>
    <dgm:pt modelId="{EDD5A17F-F7DD-40C5-8C1D-5A6892B1BFB5}" type="pres">
      <dgm:prSet presAssocID="{9B385419-3624-4DF6-A08D-02F7862766C2}" presName="parenttextcomposite" presStyleCnt="0"/>
      <dgm:spPr/>
    </dgm:pt>
    <dgm:pt modelId="{94EE669B-4AD3-4AA7-AA13-790025BD795F}" type="pres">
      <dgm:prSet presAssocID="{9B385419-3624-4DF6-A08D-02F7862766C2}" presName="parenttext" presStyleLbl="revTx" presStyleIdx="1" presStyleCnt="3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2581233-E125-46F1-B2D8-2DB94E249ED2}" type="pres">
      <dgm:prSet presAssocID="{9B385419-3624-4DF6-A08D-02F7862766C2}" presName="composite" presStyleCnt="0"/>
      <dgm:spPr/>
    </dgm:pt>
    <dgm:pt modelId="{DC595034-051E-411E-AC4A-70A653650011}" type="pres">
      <dgm:prSet presAssocID="{9B385419-3624-4DF6-A08D-02F7862766C2}" presName="chevron1" presStyleLbl="alignNode1" presStyleIdx="7" presStyleCnt="21"/>
      <dgm:spPr/>
    </dgm:pt>
    <dgm:pt modelId="{F69A4659-C1D5-4714-9437-65BA586F7302}" type="pres">
      <dgm:prSet presAssocID="{9B385419-3624-4DF6-A08D-02F7862766C2}" presName="chevron2" presStyleLbl="alignNode1" presStyleIdx="8" presStyleCnt="21"/>
      <dgm:spPr/>
    </dgm:pt>
    <dgm:pt modelId="{36BCD4FB-CDA7-48F5-B701-5C43E44A321D}" type="pres">
      <dgm:prSet presAssocID="{9B385419-3624-4DF6-A08D-02F7862766C2}" presName="chevron3" presStyleLbl="alignNode1" presStyleIdx="9" presStyleCnt="21"/>
      <dgm:spPr/>
    </dgm:pt>
    <dgm:pt modelId="{532F092B-7437-4BEE-86B2-5657BDEA33B9}" type="pres">
      <dgm:prSet presAssocID="{9B385419-3624-4DF6-A08D-02F7862766C2}" presName="chevron4" presStyleLbl="alignNode1" presStyleIdx="10" presStyleCnt="21"/>
      <dgm:spPr/>
    </dgm:pt>
    <dgm:pt modelId="{45ED49B0-E2C9-49CE-8D79-529005A8BB96}" type="pres">
      <dgm:prSet presAssocID="{9B385419-3624-4DF6-A08D-02F7862766C2}" presName="chevron5" presStyleLbl="alignNode1" presStyleIdx="11" presStyleCnt="21"/>
      <dgm:spPr/>
    </dgm:pt>
    <dgm:pt modelId="{C6ABD9F6-9FAA-436F-B543-CE912A2A4393}" type="pres">
      <dgm:prSet presAssocID="{9B385419-3624-4DF6-A08D-02F7862766C2}" presName="chevron6" presStyleLbl="alignNode1" presStyleIdx="12" presStyleCnt="21"/>
      <dgm:spPr/>
    </dgm:pt>
    <dgm:pt modelId="{87B60C30-214E-497F-8E3B-7BFAB94C5D9D}" type="pres">
      <dgm:prSet presAssocID="{9B385419-3624-4DF6-A08D-02F7862766C2}" presName="chevron7" presStyleLbl="alignNode1" presStyleIdx="13" presStyleCnt="21"/>
      <dgm:spPr/>
    </dgm:pt>
    <dgm:pt modelId="{6513C081-77DF-4CFD-BDCE-6EF2C144F716}" type="pres">
      <dgm:prSet presAssocID="{9B385419-3624-4DF6-A08D-02F7862766C2}" presName="childtext" presStyleLbl="solidFgAcc1" presStyleIdx="1" presStyleCnt="3" custScaleX="174035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170890D-5976-48D7-AFD1-B1F0D7CAA5DB}" type="pres">
      <dgm:prSet presAssocID="{3470075E-2ED7-42E3-AE0E-A7BBACD67801}" presName="sibTrans" presStyleCnt="0"/>
      <dgm:spPr/>
    </dgm:pt>
    <dgm:pt modelId="{3349126F-B5DE-4137-8F2A-41465EC58149}" type="pres">
      <dgm:prSet presAssocID="{6079059B-97DF-41E0-A6ED-1E611B8E6E13}" presName="parenttextcomposite" presStyleCnt="0"/>
      <dgm:spPr/>
    </dgm:pt>
    <dgm:pt modelId="{15B85D4D-CEA3-4BC9-BF26-D2468B009BEA}" type="pres">
      <dgm:prSet presAssocID="{6079059B-97DF-41E0-A6ED-1E611B8E6E13}" presName="parenttext" presStyleLbl="revTx" presStyleIdx="2" presStyleCnt="3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826909F-0B39-4DA1-BE18-9AC02C445174}" type="pres">
      <dgm:prSet presAssocID="{6079059B-97DF-41E0-A6ED-1E611B8E6E13}" presName="composite" presStyleCnt="0"/>
      <dgm:spPr/>
    </dgm:pt>
    <dgm:pt modelId="{E5CA880D-9A95-41E8-B3C8-F808DFBE3BAC}" type="pres">
      <dgm:prSet presAssocID="{6079059B-97DF-41E0-A6ED-1E611B8E6E13}" presName="chevron1" presStyleLbl="alignNode1" presStyleIdx="14" presStyleCnt="21"/>
      <dgm:spPr/>
    </dgm:pt>
    <dgm:pt modelId="{4B94A1DF-2C96-44EA-BA6B-DB14D21EA7BB}" type="pres">
      <dgm:prSet presAssocID="{6079059B-97DF-41E0-A6ED-1E611B8E6E13}" presName="chevron2" presStyleLbl="alignNode1" presStyleIdx="15" presStyleCnt="21"/>
      <dgm:spPr/>
    </dgm:pt>
    <dgm:pt modelId="{DBDA4970-4F72-446E-987C-8068C1C42183}" type="pres">
      <dgm:prSet presAssocID="{6079059B-97DF-41E0-A6ED-1E611B8E6E13}" presName="chevron3" presStyleLbl="alignNode1" presStyleIdx="16" presStyleCnt="21"/>
      <dgm:spPr/>
    </dgm:pt>
    <dgm:pt modelId="{3AEAB57C-7975-4BD3-894C-0DE4A401A262}" type="pres">
      <dgm:prSet presAssocID="{6079059B-97DF-41E0-A6ED-1E611B8E6E13}" presName="chevron4" presStyleLbl="alignNode1" presStyleIdx="17" presStyleCnt="21"/>
      <dgm:spPr/>
    </dgm:pt>
    <dgm:pt modelId="{00E11FAC-28D9-4A35-9771-1FA23A1157CE}" type="pres">
      <dgm:prSet presAssocID="{6079059B-97DF-41E0-A6ED-1E611B8E6E13}" presName="chevron5" presStyleLbl="alignNode1" presStyleIdx="18" presStyleCnt="21"/>
      <dgm:spPr/>
    </dgm:pt>
    <dgm:pt modelId="{BD09DDF4-4EEE-4787-9D66-7AE3B4092548}" type="pres">
      <dgm:prSet presAssocID="{6079059B-97DF-41E0-A6ED-1E611B8E6E13}" presName="chevron6" presStyleLbl="alignNode1" presStyleIdx="19" presStyleCnt="21"/>
      <dgm:spPr/>
    </dgm:pt>
    <dgm:pt modelId="{D6E0F110-7949-4241-9505-9964A123394D}" type="pres">
      <dgm:prSet presAssocID="{6079059B-97DF-41E0-A6ED-1E611B8E6E13}" presName="chevron7" presStyleLbl="alignNode1" presStyleIdx="20" presStyleCnt="21"/>
      <dgm:spPr/>
    </dgm:pt>
    <dgm:pt modelId="{7F74F07B-7593-4D5A-8CB1-9F142FB61071}" type="pres">
      <dgm:prSet presAssocID="{6079059B-97DF-41E0-A6ED-1E611B8E6E13}" presName="childtext" presStyleLbl="solidFgAcc1" presStyleIdx="2" presStyleCnt="3" custScaleX="171746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FADF402B-D2AA-47CE-9BCF-ED793BF9636F}" type="presOf" srcId="{A4EF9F30-68AE-498E-903A-BEE6ABA38F0B}" destId="{A1269E33-8F0E-4B7A-B4DE-B859707431B7}" srcOrd="0" destOrd="0" presId="urn:microsoft.com/office/officeart/2008/layout/VerticalAccentList"/>
    <dgm:cxn modelId="{D6965E96-F759-46CB-8F2D-47CB484D70B1}" type="presOf" srcId="{20A6548A-1445-486A-9801-2F8C624C7803}" destId="{3A3D662C-5FB9-4093-917E-8EF74A7B6D16}" srcOrd="0" destOrd="0" presId="urn:microsoft.com/office/officeart/2008/layout/VerticalAccentList"/>
    <dgm:cxn modelId="{5376A2ED-D229-47F9-A599-49CECDBF0BE4}" srcId="{A4EF9F30-68AE-498E-903A-BEE6ABA38F0B}" destId="{9B385419-3624-4DF6-A08D-02F7862766C2}" srcOrd="1" destOrd="0" parTransId="{BA661096-B5B5-4610-A7EC-307DF6793673}" sibTransId="{3470075E-2ED7-42E3-AE0E-A7BBACD67801}"/>
    <dgm:cxn modelId="{2FF4D40D-2B8E-4A53-9356-BA46FC050190}" type="presOf" srcId="{8D766F78-A90A-46FE-B05A-87714FCFA3F1}" destId="{9AB5CBF8-0A8C-4FC4-AAA8-95CA3CA74699}" srcOrd="0" destOrd="0" presId="urn:microsoft.com/office/officeart/2008/layout/VerticalAccentList"/>
    <dgm:cxn modelId="{359B6F56-E2BF-44BD-A51C-AED9DCCF29E3}" srcId="{9B385419-3624-4DF6-A08D-02F7862766C2}" destId="{E8C07A5A-8E21-47E0-BA8B-BD71BB4B58F2}" srcOrd="0" destOrd="0" parTransId="{63A56FA5-E15C-4783-B095-B395835894AB}" sibTransId="{C5C7E286-BC67-4D77-990D-AFC0C2A06279}"/>
    <dgm:cxn modelId="{98CED49A-A054-4135-A356-4D58B91BACBB}" type="presOf" srcId="{97D2E16C-C3AD-42E8-B9A9-604596AC8346}" destId="{7F74F07B-7593-4D5A-8CB1-9F142FB61071}" srcOrd="0" destOrd="0" presId="urn:microsoft.com/office/officeart/2008/layout/VerticalAccentList"/>
    <dgm:cxn modelId="{DC8AC07C-DC11-4592-9341-62478F8C0529}" type="presOf" srcId="{E8C07A5A-8E21-47E0-BA8B-BD71BB4B58F2}" destId="{6513C081-77DF-4CFD-BDCE-6EF2C144F716}" srcOrd="0" destOrd="0" presId="urn:microsoft.com/office/officeart/2008/layout/VerticalAccentList"/>
    <dgm:cxn modelId="{CD742C70-5125-4657-816A-FBDFAAD4D140}" srcId="{20A6548A-1445-486A-9801-2F8C624C7803}" destId="{8D766F78-A90A-46FE-B05A-87714FCFA3F1}" srcOrd="0" destOrd="0" parTransId="{F1DAE47C-5F7E-48A4-8CCD-9F69AC5C29E6}" sibTransId="{655B84BB-68E7-4ADE-9B0D-404FA6AB1D57}"/>
    <dgm:cxn modelId="{90FED3B8-09DD-442D-83A7-33AFFE938D13}" srcId="{A4EF9F30-68AE-498E-903A-BEE6ABA38F0B}" destId="{20A6548A-1445-486A-9801-2F8C624C7803}" srcOrd="0" destOrd="0" parTransId="{65051786-6E60-4E34-ADB5-0CDED8E4C754}" sibTransId="{8FA741B7-D12D-488D-9B07-8436490F015F}"/>
    <dgm:cxn modelId="{227C2ED3-CED6-4E8A-8BC5-E90683B9125E}" srcId="{6079059B-97DF-41E0-A6ED-1E611B8E6E13}" destId="{97D2E16C-C3AD-42E8-B9A9-604596AC8346}" srcOrd="0" destOrd="0" parTransId="{6E511A9E-1080-4E25-9CB3-254BC244901A}" sibTransId="{3667D32B-51FD-4573-8DC8-BB8D1F2F6285}"/>
    <dgm:cxn modelId="{6A9EB9FD-00CF-425A-BAD2-42FF69E19B1D}" type="presOf" srcId="{6079059B-97DF-41E0-A6ED-1E611B8E6E13}" destId="{15B85D4D-CEA3-4BC9-BF26-D2468B009BEA}" srcOrd="0" destOrd="0" presId="urn:microsoft.com/office/officeart/2008/layout/VerticalAccentList"/>
    <dgm:cxn modelId="{111106BE-8105-431D-9E23-BF1075FCBF3B}" srcId="{A4EF9F30-68AE-498E-903A-BEE6ABA38F0B}" destId="{6079059B-97DF-41E0-A6ED-1E611B8E6E13}" srcOrd="2" destOrd="0" parTransId="{98A05D31-A6F9-4F0B-9686-FAD49B481B92}" sibTransId="{34DA9361-4E73-40D1-85E0-D78F9FCDED2E}"/>
    <dgm:cxn modelId="{24FCC02E-C1DC-45E8-AE4B-A09C9DB7F8D9}" type="presOf" srcId="{9B385419-3624-4DF6-A08D-02F7862766C2}" destId="{94EE669B-4AD3-4AA7-AA13-790025BD795F}" srcOrd="0" destOrd="0" presId="urn:microsoft.com/office/officeart/2008/layout/VerticalAccentList"/>
    <dgm:cxn modelId="{DFE4F939-E5A5-4AD9-9B25-EC10631110C4}" type="presParOf" srcId="{A1269E33-8F0E-4B7A-B4DE-B859707431B7}" destId="{44B3F930-600B-4A34-B5C0-0CBD32799080}" srcOrd="0" destOrd="0" presId="urn:microsoft.com/office/officeart/2008/layout/VerticalAccentList"/>
    <dgm:cxn modelId="{32D9DB3B-3C99-4A84-9C91-B23D0831231B}" type="presParOf" srcId="{44B3F930-600B-4A34-B5C0-0CBD32799080}" destId="{3A3D662C-5FB9-4093-917E-8EF74A7B6D16}" srcOrd="0" destOrd="0" presId="urn:microsoft.com/office/officeart/2008/layout/VerticalAccentList"/>
    <dgm:cxn modelId="{1829C560-5EA3-492F-926D-48BFE5794940}" type="presParOf" srcId="{A1269E33-8F0E-4B7A-B4DE-B859707431B7}" destId="{3E8A5022-183F-4766-841B-CD6C584D9154}" srcOrd="1" destOrd="0" presId="urn:microsoft.com/office/officeart/2008/layout/VerticalAccentList"/>
    <dgm:cxn modelId="{746C9113-E31A-4FB6-B3E0-10D78BFA6654}" type="presParOf" srcId="{3E8A5022-183F-4766-841B-CD6C584D9154}" destId="{38F38ABA-FB80-4859-BC5B-AA0E5A51AAEB}" srcOrd="0" destOrd="0" presId="urn:microsoft.com/office/officeart/2008/layout/VerticalAccentList"/>
    <dgm:cxn modelId="{8BBE2277-E443-4A47-AD5E-D1E61788F594}" type="presParOf" srcId="{3E8A5022-183F-4766-841B-CD6C584D9154}" destId="{A77717E6-F7C8-40AB-BD2F-1053D0A807CD}" srcOrd="1" destOrd="0" presId="urn:microsoft.com/office/officeart/2008/layout/VerticalAccentList"/>
    <dgm:cxn modelId="{6043E6B3-E7F4-41FC-A90F-0F58DCB34A21}" type="presParOf" srcId="{3E8A5022-183F-4766-841B-CD6C584D9154}" destId="{07494251-FF89-4BF9-B358-0B9CE57E4FB2}" srcOrd="2" destOrd="0" presId="urn:microsoft.com/office/officeart/2008/layout/VerticalAccentList"/>
    <dgm:cxn modelId="{6FEE5BCE-3FDB-47CE-BDDC-976B6A6FAFE0}" type="presParOf" srcId="{3E8A5022-183F-4766-841B-CD6C584D9154}" destId="{454CF1B7-9861-44D8-B1F9-41C6261EA0D6}" srcOrd="3" destOrd="0" presId="urn:microsoft.com/office/officeart/2008/layout/VerticalAccentList"/>
    <dgm:cxn modelId="{D633CF5F-5412-4C42-8311-0A75E73379D9}" type="presParOf" srcId="{3E8A5022-183F-4766-841B-CD6C584D9154}" destId="{F30E8D6C-D724-44FD-B171-0E118FBD8314}" srcOrd="4" destOrd="0" presId="urn:microsoft.com/office/officeart/2008/layout/VerticalAccentList"/>
    <dgm:cxn modelId="{016094CB-9C77-401B-BECA-73F13D55B69A}" type="presParOf" srcId="{3E8A5022-183F-4766-841B-CD6C584D9154}" destId="{EE5E98AA-C435-4B93-9A7D-A413F9EFE522}" srcOrd="5" destOrd="0" presId="urn:microsoft.com/office/officeart/2008/layout/VerticalAccentList"/>
    <dgm:cxn modelId="{7632F96C-96DE-4FEF-B567-733E6E7550F7}" type="presParOf" srcId="{3E8A5022-183F-4766-841B-CD6C584D9154}" destId="{B334000E-295C-4933-8AB9-A39AA4D43134}" srcOrd="6" destOrd="0" presId="urn:microsoft.com/office/officeart/2008/layout/VerticalAccentList"/>
    <dgm:cxn modelId="{064ED9A1-6759-4FD3-A18E-6035AAF63E9F}" type="presParOf" srcId="{3E8A5022-183F-4766-841B-CD6C584D9154}" destId="{9AB5CBF8-0A8C-4FC4-AAA8-95CA3CA74699}" srcOrd="7" destOrd="0" presId="urn:microsoft.com/office/officeart/2008/layout/VerticalAccentList"/>
    <dgm:cxn modelId="{E8C5A224-8D89-4B06-80FC-1F28C3081952}" type="presParOf" srcId="{A1269E33-8F0E-4B7A-B4DE-B859707431B7}" destId="{9EBAF49B-9F34-4AD1-BC3F-FBCF5AA91E2F}" srcOrd="2" destOrd="0" presId="urn:microsoft.com/office/officeart/2008/layout/VerticalAccentList"/>
    <dgm:cxn modelId="{2C7EB256-B3F2-4A19-B9BC-F641026CCF18}" type="presParOf" srcId="{A1269E33-8F0E-4B7A-B4DE-B859707431B7}" destId="{EDD5A17F-F7DD-40C5-8C1D-5A6892B1BFB5}" srcOrd="3" destOrd="0" presId="urn:microsoft.com/office/officeart/2008/layout/VerticalAccentList"/>
    <dgm:cxn modelId="{7CDFB81A-E9A3-4F3D-AB45-1420ED660C7A}" type="presParOf" srcId="{EDD5A17F-F7DD-40C5-8C1D-5A6892B1BFB5}" destId="{94EE669B-4AD3-4AA7-AA13-790025BD795F}" srcOrd="0" destOrd="0" presId="urn:microsoft.com/office/officeart/2008/layout/VerticalAccentList"/>
    <dgm:cxn modelId="{4573115B-BCDE-46A1-92B7-B9C09102BE14}" type="presParOf" srcId="{A1269E33-8F0E-4B7A-B4DE-B859707431B7}" destId="{F2581233-E125-46F1-B2D8-2DB94E249ED2}" srcOrd="4" destOrd="0" presId="urn:microsoft.com/office/officeart/2008/layout/VerticalAccentList"/>
    <dgm:cxn modelId="{A30E0E2E-9B53-40E1-94E4-8BC7EB4C679A}" type="presParOf" srcId="{F2581233-E125-46F1-B2D8-2DB94E249ED2}" destId="{DC595034-051E-411E-AC4A-70A653650011}" srcOrd="0" destOrd="0" presId="urn:microsoft.com/office/officeart/2008/layout/VerticalAccentList"/>
    <dgm:cxn modelId="{5E1AB86B-D275-460E-9FB2-A20A89354E9A}" type="presParOf" srcId="{F2581233-E125-46F1-B2D8-2DB94E249ED2}" destId="{F69A4659-C1D5-4714-9437-65BA586F7302}" srcOrd="1" destOrd="0" presId="urn:microsoft.com/office/officeart/2008/layout/VerticalAccentList"/>
    <dgm:cxn modelId="{3E338F60-969C-4E18-BDED-E089E6B2C1D7}" type="presParOf" srcId="{F2581233-E125-46F1-B2D8-2DB94E249ED2}" destId="{36BCD4FB-CDA7-48F5-B701-5C43E44A321D}" srcOrd="2" destOrd="0" presId="urn:microsoft.com/office/officeart/2008/layout/VerticalAccentList"/>
    <dgm:cxn modelId="{644112C1-0739-4261-B363-F5E39EACECCC}" type="presParOf" srcId="{F2581233-E125-46F1-B2D8-2DB94E249ED2}" destId="{532F092B-7437-4BEE-86B2-5657BDEA33B9}" srcOrd="3" destOrd="0" presId="urn:microsoft.com/office/officeart/2008/layout/VerticalAccentList"/>
    <dgm:cxn modelId="{871CE440-EB24-4284-B55B-B5A719ABAD18}" type="presParOf" srcId="{F2581233-E125-46F1-B2D8-2DB94E249ED2}" destId="{45ED49B0-E2C9-49CE-8D79-529005A8BB96}" srcOrd="4" destOrd="0" presId="urn:microsoft.com/office/officeart/2008/layout/VerticalAccentList"/>
    <dgm:cxn modelId="{044CF5F8-95A4-4A8E-AF82-E00C20607B59}" type="presParOf" srcId="{F2581233-E125-46F1-B2D8-2DB94E249ED2}" destId="{C6ABD9F6-9FAA-436F-B543-CE912A2A4393}" srcOrd="5" destOrd="0" presId="urn:microsoft.com/office/officeart/2008/layout/VerticalAccentList"/>
    <dgm:cxn modelId="{5BCCE43E-D6A0-4DB1-BE7F-BE5DC7C574A3}" type="presParOf" srcId="{F2581233-E125-46F1-B2D8-2DB94E249ED2}" destId="{87B60C30-214E-497F-8E3B-7BFAB94C5D9D}" srcOrd="6" destOrd="0" presId="urn:microsoft.com/office/officeart/2008/layout/VerticalAccentList"/>
    <dgm:cxn modelId="{4B229890-5C27-4549-93CC-CE51892A0855}" type="presParOf" srcId="{F2581233-E125-46F1-B2D8-2DB94E249ED2}" destId="{6513C081-77DF-4CFD-BDCE-6EF2C144F716}" srcOrd="7" destOrd="0" presId="urn:microsoft.com/office/officeart/2008/layout/VerticalAccentList"/>
    <dgm:cxn modelId="{E5DDC5CA-DAFC-420C-BE5C-1BEEC5F80734}" type="presParOf" srcId="{A1269E33-8F0E-4B7A-B4DE-B859707431B7}" destId="{5170890D-5976-48D7-AFD1-B1F0D7CAA5DB}" srcOrd="5" destOrd="0" presId="urn:microsoft.com/office/officeart/2008/layout/VerticalAccentList"/>
    <dgm:cxn modelId="{1E1D5413-A138-4169-BC9C-291CCA261A2F}" type="presParOf" srcId="{A1269E33-8F0E-4B7A-B4DE-B859707431B7}" destId="{3349126F-B5DE-4137-8F2A-41465EC58149}" srcOrd="6" destOrd="0" presId="urn:microsoft.com/office/officeart/2008/layout/VerticalAccentList"/>
    <dgm:cxn modelId="{428686E6-4DF6-49EE-8E7A-6C533C4EE687}" type="presParOf" srcId="{3349126F-B5DE-4137-8F2A-41465EC58149}" destId="{15B85D4D-CEA3-4BC9-BF26-D2468B009BEA}" srcOrd="0" destOrd="0" presId="urn:microsoft.com/office/officeart/2008/layout/VerticalAccentList"/>
    <dgm:cxn modelId="{F99B3D22-2900-4A78-8BEE-BF52C07F908E}" type="presParOf" srcId="{A1269E33-8F0E-4B7A-B4DE-B859707431B7}" destId="{0826909F-0B39-4DA1-BE18-9AC02C445174}" srcOrd="7" destOrd="0" presId="urn:microsoft.com/office/officeart/2008/layout/VerticalAccentList"/>
    <dgm:cxn modelId="{892444FA-0C6D-4D7B-9220-5CBE7615AC00}" type="presParOf" srcId="{0826909F-0B39-4DA1-BE18-9AC02C445174}" destId="{E5CA880D-9A95-41E8-B3C8-F808DFBE3BAC}" srcOrd="0" destOrd="0" presId="urn:microsoft.com/office/officeart/2008/layout/VerticalAccentList"/>
    <dgm:cxn modelId="{9A0351C7-EF9C-4BC7-9780-E13FC326B604}" type="presParOf" srcId="{0826909F-0B39-4DA1-BE18-9AC02C445174}" destId="{4B94A1DF-2C96-44EA-BA6B-DB14D21EA7BB}" srcOrd="1" destOrd="0" presId="urn:microsoft.com/office/officeart/2008/layout/VerticalAccentList"/>
    <dgm:cxn modelId="{F4E1BC20-B8FD-417E-8552-53843C488CB8}" type="presParOf" srcId="{0826909F-0B39-4DA1-BE18-9AC02C445174}" destId="{DBDA4970-4F72-446E-987C-8068C1C42183}" srcOrd="2" destOrd="0" presId="urn:microsoft.com/office/officeart/2008/layout/VerticalAccentList"/>
    <dgm:cxn modelId="{56CE3E1C-FFA8-405C-B5B3-087A81F42F1E}" type="presParOf" srcId="{0826909F-0B39-4DA1-BE18-9AC02C445174}" destId="{3AEAB57C-7975-4BD3-894C-0DE4A401A262}" srcOrd="3" destOrd="0" presId="urn:microsoft.com/office/officeart/2008/layout/VerticalAccentList"/>
    <dgm:cxn modelId="{D18B6B55-A2DC-4031-BE58-22DDF1DAFE8B}" type="presParOf" srcId="{0826909F-0B39-4DA1-BE18-9AC02C445174}" destId="{00E11FAC-28D9-4A35-9771-1FA23A1157CE}" srcOrd="4" destOrd="0" presId="urn:microsoft.com/office/officeart/2008/layout/VerticalAccentList"/>
    <dgm:cxn modelId="{3B087C1D-85B6-411D-9FEF-7B327B4CBFCB}" type="presParOf" srcId="{0826909F-0B39-4DA1-BE18-9AC02C445174}" destId="{BD09DDF4-4EEE-4787-9D66-7AE3B4092548}" srcOrd="5" destOrd="0" presId="urn:microsoft.com/office/officeart/2008/layout/VerticalAccentList"/>
    <dgm:cxn modelId="{E6BEF014-194C-4AE6-97FD-B330075489F4}" type="presParOf" srcId="{0826909F-0B39-4DA1-BE18-9AC02C445174}" destId="{D6E0F110-7949-4241-9505-9964A123394D}" srcOrd="6" destOrd="0" presId="urn:microsoft.com/office/officeart/2008/layout/VerticalAccentList"/>
    <dgm:cxn modelId="{39E973F9-0BAB-4717-9636-B89ABFB0D0CA}" type="presParOf" srcId="{0826909F-0B39-4DA1-BE18-9AC02C445174}" destId="{7F74F07B-7593-4D5A-8CB1-9F142FB61071}" srcOrd="7" destOrd="0" presId="urn:microsoft.com/office/officeart/2008/layout/Vertical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6CABA7-0BE5-4A18-B3A6-3B3A62910F76}">
      <dsp:nvSpPr>
        <dsp:cNvPr id="0" name=""/>
        <dsp:cNvSpPr/>
      </dsp:nvSpPr>
      <dsp:spPr>
        <a:xfrm>
          <a:off x="232093" y="1835"/>
          <a:ext cx="8524928" cy="7749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b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3500" kern="1200" dirty="0" smtClean="0"/>
            <a:t>المتغير الكمي</a:t>
          </a:r>
          <a:endParaRPr lang="fr-FR" sz="3500" kern="1200" dirty="0"/>
        </a:p>
      </dsp:txBody>
      <dsp:txXfrm>
        <a:off x="232093" y="1835"/>
        <a:ext cx="8524928" cy="774993"/>
      </dsp:txXfrm>
    </dsp:sp>
    <dsp:sp modelId="{01FA0692-8B06-4EAB-A3F9-84CF3E58A19E}">
      <dsp:nvSpPr>
        <dsp:cNvPr id="0" name=""/>
        <dsp:cNvSpPr/>
      </dsp:nvSpPr>
      <dsp:spPr>
        <a:xfrm>
          <a:off x="232093" y="776828"/>
          <a:ext cx="1994833" cy="1578690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37A50C5-B529-431F-919A-52F1C74E802E}">
      <dsp:nvSpPr>
        <dsp:cNvPr id="0" name=""/>
        <dsp:cNvSpPr/>
      </dsp:nvSpPr>
      <dsp:spPr>
        <a:xfrm>
          <a:off x="1430319" y="776828"/>
          <a:ext cx="1994833" cy="1578690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FDC0E96-FDAC-4268-9C8F-30404D777EA7}">
      <dsp:nvSpPr>
        <dsp:cNvPr id="0" name=""/>
        <dsp:cNvSpPr/>
      </dsp:nvSpPr>
      <dsp:spPr>
        <a:xfrm>
          <a:off x="2629492" y="776828"/>
          <a:ext cx="1994833" cy="1578690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09557E7-9293-43E1-89C5-6981A3681A85}">
      <dsp:nvSpPr>
        <dsp:cNvPr id="0" name=""/>
        <dsp:cNvSpPr/>
      </dsp:nvSpPr>
      <dsp:spPr>
        <a:xfrm>
          <a:off x="3827718" y="776828"/>
          <a:ext cx="1994833" cy="1578690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88C43C2-D8F4-44EF-9F79-7E4BDB539DC6}">
      <dsp:nvSpPr>
        <dsp:cNvPr id="0" name=""/>
        <dsp:cNvSpPr/>
      </dsp:nvSpPr>
      <dsp:spPr>
        <a:xfrm>
          <a:off x="5026892" y="776828"/>
          <a:ext cx="1994833" cy="1578690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816E392-FCFF-4E60-AB3F-773A6329C2D2}">
      <dsp:nvSpPr>
        <dsp:cNvPr id="0" name=""/>
        <dsp:cNvSpPr/>
      </dsp:nvSpPr>
      <dsp:spPr>
        <a:xfrm>
          <a:off x="6225118" y="776828"/>
          <a:ext cx="1994833" cy="1578690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C0804F1-8644-4F5B-8D39-C82A5E0187F9}">
      <dsp:nvSpPr>
        <dsp:cNvPr id="0" name=""/>
        <dsp:cNvSpPr/>
      </dsp:nvSpPr>
      <dsp:spPr>
        <a:xfrm>
          <a:off x="7424291" y="776828"/>
          <a:ext cx="1994833" cy="1578690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D88F6F6-B845-4C65-B0B0-71DA2D2738FB}">
      <dsp:nvSpPr>
        <dsp:cNvPr id="0" name=""/>
        <dsp:cNvSpPr/>
      </dsp:nvSpPr>
      <dsp:spPr>
        <a:xfrm>
          <a:off x="232093" y="934697"/>
          <a:ext cx="8635752" cy="126295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just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kern="1200" dirty="0" smtClean="0"/>
            <a:t>هي البيانات التي يتم الحصول عليها في شكل أعداد  أو قياسات ويمكن ترتيبها.</a:t>
          </a:r>
          <a:endParaRPr lang="fr-FR" sz="2800" kern="1200" dirty="0"/>
        </a:p>
      </dsp:txBody>
      <dsp:txXfrm>
        <a:off x="232093" y="934697"/>
        <a:ext cx="8635752" cy="1262952"/>
      </dsp:txXfrm>
    </dsp:sp>
    <dsp:sp modelId="{64C84B9A-7AF4-469C-A15B-4983392FB60D}">
      <dsp:nvSpPr>
        <dsp:cNvPr id="0" name=""/>
        <dsp:cNvSpPr/>
      </dsp:nvSpPr>
      <dsp:spPr>
        <a:xfrm>
          <a:off x="232093" y="2449843"/>
          <a:ext cx="8524928" cy="7749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b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3500" kern="1200" dirty="0" smtClean="0"/>
            <a:t>المتغير الكيفي</a:t>
          </a:r>
          <a:endParaRPr lang="fr-FR" sz="3500" kern="1200" dirty="0"/>
        </a:p>
      </dsp:txBody>
      <dsp:txXfrm>
        <a:off x="232093" y="2449843"/>
        <a:ext cx="8524928" cy="774993"/>
      </dsp:txXfrm>
    </dsp:sp>
    <dsp:sp modelId="{1C4CD577-1728-4A53-B4F2-E9DC444C8482}">
      <dsp:nvSpPr>
        <dsp:cNvPr id="0" name=""/>
        <dsp:cNvSpPr/>
      </dsp:nvSpPr>
      <dsp:spPr>
        <a:xfrm>
          <a:off x="232093" y="3224836"/>
          <a:ext cx="1994833" cy="1578690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F5AB346-C1F2-4616-80F5-50523CD51735}">
      <dsp:nvSpPr>
        <dsp:cNvPr id="0" name=""/>
        <dsp:cNvSpPr/>
      </dsp:nvSpPr>
      <dsp:spPr>
        <a:xfrm>
          <a:off x="1430319" y="3224836"/>
          <a:ext cx="1994833" cy="1578690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C495237-2533-46DA-9FDA-BD0ACBE26149}">
      <dsp:nvSpPr>
        <dsp:cNvPr id="0" name=""/>
        <dsp:cNvSpPr/>
      </dsp:nvSpPr>
      <dsp:spPr>
        <a:xfrm>
          <a:off x="2629492" y="3224836"/>
          <a:ext cx="1994833" cy="1578690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4632D42-D768-4B5D-A1CC-BD493E19534F}">
      <dsp:nvSpPr>
        <dsp:cNvPr id="0" name=""/>
        <dsp:cNvSpPr/>
      </dsp:nvSpPr>
      <dsp:spPr>
        <a:xfrm>
          <a:off x="3827718" y="3224836"/>
          <a:ext cx="1994833" cy="1578690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8206582-ED78-4F4A-AA9F-B7D6A5C6DBC9}">
      <dsp:nvSpPr>
        <dsp:cNvPr id="0" name=""/>
        <dsp:cNvSpPr/>
      </dsp:nvSpPr>
      <dsp:spPr>
        <a:xfrm>
          <a:off x="5026892" y="3224836"/>
          <a:ext cx="1994833" cy="1578690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F73730E-5404-4471-9720-FE9FEB0925DB}">
      <dsp:nvSpPr>
        <dsp:cNvPr id="0" name=""/>
        <dsp:cNvSpPr/>
      </dsp:nvSpPr>
      <dsp:spPr>
        <a:xfrm>
          <a:off x="6225118" y="3224836"/>
          <a:ext cx="1994833" cy="1578690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C0D3ED9-6E5B-4211-8F7C-525FE9255A10}">
      <dsp:nvSpPr>
        <dsp:cNvPr id="0" name=""/>
        <dsp:cNvSpPr/>
      </dsp:nvSpPr>
      <dsp:spPr>
        <a:xfrm>
          <a:off x="7424291" y="3224836"/>
          <a:ext cx="1994833" cy="1578690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E62ECBC-B346-4FD1-AEAC-3AD207DD4F08}">
      <dsp:nvSpPr>
        <dsp:cNvPr id="0" name=""/>
        <dsp:cNvSpPr/>
      </dsp:nvSpPr>
      <dsp:spPr>
        <a:xfrm>
          <a:off x="232093" y="3382705"/>
          <a:ext cx="8635752" cy="126295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kern="1200" dirty="0" smtClean="0"/>
            <a:t>هي البيانات التي يمكن حصرها في عدة أوجه وصفية إسمية ولا يمكن إجراء عمليات رياضية حسابية عليها كالجمع والطرح</a:t>
          </a:r>
          <a:endParaRPr lang="fr-FR" sz="2800" kern="1200" dirty="0"/>
        </a:p>
      </dsp:txBody>
      <dsp:txXfrm>
        <a:off x="232093" y="3382705"/>
        <a:ext cx="8635752" cy="126295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05DAF2-D3D8-4151-9364-C781EBF410C5}">
      <dsp:nvSpPr>
        <dsp:cNvPr id="0" name=""/>
        <dsp:cNvSpPr/>
      </dsp:nvSpPr>
      <dsp:spPr>
        <a:xfrm>
          <a:off x="1620183" y="2424"/>
          <a:ext cx="7477891" cy="6798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b" anchorCtr="0">
          <a:noAutofit/>
        </a:bodyPr>
        <a:lstStyle/>
        <a:p>
          <a:pPr lvl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3600" kern="1200" dirty="0" smtClean="0"/>
            <a:t>كمي متصل</a:t>
          </a:r>
          <a:endParaRPr lang="fr-FR" sz="3600" kern="1200" dirty="0"/>
        </a:p>
      </dsp:txBody>
      <dsp:txXfrm>
        <a:off x="1620183" y="2424"/>
        <a:ext cx="7477891" cy="679808"/>
      </dsp:txXfrm>
    </dsp:sp>
    <dsp:sp modelId="{64A8CE6F-5F6E-4F13-86CC-B6723DAD7739}">
      <dsp:nvSpPr>
        <dsp:cNvPr id="0" name=""/>
        <dsp:cNvSpPr/>
      </dsp:nvSpPr>
      <dsp:spPr>
        <a:xfrm>
          <a:off x="1620183" y="682232"/>
          <a:ext cx="1749826" cy="1384794"/>
        </a:xfrm>
        <a:prstGeom prst="chevron">
          <a:avLst>
            <a:gd name="adj" fmla="val 7061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043A26-16DF-4461-882F-68512668B186}">
      <dsp:nvSpPr>
        <dsp:cNvPr id="0" name=""/>
        <dsp:cNvSpPr/>
      </dsp:nvSpPr>
      <dsp:spPr>
        <a:xfrm>
          <a:off x="2671243" y="682232"/>
          <a:ext cx="1749826" cy="1384794"/>
        </a:xfrm>
        <a:prstGeom prst="chevron">
          <a:avLst>
            <a:gd name="adj" fmla="val 7061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9A686E-E911-452A-9127-31C10766F9EB}">
      <dsp:nvSpPr>
        <dsp:cNvPr id="0" name=""/>
        <dsp:cNvSpPr/>
      </dsp:nvSpPr>
      <dsp:spPr>
        <a:xfrm>
          <a:off x="3723133" y="682232"/>
          <a:ext cx="1749826" cy="1384794"/>
        </a:xfrm>
        <a:prstGeom prst="chevron">
          <a:avLst>
            <a:gd name="adj" fmla="val 7061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E31ED9-B408-4175-BA55-E3B68A22060C}">
      <dsp:nvSpPr>
        <dsp:cNvPr id="0" name=""/>
        <dsp:cNvSpPr/>
      </dsp:nvSpPr>
      <dsp:spPr>
        <a:xfrm>
          <a:off x="4774192" y="682232"/>
          <a:ext cx="1749826" cy="1384794"/>
        </a:xfrm>
        <a:prstGeom prst="chevron">
          <a:avLst>
            <a:gd name="adj" fmla="val 7061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256BE6-C4E6-4D4D-9A39-E1880C2DEED1}">
      <dsp:nvSpPr>
        <dsp:cNvPr id="0" name=""/>
        <dsp:cNvSpPr/>
      </dsp:nvSpPr>
      <dsp:spPr>
        <a:xfrm>
          <a:off x="5826082" y="682232"/>
          <a:ext cx="1749826" cy="1384794"/>
        </a:xfrm>
        <a:prstGeom prst="chevron">
          <a:avLst>
            <a:gd name="adj" fmla="val 7061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644C2F-A589-4463-9710-569C8F076838}">
      <dsp:nvSpPr>
        <dsp:cNvPr id="0" name=""/>
        <dsp:cNvSpPr/>
      </dsp:nvSpPr>
      <dsp:spPr>
        <a:xfrm>
          <a:off x="6877141" y="682232"/>
          <a:ext cx="1749826" cy="1384794"/>
        </a:xfrm>
        <a:prstGeom prst="chevron">
          <a:avLst>
            <a:gd name="adj" fmla="val 7061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23F261-1368-4137-8F61-2149B27AE25A}">
      <dsp:nvSpPr>
        <dsp:cNvPr id="0" name=""/>
        <dsp:cNvSpPr/>
      </dsp:nvSpPr>
      <dsp:spPr>
        <a:xfrm>
          <a:off x="7929031" y="682232"/>
          <a:ext cx="1749826" cy="1384794"/>
        </a:xfrm>
        <a:prstGeom prst="chevron">
          <a:avLst>
            <a:gd name="adj" fmla="val 7061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B3E211-A650-42E3-97F6-99269AD6B13C}">
      <dsp:nvSpPr>
        <dsp:cNvPr id="0" name=""/>
        <dsp:cNvSpPr/>
      </dsp:nvSpPr>
      <dsp:spPr>
        <a:xfrm>
          <a:off x="1620183" y="820712"/>
          <a:ext cx="7575103" cy="110783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just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kern="1200" dirty="0" smtClean="0"/>
            <a:t>هي البيانات الرقمية المجمعة على شكل مجالات أو فئات. ويكون المتغير الكمي متصلا أيضا عندما يمكن أخذ أي قيمة على المقياس بما يشمل الكسور.</a:t>
          </a:r>
          <a:endParaRPr lang="fr-FR" sz="2800" kern="1200" dirty="0"/>
        </a:p>
      </dsp:txBody>
      <dsp:txXfrm>
        <a:off x="1620183" y="820712"/>
        <a:ext cx="7575103" cy="1107835"/>
      </dsp:txXfrm>
    </dsp:sp>
    <dsp:sp modelId="{E6083DDB-0D5D-4A59-97CC-01EE94FA3A0F}">
      <dsp:nvSpPr>
        <dsp:cNvPr id="0" name=""/>
        <dsp:cNvSpPr/>
      </dsp:nvSpPr>
      <dsp:spPr>
        <a:xfrm>
          <a:off x="1620183" y="2128734"/>
          <a:ext cx="7477891" cy="6798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b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3600" kern="1200" dirty="0" smtClean="0"/>
            <a:t>كمي منفصل</a:t>
          </a:r>
          <a:endParaRPr lang="fr-FR" sz="3600" kern="1200" dirty="0"/>
        </a:p>
      </dsp:txBody>
      <dsp:txXfrm>
        <a:off x="1620183" y="2128734"/>
        <a:ext cx="7477891" cy="679808"/>
      </dsp:txXfrm>
    </dsp:sp>
    <dsp:sp modelId="{59102753-65FC-4298-8013-921CB36F3B11}">
      <dsp:nvSpPr>
        <dsp:cNvPr id="0" name=""/>
        <dsp:cNvSpPr/>
      </dsp:nvSpPr>
      <dsp:spPr>
        <a:xfrm>
          <a:off x="1620183" y="2808542"/>
          <a:ext cx="1749826" cy="1384794"/>
        </a:xfrm>
        <a:prstGeom prst="chevron">
          <a:avLst>
            <a:gd name="adj" fmla="val 7061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C17EB2-72B8-43D1-BF0C-BB7D8E9882B4}">
      <dsp:nvSpPr>
        <dsp:cNvPr id="0" name=""/>
        <dsp:cNvSpPr/>
      </dsp:nvSpPr>
      <dsp:spPr>
        <a:xfrm>
          <a:off x="2671243" y="2808542"/>
          <a:ext cx="1749826" cy="1384794"/>
        </a:xfrm>
        <a:prstGeom prst="chevron">
          <a:avLst>
            <a:gd name="adj" fmla="val 7061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5BB775-71AD-4E00-A397-2E2514FC5CCF}">
      <dsp:nvSpPr>
        <dsp:cNvPr id="0" name=""/>
        <dsp:cNvSpPr/>
      </dsp:nvSpPr>
      <dsp:spPr>
        <a:xfrm>
          <a:off x="3723133" y="2808542"/>
          <a:ext cx="1749826" cy="1384794"/>
        </a:xfrm>
        <a:prstGeom prst="chevron">
          <a:avLst>
            <a:gd name="adj" fmla="val 7061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F4005C-5332-41D1-9B1C-6A2C2A7D6649}">
      <dsp:nvSpPr>
        <dsp:cNvPr id="0" name=""/>
        <dsp:cNvSpPr/>
      </dsp:nvSpPr>
      <dsp:spPr>
        <a:xfrm>
          <a:off x="4774192" y="2808542"/>
          <a:ext cx="1749826" cy="1384794"/>
        </a:xfrm>
        <a:prstGeom prst="chevron">
          <a:avLst>
            <a:gd name="adj" fmla="val 7061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EBAFEB-7F45-4D83-A17A-12ADF747317B}">
      <dsp:nvSpPr>
        <dsp:cNvPr id="0" name=""/>
        <dsp:cNvSpPr/>
      </dsp:nvSpPr>
      <dsp:spPr>
        <a:xfrm>
          <a:off x="5826082" y="2808542"/>
          <a:ext cx="1749826" cy="1384794"/>
        </a:xfrm>
        <a:prstGeom prst="chevron">
          <a:avLst>
            <a:gd name="adj" fmla="val 7061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C5D7D6-C4AD-443E-A9EB-F526DB0B9E47}">
      <dsp:nvSpPr>
        <dsp:cNvPr id="0" name=""/>
        <dsp:cNvSpPr/>
      </dsp:nvSpPr>
      <dsp:spPr>
        <a:xfrm>
          <a:off x="6877141" y="2808542"/>
          <a:ext cx="1749826" cy="1384794"/>
        </a:xfrm>
        <a:prstGeom prst="chevron">
          <a:avLst>
            <a:gd name="adj" fmla="val 7061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CA26F7-1382-4D14-A5FD-6C7137F852E0}">
      <dsp:nvSpPr>
        <dsp:cNvPr id="0" name=""/>
        <dsp:cNvSpPr/>
      </dsp:nvSpPr>
      <dsp:spPr>
        <a:xfrm>
          <a:off x="7929031" y="2808542"/>
          <a:ext cx="1749826" cy="1384794"/>
        </a:xfrm>
        <a:prstGeom prst="chevron">
          <a:avLst>
            <a:gd name="adj" fmla="val 7061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DBD842-88C2-4A6C-A5ED-B7F8599DBDAC}">
      <dsp:nvSpPr>
        <dsp:cNvPr id="0" name=""/>
        <dsp:cNvSpPr/>
      </dsp:nvSpPr>
      <dsp:spPr>
        <a:xfrm>
          <a:off x="1620183" y="2947022"/>
          <a:ext cx="7575103" cy="110783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just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kern="1200" dirty="0" smtClean="0"/>
            <a:t>هي البيانات الرقمية عندما لا تأخذ إلا قيمة صحيحة غير كسرية مثل عدد أفراد الأسرة، عدد الجنح، عدد الطلاب في الفوج</a:t>
          </a:r>
          <a:endParaRPr lang="fr-FR" sz="2800" kern="1200" dirty="0"/>
        </a:p>
      </dsp:txBody>
      <dsp:txXfrm>
        <a:off x="1620183" y="2947022"/>
        <a:ext cx="7575103" cy="110783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B881C1-9319-4FB6-964B-FB99DB209326}">
      <dsp:nvSpPr>
        <dsp:cNvPr id="0" name=""/>
        <dsp:cNvSpPr/>
      </dsp:nvSpPr>
      <dsp:spPr>
        <a:xfrm>
          <a:off x="-17404" y="715"/>
          <a:ext cx="6049599" cy="5499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b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3200" kern="1200" dirty="0" smtClean="0"/>
            <a:t>المتغير المستقل</a:t>
          </a:r>
          <a:endParaRPr lang="fr-FR" sz="3200" kern="1200" dirty="0"/>
        </a:p>
      </dsp:txBody>
      <dsp:txXfrm>
        <a:off x="-17404" y="715"/>
        <a:ext cx="6049599" cy="549963"/>
      </dsp:txXfrm>
    </dsp:sp>
    <dsp:sp modelId="{6E88D7A4-9C53-470E-B006-F8FF4953C834}">
      <dsp:nvSpPr>
        <dsp:cNvPr id="0" name=""/>
        <dsp:cNvSpPr/>
      </dsp:nvSpPr>
      <dsp:spPr>
        <a:xfrm>
          <a:off x="2381251" y="550679"/>
          <a:ext cx="1415606" cy="1120296"/>
        </a:xfrm>
        <a:prstGeom prst="chevron">
          <a:avLst>
            <a:gd name="adj" fmla="val 7061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CAE2C142-BF59-42D8-AC6A-3B1AB5A7DBC2}">
      <dsp:nvSpPr>
        <dsp:cNvPr id="0" name=""/>
        <dsp:cNvSpPr/>
      </dsp:nvSpPr>
      <dsp:spPr>
        <a:xfrm>
          <a:off x="3231556" y="550679"/>
          <a:ext cx="1415606" cy="1120296"/>
        </a:xfrm>
        <a:prstGeom prst="chevron">
          <a:avLst>
            <a:gd name="adj" fmla="val 7061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21E39C73-4633-47DF-8C15-A335082CC367}">
      <dsp:nvSpPr>
        <dsp:cNvPr id="0" name=""/>
        <dsp:cNvSpPr/>
      </dsp:nvSpPr>
      <dsp:spPr>
        <a:xfrm>
          <a:off x="4082532" y="550679"/>
          <a:ext cx="1415606" cy="1120296"/>
        </a:xfrm>
        <a:prstGeom prst="chevron">
          <a:avLst>
            <a:gd name="adj" fmla="val 7061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F6AAD46C-A4A6-4314-8B82-BFD0CDB3753D}">
      <dsp:nvSpPr>
        <dsp:cNvPr id="0" name=""/>
        <dsp:cNvSpPr/>
      </dsp:nvSpPr>
      <dsp:spPr>
        <a:xfrm>
          <a:off x="4932837" y="550679"/>
          <a:ext cx="1415606" cy="1120296"/>
        </a:xfrm>
        <a:prstGeom prst="chevron">
          <a:avLst>
            <a:gd name="adj" fmla="val 7061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14B005C7-2D78-4029-9CC9-015B28B9E494}">
      <dsp:nvSpPr>
        <dsp:cNvPr id="0" name=""/>
        <dsp:cNvSpPr/>
      </dsp:nvSpPr>
      <dsp:spPr>
        <a:xfrm>
          <a:off x="5783814" y="550679"/>
          <a:ext cx="1415606" cy="1120296"/>
        </a:xfrm>
        <a:prstGeom prst="chevron">
          <a:avLst>
            <a:gd name="adj" fmla="val 7061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4A8128DD-2A40-47C1-8351-0D215A8A5D40}">
      <dsp:nvSpPr>
        <dsp:cNvPr id="0" name=""/>
        <dsp:cNvSpPr/>
      </dsp:nvSpPr>
      <dsp:spPr>
        <a:xfrm>
          <a:off x="6634119" y="550679"/>
          <a:ext cx="1415606" cy="1120296"/>
        </a:xfrm>
        <a:prstGeom prst="chevron">
          <a:avLst>
            <a:gd name="adj" fmla="val 7061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A1BF7F8D-1454-44AF-8944-0847B6D994FC}">
      <dsp:nvSpPr>
        <dsp:cNvPr id="0" name=""/>
        <dsp:cNvSpPr/>
      </dsp:nvSpPr>
      <dsp:spPr>
        <a:xfrm>
          <a:off x="7485096" y="550679"/>
          <a:ext cx="1415606" cy="1120296"/>
        </a:xfrm>
        <a:prstGeom prst="chevron">
          <a:avLst>
            <a:gd name="adj" fmla="val 7061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2A5BB1D-B98B-472D-B28C-6E65568B8657}">
      <dsp:nvSpPr>
        <dsp:cNvPr id="0" name=""/>
        <dsp:cNvSpPr/>
      </dsp:nvSpPr>
      <dsp:spPr>
        <a:xfrm>
          <a:off x="-17404" y="662708"/>
          <a:ext cx="10925556" cy="89623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200" kern="1200" dirty="0" smtClean="0"/>
            <a:t>هو المتغير الدي يرشحه الباحث عند بناء الفرضية البحثية أو الإحصائية و هو المتغير</a:t>
          </a:r>
          <a:r>
            <a:rPr lang="en-US" sz="2200" kern="1200" dirty="0" smtClean="0"/>
            <a:t> </a:t>
          </a:r>
          <a:r>
            <a:rPr lang="ar-SA" sz="2200" kern="1200" dirty="0" smtClean="0"/>
            <a:t>الذي يؤثر ولا يتأثَّر بالمتغير التابع</a:t>
          </a:r>
          <a:endParaRPr lang="fr-FR" sz="2200" kern="1200" dirty="0"/>
        </a:p>
      </dsp:txBody>
      <dsp:txXfrm>
        <a:off x="-17404" y="662708"/>
        <a:ext cx="10925556" cy="896236"/>
      </dsp:txXfrm>
    </dsp:sp>
    <dsp:sp modelId="{DF7AB832-64AC-4141-8F59-A4F02307FB6F}">
      <dsp:nvSpPr>
        <dsp:cNvPr id="0" name=""/>
        <dsp:cNvSpPr/>
      </dsp:nvSpPr>
      <dsp:spPr>
        <a:xfrm>
          <a:off x="-17404" y="1734205"/>
          <a:ext cx="6049599" cy="5499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b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3200" kern="1200" dirty="0" smtClean="0"/>
            <a:t>المتغير التابع</a:t>
          </a:r>
          <a:endParaRPr lang="fr-FR" sz="3200" kern="1200" dirty="0"/>
        </a:p>
      </dsp:txBody>
      <dsp:txXfrm>
        <a:off x="-17404" y="1734205"/>
        <a:ext cx="6049599" cy="549963"/>
      </dsp:txXfrm>
    </dsp:sp>
    <dsp:sp modelId="{69DAF9A0-C20F-43AB-ABC7-DF2AF4B24946}">
      <dsp:nvSpPr>
        <dsp:cNvPr id="0" name=""/>
        <dsp:cNvSpPr/>
      </dsp:nvSpPr>
      <dsp:spPr>
        <a:xfrm>
          <a:off x="2398655" y="2284168"/>
          <a:ext cx="1415606" cy="1120296"/>
        </a:xfrm>
        <a:prstGeom prst="chevron">
          <a:avLst>
            <a:gd name="adj" fmla="val 7061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71AA6586-FA68-472D-A83C-337A2E7161A3}">
      <dsp:nvSpPr>
        <dsp:cNvPr id="0" name=""/>
        <dsp:cNvSpPr/>
      </dsp:nvSpPr>
      <dsp:spPr>
        <a:xfrm>
          <a:off x="3248960" y="2284168"/>
          <a:ext cx="1415606" cy="1120296"/>
        </a:xfrm>
        <a:prstGeom prst="chevron">
          <a:avLst>
            <a:gd name="adj" fmla="val 7061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4387B37E-2B6A-480E-8FFA-633BF38C831D}">
      <dsp:nvSpPr>
        <dsp:cNvPr id="0" name=""/>
        <dsp:cNvSpPr/>
      </dsp:nvSpPr>
      <dsp:spPr>
        <a:xfrm>
          <a:off x="4099937" y="2284168"/>
          <a:ext cx="1415606" cy="1120296"/>
        </a:xfrm>
        <a:prstGeom prst="chevron">
          <a:avLst>
            <a:gd name="adj" fmla="val 7061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8695549-D297-4F0B-9EC3-30EAC60C0439}">
      <dsp:nvSpPr>
        <dsp:cNvPr id="0" name=""/>
        <dsp:cNvSpPr/>
      </dsp:nvSpPr>
      <dsp:spPr>
        <a:xfrm>
          <a:off x="4950242" y="2284168"/>
          <a:ext cx="1415606" cy="1120296"/>
        </a:xfrm>
        <a:prstGeom prst="chevron">
          <a:avLst>
            <a:gd name="adj" fmla="val 7061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2C600CDD-496C-47E1-8E32-952604E6867F}">
      <dsp:nvSpPr>
        <dsp:cNvPr id="0" name=""/>
        <dsp:cNvSpPr/>
      </dsp:nvSpPr>
      <dsp:spPr>
        <a:xfrm>
          <a:off x="5801218" y="2284168"/>
          <a:ext cx="1415606" cy="1120296"/>
        </a:xfrm>
        <a:prstGeom prst="chevron">
          <a:avLst>
            <a:gd name="adj" fmla="val 7061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81D17942-74C9-4DA6-8EEE-F7BCDFDAF9BF}">
      <dsp:nvSpPr>
        <dsp:cNvPr id="0" name=""/>
        <dsp:cNvSpPr/>
      </dsp:nvSpPr>
      <dsp:spPr>
        <a:xfrm>
          <a:off x="6651523" y="2284168"/>
          <a:ext cx="1415606" cy="1120296"/>
        </a:xfrm>
        <a:prstGeom prst="chevron">
          <a:avLst>
            <a:gd name="adj" fmla="val 7061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650D337-6C76-4ECF-83B3-3FA2EF568123}">
      <dsp:nvSpPr>
        <dsp:cNvPr id="0" name=""/>
        <dsp:cNvSpPr/>
      </dsp:nvSpPr>
      <dsp:spPr>
        <a:xfrm>
          <a:off x="7502500" y="2284168"/>
          <a:ext cx="1415606" cy="1120296"/>
        </a:xfrm>
        <a:prstGeom prst="chevron">
          <a:avLst>
            <a:gd name="adj" fmla="val 7061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6E8EF3B5-E689-412B-AF43-2F7986CE872A}">
      <dsp:nvSpPr>
        <dsp:cNvPr id="0" name=""/>
        <dsp:cNvSpPr/>
      </dsp:nvSpPr>
      <dsp:spPr>
        <a:xfrm>
          <a:off x="-17404" y="2396198"/>
          <a:ext cx="10960364" cy="89623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just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kern="1200" dirty="0" smtClean="0"/>
            <a:t>هو الذي يتم التأثير عليه من قبل المتغير أو المتغيرات </a:t>
          </a:r>
          <a:r>
            <a:rPr lang="ar-SA" sz="2000" kern="1200" dirty="0" err="1" smtClean="0"/>
            <a:t>المستقلة،بمعنى</a:t>
          </a:r>
          <a:r>
            <a:rPr lang="ar-SA" sz="2000" kern="1200" dirty="0" smtClean="0"/>
            <a:t> آخر  اذا اعتبرنا المتغير المستقل هو سبب حدوث الظاهرة فإن المتغير التابع يعد نتيجة</a:t>
          </a:r>
          <a:endParaRPr lang="fr-FR" sz="2000" kern="1200" dirty="0"/>
        </a:p>
      </dsp:txBody>
      <dsp:txXfrm>
        <a:off x="-17404" y="2396198"/>
        <a:ext cx="10960364" cy="896236"/>
      </dsp:txXfrm>
    </dsp:sp>
    <dsp:sp modelId="{EF1E0881-AC17-4839-8DBC-F2986E6CF493}">
      <dsp:nvSpPr>
        <dsp:cNvPr id="0" name=""/>
        <dsp:cNvSpPr/>
      </dsp:nvSpPr>
      <dsp:spPr>
        <a:xfrm>
          <a:off x="-17404" y="3467694"/>
          <a:ext cx="6049599" cy="5499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b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3200" kern="1200" dirty="0" smtClean="0"/>
            <a:t>المتغير الوسيط</a:t>
          </a:r>
          <a:endParaRPr lang="fr-FR" sz="3200" kern="1200" dirty="0"/>
        </a:p>
      </dsp:txBody>
      <dsp:txXfrm>
        <a:off x="-17404" y="3467694"/>
        <a:ext cx="6049599" cy="549963"/>
      </dsp:txXfrm>
    </dsp:sp>
    <dsp:sp modelId="{47B2E2F2-1C3E-42CF-8B57-105915E0F830}">
      <dsp:nvSpPr>
        <dsp:cNvPr id="0" name=""/>
        <dsp:cNvSpPr/>
      </dsp:nvSpPr>
      <dsp:spPr>
        <a:xfrm>
          <a:off x="2398655" y="4017658"/>
          <a:ext cx="1415606" cy="1120296"/>
        </a:xfrm>
        <a:prstGeom prst="chevron">
          <a:avLst>
            <a:gd name="adj" fmla="val 7061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2716FF8A-FEB5-403E-BAE5-7B32FB45395D}">
      <dsp:nvSpPr>
        <dsp:cNvPr id="0" name=""/>
        <dsp:cNvSpPr/>
      </dsp:nvSpPr>
      <dsp:spPr>
        <a:xfrm>
          <a:off x="3248960" y="4017658"/>
          <a:ext cx="1415606" cy="1120296"/>
        </a:xfrm>
        <a:prstGeom prst="chevron">
          <a:avLst>
            <a:gd name="adj" fmla="val 7061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BC5723E4-7746-414D-9DC7-9FD2DF4E51EB}">
      <dsp:nvSpPr>
        <dsp:cNvPr id="0" name=""/>
        <dsp:cNvSpPr/>
      </dsp:nvSpPr>
      <dsp:spPr>
        <a:xfrm>
          <a:off x="4099937" y="4017658"/>
          <a:ext cx="1415606" cy="1120296"/>
        </a:xfrm>
        <a:prstGeom prst="chevron">
          <a:avLst>
            <a:gd name="adj" fmla="val 7061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15CCF358-F749-4184-8189-9F09802244C3}">
      <dsp:nvSpPr>
        <dsp:cNvPr id="0" name=""/>
        <dsp:cNvSpPr/>
      </dsp:nvSpPr>
      <dsp:spPr>
        <a:xfrm>
          <a:off x="4950242" y="4017658"/>
          <a:ext cx="1415606" cy="1120296"/>
        </a:xfrm>
        <a:prstGeom prst="chevron">
          <a:avLst>
            <a:gd name="adj" fmla="val 7061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1B40FA3-CB31-4683-B926-393F7417E384}">
      <dsp:nvSpPr>
        <dsp:cNvPr id="0" name=""/>
        <dsp:cNvSpPr/>
      </dsp:nvSpPr>
      <dsp:spPr>
        <a:xfrm>
          <a:off x="5801218" y="4017658"/>
          <a:ext cx="1415606" cy="1120296"/>
        </a:xfrm>
        <a:prstGeom prst="chevron">
          <a:avLst>
            <a:gd name="adj" fmla="val 7061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437357D4-6E56-45E9-8D83-AA7B03AB0F76}">
      <dsp:nvSpPr>
        <dsp:cNvPr id="0" name=""/>
        <dsp:cNvSpPr/>
      </dsp:nvSpPr>
      <dsp:spPr>
        <a:xfrm>
          <a:off x="6651523" y="4017658"/>
          <a:ext cx="1415606" cy="1120296"/>
        </a:xfrm>
        <a:prstGeom prst="chevron">
          <a:avLst>
            <a:gd name="adj" fmla="val 7061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BF7BD3EA-3E68-47C8-916F-9B668F09D5E7}">
      <dsp:nvSpPr>
        <dsp:cNvPr id="0" name=""/>
        <dsp:cNvSpPr/>
      </dsp:nvSpPr>
      <dsp:spPr>
        <a:xfrm>
          <a:off x="7502500" y="4017658"/>
          <a:ext cx="1415606" cy="1120296"/>
        </a:xfrm>
        <a:prstGeom prst="chevron">
          <a:avLst>
            <a:gd name="adj" fmla="val 7061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E9D7E7A6-7619-42B3-924A-17ED70ECF3EB}">
      <dsp:nvSpPr>
        <dsp:cNvPr id="0" name=""/>
        <dsp:cNvSpPr/>
      </dsp:nvSpPr>
      <dsp:spPr>
        <a:xfrm>
          <a:off x="-17404" y="4129687"/>
          <a:ext cx="10960364" cy="89623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200" kern="1200" dirty="0" smtClean="0"/>
            <a:t>هو الذي قد يكون له دور في التأثير على المتغير التابع، ولولا وجوده، لَمَا استطاع المتغير المستقل التغيير في المتغير التابع</a:t>
          </a:r>
          <a:r>
            <a:rPr lang="en-US" sz="2200" kern="1200" dirty="0" smtClean="0"/>
            <a:t>.</a:t>
          </a:r>
          <a:br>
            <a:rPr lang="en-US" sz="2200" kern="1200" dirty="0" smtClean="0"/>
          </a:br>
          <a:endParaRPr lang="fr-FR" sz="2200" kern="1200" dirty="0"/>
        </a:p>
      </dsp:txBody>
      <dsp:txXfrm>
        <a:off x="-17404" y="4129687"/>
        <a:ext cx="10960364" cy="89623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3D662C-5FB9-4093-917E-8EF74A7B6D16}">
      <dsp:nvSpPr>
        <dsp:cNvPr id="0" name=""/>
        <dsp:cNvSpPr/>
      </dsp:nvSpPr>
      <dsp:spPr>
        <a:xfrm>
          <a:off x="1359087" y="432"/>
          <a:ext cx="4967116" cy="4515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b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000" kern="1200" dirty="0" smtClean="0"/>
            <a:t>المقياس الإسمي</a:t>
          </a:r>
          <a:endParaRPr lang="fr-FR" sz="2000" kern="1200" dirty="0"/>
        </a:p>
      </dsp:txBody>
      <dsp:txXfrm>
        <a:off x="1359087" y="432"/>
        <a:ext cx="4967116" cy="451556"/>
      </dsp:txXfrm>
    </dsp:sp>
    <dsp:sp modelId="{38F38ABA-FB80-4859-BC5B-AA0E5A51AAEB}">
      <dsp:nvSpPr>
        <dsp:cNvPr id="0" name=""/>
        <dsp:cNvSpPr/>
      </dsp:nvSpPr>
      <dsp:spPr>
        <a:xfrm>
          <a:off x="3162621" y="451988"/>
          <a:ext cx="1162305" cy="919836"/>
        </a:xfrm>
        <a:prstGeom prst="chevron">
          <a:avLst>
            <a:gd name="adj" fmla="val 7061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7717E6-F7C8-40AB-BD2F-1053D0A807CD}">
      <dsp:nvSpPr>
        <dsp:cNvPr id="0" name=""/>
        <dsp:cNvSpPr/>
      </dsp:nvSpPr>
      <dsp:spPr>
        <a:xfrm>
          <a:off x="3860776" y="451988"/>
          <a:ext cx="1162305" cy="919836"/>
        </a:xfrm>
        <a:prstGeom prst="chevron">
          <a:avLst>
            <a:gd name="adj" fmla="val 7061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494251-FF89-4BF9-B358-0B9CE57E4FB2}">
      <dsp:nvSpPr>
        <dsp:cNvPr id="0" name=""/>
        <dsp:cNvSpPr/>
      </dsp:nvSpPr>
      <dsp:spPr>
        <a:xfrm>
          <a:off x="4559484" y="451988"/>
          <a:ext cx="1162305" cy="919836"/>
        </a:xfrm>
        <a:prstGeom prst="chevron">
          <a:avLst>
            <a:gd name="adj" fmla="val 7061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4CF1B7-9861-44D8-B1F9-41C6261EA0D6}">
      <dsp:nvSpPr>
        <dsp:cNvPr id="0" name=""/>
        <dsp:cNvSpPr/>
      </dsp:nvSpPr>
      <dsp:spPr>
        <a:xfrm>
          <a:off x="5257640" y="451988"/>
          <a:ext cx="1162305" cy="919836"/>
        </a:xfrm>
        <a:prstGeom prst="chevron">
          <a:avLst>
            <a:gd name="adj" fmla="val 7061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30E8D6C-D724-44FD-B171-0E118FBD8314}">
      <dsp:nvSpPr>
        <dsp:cNvPr id="0" name=""/>
        <dsp:cNvSpPr/>
      </dsp:nvSpPr>
      <dsp:spPr>
        <a:xfrm>
          <a:off x="5956348" y="451988"/>
          <a:ext cx="1162305" cy="919836"/>
        </a:xfrm>
        <a:prstGeom prst="chevron">
          <a:avLst>
            <a:gd name="adj" fmla="val 7061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5E98AA-C435-4B93-9A7D-A413F9EFE522}">
      <dsp:nvSpPr>
        <dsp:cNvPr id="0" name=""/>
        <dsp:cNvSpPr/>
      </dsp:nvSpPr>
      <dsp:spPr>
        <a:xfrm>
          <a:off x="6654503" y="451988"/>
          <a:ext cx="1162305" cy="919836"/>
        </a:xfrm>
        <a:prstGeom prst="chevron">
          <a:avLst>
            <a:gd name="adj" fmla="val 7061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34000E-295C-4933-8AB9-A39AA4D43134}">
      <dsp:nvSpPr>
        <dsp:cNvPr id="0" name=""/>
        <dsp:cNvSpPr/>
      </dsp:nvSpPr>
      <dsp:spPr>
        <a:xfrm>
          <a:off x="7353211" y="451988"/>
          <a:ext cx="1162305" cy="919836"/>
        </a:xfrm>
        <a:prstGeom prst="chevron">
          <a:avLst>
            <a:gd name="adj" fmla="val 7061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B5CBF8-0A8C-4FC4-AAA8-95CA3CA74699}">
      <dsp:nvSpPr>
        <dsp:cNvPr id="0" name=""/>
        <dsp:cNvSpPr/>
      </dsp:nvSpPr>
      <dsp:spPr>
        <a:xfrm>
          <a:off x="1359087" y="543972"/>
          <a:ext cx="8638755" cy="73586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just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kern="1200" dirty="0" smtClean="0"/>
            <a:t>مجموعة من الأوجه أو الصفات التي يأخذها المتغير الوصفي مع عدم إمكانية ترتيبها. ونلجأ لهذا المقياس الا في حالة </a:t>
          </a:r>
          <a:r>
            <a:rPr lang="ar-SA" sz="2000" kern="1200" dirty="0" err="1" smtClean="0"/>
            <a:t>تنصنف</a:t>
          </a:r>
          <a:r>
            <a:rPr lang="ar-SA" sz="2000" kern="1200" dirty="0" smtClean="0"/>
            <a:t> حالات الاجابة  التي تجري عليها المشاهدات حسب صفات معينة</a:t>
          </a:r>
          <a:endParaRPr lang="fr-FR" sz="2000" kern="1200" dirty="0"/>
        </a:p>
      </dsp:txBody>
      <dsp:txXfrm>
        <a:off x="1359087" y="543972"/>
        <a:ext cx="8638755" cy="735869"/>
      </dsp:txXfrm>
    </dsp:sp>
    <dsp:sp modelId="{94EE669B-4AD3-4AA7-AA13-790025BD795F}">
      <dsp:nvSpPr>
        <dsp:cNvPr id="0" name=""/>
        <dsp:cNvSpPr/>
      </dsp:nvSpPr>
      <dsp:spPr>
        <a:xfrm>
          <a:off x="1359087" y="1412184"/>
          <a:ext cx="4967116" cy="4515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b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000" kern="1200" dirty="0" smtClean="0"/>
            <a:t>المقياس الترتيبي</a:t>
          </a:r>
          <a:endParaRPr lang="fr-FR" sz="2000" kern="1200" dirty="0"/>
        </a:p>
      </dsp:txBody>
      <dsp:txXfrm>
        <a:off x="1359087" y="1412184"/>
        <a:ext cx="4967116" cy="451556"/>
      </dsp:txXfrm>
    </dsp:sp>
    <dsp:sp modelId="{DC595034-051E-411E-AC4A-70A653650011}">
      <dsp:nvSpPr>
        <dsp:cNvPr id="0" name=""/>
        <dsp:cNvSpPr/>
      </dsp:nvSpPr>
      <dsp:spPr>
        <a:xfrm>
          <a:off x="3221693" y="1863740"/>
          <a:ext cx="1162305" cy="919836"/>
        </a:xfrm>
        <a:prstGeom prst="chevron">
          <a:avLst>
            <a:gd name="adj" fmla="val 7061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9A4659-C1D5-4714-9437-65BA586F7302}">
      <dsp:nvSpPr>
        <dsp:cNvPr id="0" name=""/>
        <dsp:cNvSpPr/>
      </dsp:nvSpPr>
      <dsp:spPr>
        <a:xfrm>
          <a:off x="3919848" y="1863740"/>
          <a:ext cx="1162305" cy="919836"/>
        </a:xfrm>
        <a:prstGeom prst="chevron">
          <a:avLst>
            <a:gd name="adj" fmla="val 7061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BCD4FB-CDA7-48F5-B701-5C43E44A321D}">
      <dsp:nvSpPr>
        <dsp:cNvPr id="0" name=""/>
        <dsp:cNvSpPr/>
      </dsp:nvSpPr>
      <dsp:spPr>
        <a:xfrm>
          <a:off x="4618556" y="1863740"/>
          <a:ext cx="1162305" cy="919836"/>
        </a:xfrm>
        <a:prstGeom prst="chevron">
          <a:avLst>
            <a:gd name="adj" fmla="val 7061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2F092B-7437-4BEE-86B2-5657BDEA33B9}">
      <dsp:nvSpPr>
        <dsp:cNvPr id="0" name=""/>
        <dsp:cNvSpPr/>
      </dsp:nvSpPr>
      <dsp:spPr>
        <a:xfrm>
          <a:off x="5316712" y="1863740"/>
          <a:ext cx="1162305" cy="919836"/>
        </a:xfrm>
        <a:prstGeom prst="chevron">
          <a:avLst>
            <a:gd name="adj" fmla="val 7061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ED49B0-E2C9-49CE-8D79-529005A8BB96}">
      <dsp:nvSpPr>
        <dsp:cNvPr id="0" name=""/>
        <dsp:cNvSpPr/>
      </dsp:nvSpPr>
      <dsp:spPr>
        <a:xfrm>
          <a:off x="6015420" y="1863740"/>
          <a:ext cx="1162305" cy="919836"/>
        </a:xfrm>
        <a:prstGeom prst="chevron">
          <a:avLst>
            <a:gd name="adj" fmla="val 7061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ABD9F6-9FAA-436F-B543-CE912A2A4393}">
      <dsp:nvSpPr>
        <dsp:cNvPr id="0" name=""/>
        <dsp:cNvSpPr/>
      </dsp:nvSpPr>
      <dsp:spPr>
        <a:xfrm>
          <a:off x="6713575" y="1863740"/>
          <a:ext cx="1162305" cy="919836"/>
        </a:xfrm>
        <a:prstGeom prst="chevron">
          <a:avLst>
            <a:gd name="adj" fmla="val 7061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B60C30-214E-497F-8E3B-7BFAB94C5D9D}">
      <dsp:nvSpPr>
        <dsp:cNvPr id="0" name=""/>
        <dsp:cNvSpPr/>
      </dsp:nvSpPr>
      <dsp:spPr>
        <a:xfrm>
          <a:off x="7412283" y="1863740"/>
          <a:ext cx="1162305" cy="919836"/>
        </a:xfrm>
        <a:prstGeom prst="chevron">
          <a:avLst>
            <a:gd name="adj" fmla="val 7061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13C081-77DF-4CFD-BDCE-6EF2C144F716}">
      <dsp:nvSpPr>
        <dsp:cNvPr id="0" name=""/>
        <dsp:cNvSpPr/>
      </dsp:nvSpPr>
      <dsp:spPr>
        <a:xfrm>
          <a:off x="1359087" y="1955724"/>
          <a:ext cx="8756899" cy="73586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just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kern="1200" dirty="0" smtClean="0"/>
            <a:t>مجموعة من الأوجه التي يأخذها المتغير الوصفي مع إمكانية ترتيبها. ويختلف عن المقياس الاسمي في أن البيانات لا تمكننا فقط من التمييز بين أنواع حالات الاجابة ، وإنما أيضاً تمكننا من ترتيبها حسب الأولوية</a:t>
          </a:r>
          <a:endParaRPr lang="fr-FR" sz="2000" kern="1200" dirty="0"/>
        </a:p>
      </dsp:txBody>
      <dsp:txXfrm>
        <a:off x="1359087" y="1955724"/>
        <a:ext cx="8756899" cy="735869"/>
      </dsp:txXfrm>
    </dsp:sp>
    <dsp:sp modelId="{15B85D4D-CEA3-4BC9-BF26-D2468B009BEA}">
      <dsp:nvSpPr>
        <dsp:cNvPr id="0" name=""/>
        <dsp:cNvSpPr/>
      </dsp:nvSpPr>
      <dsp:spPr>
        <a:xfrm>
          <a:off x="1359087" y="2823936"/>
          <a:ext cx="4967116" cy="4515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b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000" kern="1200" dirty="0" smtClean="0"/>
            <a:t>مقياس النسبة</a:t>
          </a:r>
          <a:endParaRPr lang="fr-FR" sz="2000" kern="1200" dirty="0"/>
        </a:p>
      </dsp:txBody>
      <dsp:txXfrm>
        <a:off x="1359087" y="2823936"/>
        <a:ext cx="4967116" cy="451556"/>
      </dsp:txXfrm>
    </dsp:sp>
    <dsp:sp modelId="{E5CA880D-9A95-41E8-B3C8-F808DFBE3BAC}">
      <dsp:nvSpPr>
        <dsp:cNvPr id="0" name=""/>
        <dsp:cNvSpPr/>
      </dsp:nvSpPr>
      <dsp:spPr>
        <a:xfrm>
          <a:off x="3164105" y="3275492"/>
          <a:ext cx="1162305" cy="919836"/>
        </a:xfrm>
        <a:prstGeom prst="chevron">
          <a:avLst>
            <a:gd name="adj" fmla="val 7061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94A1DF-2C96-44EA-BA6B-DB14D21EA7BB}">
      <dsp:nvSpPr>
        <dsp:cNvPr id="0" name=""/>
        <dsp:cNvSpPr/>
      </dsp:nvSpPr>
      <dsp:spPr>
        <a:xfrm>
          <a:off x="3862261" y="3275492"/>
          <a:ext cx="1162305" cy="919836"/>
        </a:xfrm>
        <a:prstGeom prst="chevron">
          <a:avLst>
            <a:gd name="adj" fmla="val 7061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DA4970-4F72-446E-987C-8068C1C42183}">
      <dsp:nvSpPr>
        <dsp:cNvPr id="0" name=""/>
        <dsp:cNvSpPr/>
      </dsp:nvSpPr>
      <dsp:spPr>
        <a:xfrm>
          <a:off x="4560968" y="3275492"/>
          <a:ext cx="1162305" cy="919836"/>
        </a:xfrm>
        <a:prstGeom prst="chevron">
          <a:avLst>
            <a:gd name="adj" fmla="val 7061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EAB57C-7975-4BD3-894C-0DE4A401A262}">
      <dsp:nvSpPr>
        <dsp:cNvPr id="0" name=""/>
        <dsp:cNvSpPr/>
      </dsp:nvSpPr>
      <dsp:spPr>
        <a:xfrm>
          <a:off x="5259124" y="3275492"/>
          <a:ext cx="1162305" cy="919836"/>
        </a:xfrm>
        <a:prstGeom prst="chevron">
          <a:avLst>
            <a:gd name="adj" fmla="val 7061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E11FAC-28D9-4A35-9771-1FA23A1157CE}">
      <dsp:nvSpPr>
        <dsp:cNvPr id="0" name=""/>
        <dsp:cNvSpPr/>
      </dsp:nvSpPr>
      <dsp:spPr>
        <a:xfrm>
          <a:off x="5957832" y="3275492"/>
          <a:ext cx="1162305" cy="919836"/>
        </a:xfrm>
        <a:prstGeom prst="chevron">
          <a:avLst>
            <a:gd name="adj" fmla="val 7061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09DDF4-4EEE-4787-9D66-7AE3B4092548}">
      <dsp:nvSpPr>
        <dsp:cNvPr id="0" name=""/>
        <dsp:cNvSpPr/>
      </dsp:nvSpPr>
      <dsp:spPr>
        <a:xfrm>
          <a:off x="6655988" y="3275492"/>
          <a:ext cx="1162305" cy="919836"/>
        </a:xfrm>
        <a:prstGeom prst="chevron">
          <a:avLst>
            <a:gd name="adj" fmla="val 7061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E0F110-7949-4241-9505-9964A123394D}">
      <dsp:nvSpPr>
        <dsp:cNvPr id="0" name=""/>
        <dsp:cNvSpPr/>
      </dsp:nvSpPr>
      <dsp:spPr>
        <a:xfrm>
          <a:off x="7354695" y="3275492"/>
          <a:ext cx="1162305" cy="919836"/>
        </a:xfrm>
        <a:prstGeom prst="chevron">
          <a:avLst>
            <a:gd name="adj" fmla="val 7061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74F07B-7593-4D5A-8CB1-9F142FB61071}">
      <dsp:nvSpPr>
        <dsp:cNvPr id="0" name=""/>
        <dsp:cNvSpPr/>
      </dsp:nvSpPr>
      <dsp:spPr>
        <a:xfrm>
          <a:off x="1359087" y="3367476"/>
          <a:ext cx="8641724" cy="73586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just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kern="1200" dirty="0" smtClean="0"/>
            <a:t>مجموعة من الأعداد أو القيم التي يأخذها المتغير الكمي من الصفر الى قيمة ن. و هي أعداد تمثل قياسات المتغير المدروس لكل </a:t>
          </a:r>
          <a:r>
            <a:rPr lang="ar-SA" sz="2000" kern="1200" dirty="0" err="1" smtClean="0"/>
            <a:t>مبحوث.ويستعمل</a:t>
          </a:r>
          <a:r>
            <a:rPr lang="ar-SA" sz="2000" kern="1200" dirty="0" smtClean="0"/>
            <a:t> هذا النوع من القياس في الاختبارات </a:t>
          </a:r>
          <a:r>
            <a:rPr lang="ar-SA" sz="2000" kern="1200" dirty="0" err="1" smtClean="0"/>
            <a:t>اللامعلمية</a:t>
          </a:r>
          <a:r>
            <a:rPr lang="ar-SA" sz="2000" kern="1200" dirty="0" smtClean="0"/>
            <a:t> التي سنرى أنها تصلح للبيانات </a:t>
          </a:r>
          <a:r>
            <a:rPr lang="ar-SA" sz="2000" kern="1200" dirty="0" err="1" smtClean="0"/>
            <a:t>المقاسه</a:t>
          </a:r>
          <a:r>
            <a:rPr lang="ar-SA" sz="2000" kern="1200" dirty="0" smtClean="0"/>
            <a:t> بمقاييس رقمية</a:t>
          </a:r>
          <a:endParaRPr lang="fr-FR" sz="2000" kern="1200" dirty="0"/>
        </a:p>
      </dsp:txBody>
      <dsp:txXfrm>
        <a:off x="1359087" y="3367476"/>
        <a:ext cx="8641724" cy="7358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AccentList">
  <dgm:title val=""/>
  <dgm:desc val=""/>
  <dgm:catLst>
    <dgm:cat type="list" pri="16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refType="primFontSz" refFor="des" refForName="childtext" op="gte"/>
      <dgm:constr type="w" for="ch" forName="composite" refType="w"/>
      <dgm:constr type="h" for="ch" forName="composite" refType="h"/>
      <dgm:constr type="w" for="ch" forName="parallelogramComposite" refType="w"/>
      <dgm:constr type="h" for="ch" forName="parallelogramComposite" refType="h"/>
      <dgm:constr type="w" for="ch" forName="parenttextcomposite" refType="w" fact="0.9"/>
      <dgm:constr type="h" for="ch" forName="parenttextcomposite" refType="h" fact="0.6"/>
      <dgm:constr type="h" for="ch" forName="sibTrans" refType="h" refFor="ch" refForName="composite" op="equ" fact="0.02"/>
      <dgm:constr type="h" for="ch" forName="sibTrans" op="equ"/>
    </dgm:constrLst>
    <dgm:forEach name="nodesForEach" axis="ch" ptType="node">
      <dgm:layoutNode name="parenttextcomposite">
        <dgm:alg type="composite">
          <dgm:param type="ar" val="11"/>
        </dgm:alg>
        <dgm:shape xmlns:r="http://schemas.openxmlformats.org/officeDocument/2006/relationships" r:blip="">
          <dgm:adjLst/>
        </dgm:shape>
        <dgm:constrLst>
          <dgm:constr type="h" for="ch" forName="parenttext" refType="h"/>
          <dgm:constr type="w" for="ch" forName="parenttext" refType="w"/>
        </dgm:constrLst>
        <dgm:layoutNode name="parenttext" styleLbl="revTx">
          <dgm:varLst>
            <dgm:chMax/>
            <dgm:chPref val="2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</dgm:alg>
            </dgm:if>
            <dgm:else name="Name6">
              <dgm:alg type="tx">
                <dgm:param type="parTxLTRAlign" val="r"/>
                <dgm:param type="txAnchorVert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choose name="Name7">
        <dgm:if name="Name8" axis="ch" ptType="node" func="cnt" op="gte" val="1">
          <dgm:layoutNode name="composite">
            <dgm:alg type="composite">
              <dgm:param type="ar" val="6"/>
            </dgm:alg>
            <dgm:shape xmlns:r="http://schemas.openxmlformats.org/officeDocument/2006/relationships" r:blip="">
              <dgm:adjLst/>
            </dgm:shape>
            <dgm:choose name="Name9">
              <dgm:if name="Name10" func="var" arg="dir" op="equ" val="norm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301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if>
              <dgm:else name="Name11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883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else>
            </dgm:choose>
            <dgm:ruleLst/>
            <dgm:layoutNode name="chevron1" styleLbl="alignNode1">
              <dgm:alg type="sp"/>
              <dgm:choose name="Name12">
                <dgm:if name="Name13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4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2" styleLbl="alignNode1">
              <dgm:alg type="sp"/>
              <dgm:choose name="Name15">
                <dgm:if name="Name16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7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3" styleLbl="alignNode1">
              <dgm:alg type="sp"/>
              <dgm:choose name="Name18">
                <dgm:if name="Name19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0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4" styleLbl="alignNode1">
              <dgm:alg type="sp"/>
              <dgm:choose name="Name21">
                <dgm:if name="Name22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3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5" styleLbl="alignNode1">
              <dgm:alg type="sp"/>
              <dgm:choose name="Name24">
                <dgm:if name="Name25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6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6" styleLbl="alignNode1">
              <dgm:alg type="sp"/>
              <dgm:choose name="Name27">
                <dgm:if name="Name28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9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7" styleLbl="alignNode1">
              <dgm:alg type="sp"/>
              <dgm:choose name="Name30">
                <dgm:if name="Name31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32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ildtext" styleLbl="solidFgAcc1">
              <dgm:varLst>
                <dgm:chMax/>
                <dgm:chPref val="0"/>
                <dgm:bulletEnabled val="1"/>
              </dgm:varLst>
              <dgm:choose name="Name33">
                <dgm:if name="Name34" func="var" arg="dir" op="equ" val="norm">
                  <dgm:alg type="tx">
                    <dgm:param type="parTxLTRAlign" val="l"/>
                    <dgm:param type="txAnchorVertCh" val="t"/>
                  </dgm:alg>
                </dgm:if>
                <dgm:else name="Name35">
                  <dgm:alg type="tx">
                    <dgm:param type="parTxLTRAlign" val="r"/>
                    <dgm:param type="shpTxLTRAlignCh" val="r"/>
                    <dgm:param type="txAnchorVertCh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2"/>
                <dgm:constr type="rMarg" refType="primFontSz" fact="0.2"/>
                <dgm:constr type="tMarg" refType="primFontSz" fact="0.2"/>
                <dgm:constr type="bMarg" refType="primFontSz" fact="0.2"/>
              </dgm:constrLst>
              <dgm:ruleLst>
                <dgm:rule type="primFontSz" val="5" fact="NaN" max="NaN"/>
              </dgm:ruleLst>
            </dgm:layoutNode>
          </dgm:layoutNode>
        </dgm:if>
        <dgm:else name="Name36">
          <dgm:layoutNode name="parallelogramComposite">
            <dgm:alg type="composite">
              <dgm:param type="ar" val="50"/>
            </dgm:alg>
            <dgm:shape xmlns:r="http://schemas.openxmlformats.org/officeDocument/2006/relationships" r:blip="">
              <dgm:adjLst/>
            </dgm:shape>
            <dgm:constrLst>
              <dgm:constr type="l" for="ch" forName="parallelogram1" refType="w" fact="0"/>
              <dgm:constr type="t" for="ch" forName="parallelogram1" refType="h" fact="0"/>
              <dgm:constr type="w" for="ch" forName="parallelogram1" refType="w" fact="0.12"/>
              <dgm:constr type="h" for="ch" forName="parallelogram1" refType="h"/>
              <dgm:constr type="l" for="ch" forName="parallelogram2" refType="w" fact="0.127"/>
              <dgm:constr type="t" for="ch" forName="parallelogram2" refType="h" fact="0"/>
              <dgm:constr type="w" for="ch" forName="parallelogram2" refType="w" fact="0.12"/>
              <dgm:constr type="h" for="ch" forName="parallelogram2" refType="h"/>
              <dgm:constr type="l" for="ch" forName="parallelogram3" refType="w" fact="0.254"/>
              <dgm:constr type="t" for="ch" forName="parallelogram3" refType="h" fact="0"/>
              <dgm:constr type="w" for="ch" forName="parallelogram3" refType="w" fact="0.12"/>
              <dgm:constr type="h" for="ch" forName="parallelogram3" refType="h"/>
              <dgm:constr type="l" for="ch" forName="parallelogram4" refType="w" fact="0.381"/>
              <dgm:constr type="t" for="ch" forName="parallelogram4" refType="h" fact="0"/>
              <dgm:constr type="w" for="ch" forName="parallelogram4" refType="w" fact="0.12"/>
              <dgm:constr type="h" for="ch" forName="parallelogram4" refType="h"/>
              <dgm:constr type="l" for="ch" forName="parallelogram5" refType="w" fact="0.508"/>
              <dgm:constr type="t" for="ch" forName="parallelogram5" refType="h" fact="0"/>
              <dgm:constr type="w" for="ch" forName="parallelogram5" refType="w" fact="0.12"/>
              <dgm:constr type="h" for="ch" forName="parallelogram5" refType="h"/>
              <dgm:constr type="l" for="ch" forName="parallelogram6" refType="w" fact="0.635"/>
              <dgm:constr type="t" for="ch" forName="parallelogram6" refType="h" fact="0"/>
              <dgm:constr type="w" for="ch" forName="parallelogram6" refType="w" fact="0.12"/>
              <dgm:constr type="h" for="ch" forName="parallelogram6" refType="h"/>
              <dgm:constr type="l" for="ch" forName="parallelogram7" refType="w" fact="0.762"/>
              <dgm:constr type="t" for="ch" forName="parallelogram7" refType="h" fact="0"/>
              <dgm:constr type="w" for="ch" forName="parallelogram7" refType="w" fact="0.12"/>
              <dgm:constr type="h" for="ch" forName="parallelogram7" refType="h"/>
            </dgm:constrLst>
            <dgm:ruleLst/>
            <dgm:layoutNode name="parallelogram1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2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3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4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5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6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7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</dgm:layoutNode>
        </dgm:else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AccentList">
  <dgm:title val=""/>
  <dgm:desc val=""/>
  <dgm:catLst>
    <dgm:cat type="list" pri="16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refType="primFontSz" refFor="des" refForName="childtext" op="gte"/>
      <dgm:constr type="w" for="ch" forName="composite" refType="w"/>
      <dgm:constr type="h" for="ch" forName="composite" refType="h"/>
      <dgm:constr type="w" for="ch" forName="parallelogramComposite" refType="w"/>
      <dgm:constr type="h" for="ch" forName="parallelogramComposite" refType="h"/>
      <dgm:constr type="w" for="ch" forName="parenttextcomposite" refType="w" fact="0.9"/>
      <dgm:constr type="h" for="ch" forName="parenttextcomposite" refType="h" fact="0.6"/>
      <dgm:constr type="h" for="ch" forName="sibTrans" refType="h" refFor="ch" refForName="composite" op="equ" fact="0.02"/>
      <dgm:constr type="h" for="ch" forName="sibTrans" op="equ"/>
    </dgm:constrLst>
    <dgm:forEach name="nodesForEach" axis="ch" ptType="node">
      <dgm:layoutNode name="parenttextcomposite">
        <dgm:alg type="composite">
          <dgm:param type="ar" val="11"/>
        </dgm:alg>
        <dgm:shape xmlns:r="http://schemas.openxmlformats.org/officeDocument/2006/relationships" r:blip="">
          <dgm:adjLst/>
        </dgm:shape>
        <dgm:constrLst>
          <dgm:constr type="h" for="ch" forName="parenttext" refType="h"/>
          <dgm:constr type="w" for="ch" forName="parenttext" refType="w"/>
        </dgm:constrLst>
        <dgm:layoutNode name="parenttext" styleLbl="revTx">
          <dgm:varLst>
            <dgm:chMax/>
            <dgm:chPref val="2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</dgm:alg>
            </dgm:if>
            <dgm:else name="Name6">
              <dgm:alg type="tx">
                <dgm:param type="parTxLTRAlign" val="r"/>
                <dgm:param type="txAnchorVert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choose name="Name7">
        <dgm:if name="Name8" axis="ch" ptType="node" func="cnt" op="gte" val="1">
          <dgm:layoutNode name="composite">
            <dgm:alg type="composite">
              <dgm:param type="ar" val="6"/>
            </dgm:alg>
            <dgm:shape xmlns:r="http://schemas.openxmlformats.org/officeDocument/2006/relationships" r:blip="">
              <dgm:adjLst/>
            </dgm:shape>
            <dgm:choose name="Name9">
              <dgm:if name="Name10" func="var" arg="dir" op="equ" val="norm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301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if>
              <dgm:else name="Name11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883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else>
            </dgm:choose>
            <dgm:ruleLst/>
            <dgm:layoutNode name="chevron1" styleLbl="alignNode1">
              <dgm:alg type="sp"/>
              <dgm:choose name="Name12">
                <dgm:if name="Name13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4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2" styleLbl="alignNode1">
              <dgm:alg type="sp"/>
              <dgm:choose name="Name15">
                <dgm:if name="Name16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7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3" styleLbl="alignNode1">
              <dgm:alg type="sp"/>
              <dgm:choose name="Name18">
                <dgm:if name="Name19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0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4" styleLbl="alignNode1">
              <dgm:alg type="sp"/>
              <dgm:choose name="Name21">
                <dgm:if name="Name22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3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5" styleLbl="alignNode1">
              <dgm:alg type="sp"/>
              <dgm:choose name="Name24">
                <dgm:if name="Name25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6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6" styleLbl="alignNode1">
              <dgm:alg type="sp"/>
              <dgm:choose name="Name27">
                <dgm:if name="Name28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9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7" styleLbl="alignNode1">
              <dgm:alg type="sp"/>
              <dgm:choose name="Name30">
                <dgm:if name="Name31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32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ildtext" styleLbl="solidFgAcc1">
              <dgm:varLst>
                <dgm:chMax/>
                <dgm:chPref val="0"/>
                <dgm:bulletEnabled val="1"/>
              </dgm:varLst>
              <dgm:choose name="Name33">
                <dgm:if name="Name34" func="var" arg="dir" op="equ" val="norm">
                  <dgm:alg type="tx">
                    <dgm:param type="parTxLTRAlign" val="l"/>
                    <dgm:param type="txAnchorVertCh" val="t"/>
                  </dgm:alg>
                </dgm:if>
                <dgm:else name="Name35">
                  <dgm:alg type="tx">
                    <dgm:param type="parTxLTRAlign" val="r"/>
                    <dgm:param type="shpTxLTRAlignCh" val="r"/>
                    <dgm:param type="txAnchorVertCh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2"/>
                <dgm:constr type="rMarg" refType="primFontSz" fact="0.2"/>
                <dgm:constr type="tMarg" refType="primFontSz" fact="0.2"/>
                <dgm:constr type="bMarg" refType="primFontSz" fact="0.2"/>
              </dgm:constrLst>
              <dgm:ruleLst>
                <dgm:rule type="primFontSz" val="5" fact="NaN" max="NaN"/>
              </dgm:ruleLst>
            </dgm:layoutNode>
          </dgm:layoutNode>
        </dgm:if>
        <dgm:else name="Name36">
          <dgm:layoutNode name="parallelogramComposite">
            <dgm:alg type="composite">
              <dgm:param type="ar" val="50"/>
            </dgm:alg>
            <dgm:shape xmlns:r="http://schemas.openxmlformats.org/officeDocument/2006/relationships" r:blip="">
              <dgm:adjLst/>
            </dgm:shape>
            <dgm:constrLst>
              <dgm:constr type="l" for="ch" forName="parallelogram1" refType="w" fact="0"/>
              <dgm:constr type="t" for="ch" forName="parallelogram1" refType="h" fact="0"/>
              <dgm:constr type="w" for="ch" forName="parallelogram1" refType="w" fact="0.12"/>
              <dgm:constr type="h" for="ch" forName="parallelogram1" refType="h"/>
              <dgm:constr type="l" for="ch" forName="parallelogram2" refType="w" fact="0.127"/>
              <dgm:constr type="t" for="ch" forName="parallelogram2" refType="h" fact="0"/>
              <dgm:constr type="w" for="ch" forName="parallelogram2" refType="w" fact="0.12"/>
              <dgm:constr type="h" for="ch" forName="parallelogram2" refType="h"/>
              <dgm:constr type="l" for="ch" forName="parallelogram3" refType="w" fact="0.254"/>
              <dgm:constr type="t" for="ch" forName="parallelogram3" refType="h" fact="0"/>
              <dgm:constr type="w" for="ch" forName="parallelogram3" refType="w" fact="0.12"/>
              <dgm:constr type="h" for="ch" forName="parallelogram3" refType="h"/>
              <dgm:constr type="l" for="ch" forName="parallelogram4" refType="w" fact="0.381"/>
              <dgm:constr type="t" for="ch" forName="parallelogram4" refType="h" fact="0"/>
              <dgm:constr type="w" for="ch" forName="parallelogram4" refType="w" fact="0.12"/>
              <dgm:constr type="h" for="ch" forName="parallelogram4" refType="h"/>
              <dgm:constr type="l" for="ch" forName="parallelogram5" refType="w" fact="0.508"/>
              <dgm:constr type="t" for="ch" forName="parallelogram5" refType="h" fact="0"/>
              <dgm:constr type="w" for="ch" forName="parallelogram5" refType="w" fact="0.12"/>
              <dgm:constr type="h" for="ch" forName="parallelogram5" refType="h"/>
              <dgm:constr type="l" for="ch" forName="parallelogram6" refType="w" fact="0.635"/>
              <dgm:constr type="t" for="ch" forName="parallelogram6" refType="h" fact="0"/>
              <dgm:constr type="w" for="ch" forName="parallelogram6" refType="w" fact="0.12"/>
              <dgm:constr type="h" for="ch" forName="parallelogram6" refType="h"/>
              <dgm:constr type="l" for="ch" forName="parallelogram7" refType="w" fact="0.762"/>
              <dgm:constr type="t" for="ch" forName="parallelogram7" refType="h" fact="0"/>
              <dgm:constr type="w" for="ch" forName="parallelogram7" refType="w" fact="0.12"/>
              <dgm:constr type="h" for="ch" forName="parallelogram7" refType="h"/>
            </dgm:constrLst>
            <dgm:ruleLst/>
            <dgm:layoutNode name="parallelogram1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2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3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4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5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6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7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</dgm:layoutNode>
        </dgm:else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AccentList">
  <dgm:title val=""/>
  <dgm:desc val=""/>
  <dgm:catLst>
    <dgm:cat type="list" pri="16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refType="primFontSz" refFor="des" refForName="childtext" op="gte"/>
      <dgm:constr type="w" for="ch" forName="composite" refType="w"/>
      <dgm:constr type="h" for="ch" forName="composite" refType="h"/>
      <dgm:constr type="w" for="ch" forName="parallelogramComposite" refType="w"/>
      <dgm:constr type="h" for="ch" forName="parallelogramComposite" refType="h"/>
      <dgm:constr type="w" for="ch" forName="parenttextcomposite" refType="w" fact="0.9"/>
      <dgm:constr type="h" for="ch" forName="parenttextcomposite" refType="h" fact="0.6"/>
      <dgm:constr type="h" for="ch" forName="sibTrans" refType="h" refFor="ch" refForName="composite" op="equ" fact="0.02"/>
      <dgm:constr type="h" for="ch" forName="sibTrans" op="equ"/>
    </dgm:constrLst>
    <dgm:forEach name="nodesForEach" axis="ch" ptType="node">
      <dgm:layoutNode name="parenttextcomposite">
        <dgm:alg type="composite">
          <dgm:param type="ar" val="11"/>
        </dgm:alg>
        <dgm:shape xmlns:r="http://schemas.openxmlformats.org/officeDocument/2006/relationships" r:blip="">
          <dgm:adjLst/>
        </dgm:shape>
        <dgm:constrLst>
          <dgm:constr type="h" for="ch" forName="parenttext" refType="h"/>
          <dgm:constr type="w" for="ch" forName="parenttext" refType="w"/>
        </dgm:constrLst>
        <dgm:layoutNode name="parenttext" styleLbl="revTx">
          <dgm:varLst>
            <dgm:chMax/>
            <dgm:chPref val="2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</dgm:alg>
            </dgm:if>
            <dgm:else name="Name6">
              <dgm:alg type="tx">
                <dgm:param type="parTxLTRAlign" val="r"/>
                <dgm:param type="txAnchorVert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choose name="Name7">
        <dgm:if name="Name8" axis="ch" ptType="node" func="cnt" op="gte" val="1">
          <dgm:layoutNode name="composite">
            <dgm:alg type="composite">
              <dgm:param type="ar" val="6"/>
            </dgm:alg>
            <dgm:shape xmlns:r="http://schemas.openxmlformats.org/officeDocument/2006/relationships" r:blip="">
              <dgm:adjLst/>
            </dgm:shape>
            <dgm:choose name="Name9">
              <dgm:if name="Name10" func="var" arg="dir" op="equ" val="norm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301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if>
              <dgm:else name="Name11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883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else>
            </dgm:choose>
            <dgm:ruleLst/>
            <dgm:layoutNode name="chevron1" styleLbl="alignNode1">
              <dgm:alg type="sp"/>
              <dgm:choose name="Name12">
                <dgm:if name="Name13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4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2" styleLbl="alignNode1">
              <dgm:alg type="sp"/>
              <dgm:choose name="Name15">
                <dgm:if name="Name16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7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3" styleLbl="alignNode1">
              <dgm:alg type="sp"/>
              <dgm:choose name="Name18">
                <dgm:if name="Name19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0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4" styleLbl="alignNode1">
              <dgm:alg type="sp"/>
              <dgm:choose name="Name21">
                <dgm:if name="Name22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3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5" styleLbl="alignNode1">
              <dgm:alg type="sp"/>
              <dgm:choose name="Name24">
                <dgm:if name="Name25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6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6" styleLbl="alignNode1">
              <dgm:alg type="sp"/>
              <dgm:choose name="Name27">
                <dgm:if name="Name28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9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7" styleLbl="alignNode1">
              <dgm:alg type="sp"/>
              <dgm:choose name="Name30">
                <dgm:if name="Name31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32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ildtext" styleLbl="solidFgAcc1">
              <dgm:varLst>
                <dgm:chMax/>
                <dgm:chPref val="0"/>
                <dgm:bulletEnabled val="1"/>
              </dgm:varLst>
              <dgm:choose name="Name33">
                <dgm:if name="Name34" func="var" arg="dir" op="equ" val="norm">
                  <dgm:alg type="tx">
                    <dgm:param type="parTxLTRAlign" val="l"/>
                    <dgm:param type="txAnchorVertCh" val="t"/>
                  </dgm:alg>
                </dgm:if>
                <dgm:else name="Name35">
                  <dgm:alg type="tx">
                    <dgm:param type="parTxLTRAlign" val="r"/>
                    <dgm:param type="shpTxLTRAlignCh" val="r"/>
                    <dgm:param type="txAnchorVertCh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2"/>
                <dgm:constr type="rMarg" refType="primFontSz" fact="0.2"/>
                <dgm:constr type="tMarg" refType="primFontSz" fact="0.2"/>
                <dgm:constr type="bMarg" refType="primFontSz" fact="0.2"/>
              </dgm:constrLst>
              <dgm:ruleLst>
                <dgm:rule type="primFontSz" val="5" fact="NaN" max="NaN"/>
              </dgm:ruleLst>
            </dgm:layoutNode>
          </dgm:layoutNode>
        </dgm:if>
        <dgm:else name="Name36">
          <dgm:layoutNode name="parallelogramComposite">
            <dgm:alg type="composite">
              <dgm:param type="ar" val="50"/>
            </dgm:alg>
            <dgm:shape xmlns:r="http://schemas.openxmlformats.org/officeDocument/2006/relationships" r:blip="">
              <dgm:adjLst/>
            </dgm:shape>
            <dgm:constrLst>
              <dgm:constr type="l" for="ch" forName="parallelogram1" refType="w" fact="0"/>
              <dgm:constr type="t" for="ch" forName="parallelogram1" refType="h" fact="0"/>
              <dgm:constr type="w" for="ch" forName="parallelogram1" refType="w" fact="0.12"/>
              <dgm:constr type="h" for="ch" forName="parallelogram1" refType="h"/>
              <dgm:constr type="l" for="ch" forName="parallelogram2" refType="w" fact="0.127"/>
              <dgm:constr type="t" for="ch" forName="parallelogram2" refType="h" fact="0"/>
              <dgm:constr type="w" for="ch" forName="parallelogram2" refType="w" fact="0.12"/>
              <dgm:constr type="h" for="ch" forName="parallelogram2" refType="h"/>
              <dgm:constr type="l" for="ch" forName="parallelogram3" refType="w" fact="0.254"/>
              <dgm:constr type="t" for="ch" forName="parallelogram3" refType="h" fact="0"/>
              <dgm:constr type="w" for="ch" forName="parallelogram3" refType="w" fact="0.12"/>
              <dgm:constr type="h" for="ch" forName="parallelogram3" refType="h"/>
              <dgm:constr type="l" for="ch" forName="parallelogram4" refType="w" fact="0.381"/>
              <dgm:constr type="t" for="ch" forName="parallelogram4" refType="h" fact="0"/>
              <dgm:constr type="w" for="ch" forName="parallelogram4" refType="w" fact="0.12"/>
              <dgm:constr type="h" for="ch" forName="parallelogram4" refType="h"/>
              <dgm:constr type="l" for="ch" forName="parallelogram5" refType="w" fact="0.508"/>
              <dgm:constr type="t" for="ch" forName="parallelogram5" refType="h" fact="0"/>
              <dgm:constr type="w" for="ch" forName="parallelogram5" refType="w" fact="0.12"/>
              <dgm:constr type="h" for="ch" forName="parallelogram5" refType="h"/>
              <dgm:constr type="l" for="ch" forName="parallelogram6" refType="w" fact="0.635"/>
              <dgm:constr type="t" for="ch" forName="parallelogram6" refType="h" fact="0"/>
              <dgm:constr type="w" for="ch" forName="parallelogram6" refType="w" fact="0.12"/>
              <dgm:constr type="h" for="ch" forName="parallelogram6" refType="h"/>
              <dgm:constr type="l" for="ch" forName="parallelogram7" refType="w" fact="0.762"/>
              <dgm:constr type="t" for="ch" forName="parallelogram7" refType="h" fact="0"/>
              <dgm:constr type="w" for="ch" forName="parallelogram7" refType="w" fact="0.12"/>
              <dgm:constr type="h" for="ch" forName="parallelogram7" refType="h"/>
            </dgm:constrLst>
            <dgm:ruleLst/>
            <dgm:layoutNode name="parallelogram1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2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3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4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5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6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7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</dgm:layoutNode>
        </dgm:else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AccentList">
  <dgm:title val=""/>
  <dgm:desc val=""/>
  <dgm:catLst>
    <dgm:cat type="list" pri="16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refType="primFontSz" refFor="des" refForName="childtext" op="gte"/>
      <dgm:constr type="w" for="ch" forName="composite" refType="w"/>
      <dgm:constr type="h" for="ch" forName="composite" refType="h"/>
      <dgm:constr type="w" for="ch" forName="parallelogramComposite" refType="w"/>
      <dgm:constr type="h" for="ch" forName="parallelogramComposite" refType="h"/>
      <dgm:constr type="w" for="ch" forName="parenttextcomposite" refType="w" fact="0.9"/>
      <dgm:constr type="h" for="ch" forName="parenttextcomposite" refType="h" fact="0.6"/>
      <dgm:constr type="h" for="ch" forName="sibTrans" refType="h" refFor="ch" refForName="composite" op="equ" fact="0.02"/>
      <dgm:constr type="h" for="ch" forName="sibTrans" op="equ"/>
    </dgm:constrLst>
    <dgm:forEach name="nodesForEach" axis="ch" ptType="node">
      <dgm:layoutNode name="parenttextcomposite">
        <dgm:alg type="composite">
          <dgm:param type="ar" val="11"/>
        </dgm:alg>
        <dgm:shape xmlns:r="http://schemas.openxmlformats.org/officeDocument/2006/relationships" r:blip="">
          <dgm:adjLst/>
        </dgm:shape>
        <dgm:constrLst>
          <dgm:constr type="h" for="ch" forName="parenttext" refType="h"/>
          <dgm:constr type="w" for="ch" forName="parenttext" refType="w"/>
        </dgm:constrLst>
        <dgm:layoutNode name="parenttext" styleLbl="revTx">
          <dgm:varLst>
            <dgm:chMax/>
            <dgm:chPref val="2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</dgm:alg>
            </dgm:if>
            <dgm:else name="Name6">
              <dgm:alg type="tx">
                <dgm:param type="parTxLTRAlign" val="r"/>
                <dgm:param type="txAnchorVert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choose name="Name7">
        <dgm:if name="Name8" axis="ch" ptType="node" func="cnt" op="gte" val="1">
          <dgm:layoutNode name="composite">
            <dgm:alg type="composite">
              <dgm:param type="ar" val="6"/>
            </dgm:alg>
            <dgm:shape xmlns:r="http://schemas.openxmlformats.org/officeDocument/2006/relationships" r:blip="">
              <dgm:adjLst/>
            </dgm:shape>
            <dgm:choose name="Name9">
              <dgm:if name="Name10" func="var" arg="dir" op="equ" val="norm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301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if>
              <dgm:else name="Name11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883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else>
            </dgm:choose>
            <dgm:ruleLst/>
            <dgm:layoutNode name="chevron1" styleLbl="alignNode1">
              <dgm:alg type="sp"/>
              <dgm:choose name="Name12">
                <dgm:if name="Name13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4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2" styleLbl="alignNode1">
              <dgm:alg type="sp"/>
              <dgm:choose name="Name15">
                <dgm:if name="Name16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7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3" styleLbl="alignNode1">
              <dgm:alg type="sp"/>
              <dgm:choose name="Name18">
                <dgm:if name="Name19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0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4" styleLbl="alignNode1">
              <dgm:alg type="sp"/>
              <dgm:choose name="Name21">
                <dgm:if name="Name22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3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5" styleLbl="alignNode1">
              <dgm:alg type="sp"/>
              <dgm:choose name="Name24">
                <dgm:if name="Name25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6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6" styleLbl="alignNode1">
              <dgm:alg type="sp"/>
              <dgm:choose name="Name27">
                <dgm:if name="Name28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9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7" styleLbl="alignNode1">
              <dgm:alg type="sp"/>
              <dgm:choose name="Name30">
                <dgm:if name="Name31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32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ildtext" styleLbl="solidFgAcc1">
              <dgm:varLst>
                <dgm:chMax/>
                <dgm:chPref val="0"/>
                <dgm:bulletEnabled val="1"/>
              </dgm:varLst>
              <dgm:choose name="Name33">
                <dgm:if name="Name34" func="var" arg="dir" op="equ" val="norm">
                  <dgm:alg type="tx">
                    <dgm:param type="parTxLTRAlign" val="l"/>
                    <dgm:param type="txAnchorVertCh" val="t"/>
                  </dgm:alg>
                </dgm:if>
                <dgm:else name="Name35">
                  <dgm:alg type="tx">
                    <dgm:param type="parTxLTRAlign" val="r"/>
                    <dgm:param type="shpTxLTRAlignCh" val="r"/>
                    <dgm:param type="txAnchorVertCh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2"/>
                <dgm:constr type="rMarg" refType="primFontSz" fact="0.2"/>
                <dgm:constr type="tMarg" refType="primFontSz" fact="0.2"/>
                <dgm:constr type="bMarg" refType="primFontSz" fact="0.2"/>
              </dgm:constrLst>
              <dgm:ruleLst>
                <dgm:rule type="primFontSz" val="5" fact="NaN" max="NaN"/>
              </dgm:ruleLst>
            </dgm:layoutNode>
          </dgm:layoutNode>
        </dgm:if>
        <dgm:else name="Name36">
          <dgm:layoutNode name="parallelogramComposite">
            <dgm:alg type="composite">
              <dgm:param type="ar" val="50"/>
            </dgm:alg>
            <dgm:shape xmlns:r="http://schemas.openxmlformats.org/officeDocument/2006/relationships" r:blip="">
              <dgm:adjLst/>
            </dgm:shape>
            <dgm:constrLst>
              <dgm:constr type="l" for="ch" forName="parallelogram1" refType="w" fact="0"/>
              <dgm:constr type="t" for="ch" forName="parallelogram1" refType="h" fact="0"/>
              <dgm:constr type="w" for="ch" forName="parallelogram1" refType="w" fact="0.12"/>
              <dgm:constr type="h" for="ch" forName="parallelogram1" refType="h"/>
              <dgm:constr type="l" for="ch" forName="parallelogram2" refType="w" fact="0.127"/>
              <dgm:constr type="t" for="ch" forName="parallelogram2" refType="h" fact="0"/>
              <dgm:constr type="w" for="ch" forName="parallelogram2" refType="w" fact="0.12"/>
              <dgm:constr type="h" for="ch" forName="parallelogram2" refType="h"/>
              <dgm:constr type="l" for="ch" forName="parallelogram3" refType="w" fact="0.254"/>
              <dgm:constr type="t" for="ch" forName="parallelogram3" refType="h" fact="0"/>
              <dgm:constr type="w" for="ch" forName="parallelogram3" refType="w" fact="0.12"/>
              <dgm:constr type="h" for="ch" forName="parallelogram3" refType="h"/>
              <dgm:constr type="l" for="ch" forName="parallelogram4" refType="w" fact="0.381"/>
              <dgm:constr type="t" for="ch" forName="parallelogram4" refType="h" fact="0"/>
              <dgm:constr type="w" for="ch" forName="parallelogram4" refType="w" fact="0.12"/>
              <dgm:constr type="h" for="ch" forName="parallelogram4" refType="h"/>
              <dgm:constr type="l" for="ch" forName="parallelogram5" refType="w" fact="0.508"/>
              <dgm:constr type="t" for="ch" forName="parallelogram5" refType="h" fact="0"/>
              <dgm:constr type="w" for="ch" forName="parallelogram5" refType="w" fact="0.12"/>
              <dgm:constr type="h" for="ch" forName="parallelogram5" refType="h"/>
              <dgm:constr type="l" for="ch" forName="parallelogram6" refType="w" fact="0.635"/>
              <dgm:constr type="t" for="ch" forName="parallelogram6" refType="h" fact="0"/>
              <dgm:constr type="w" for="ch" forName="parallelogram6" refType="w" fact="0.12"/>
              <dgm:constr type="h" for="ch" forName="parallelogram6" refType="h"/>
              <dgm:constr type="l" for="ch" forName="parallelogram7" refType="w" fact="0.762"/>
              <dgm:constr type="t" for="ch" forName="parallelogram7" refType="h" fact="0"/>
              <dgm:constr type="w" for="ch" forName="parallelogram7" refType="w" fact="0.12"/>
              <dgm:constr type="h" for="ch" forName="parallelogram7" refType="h"/>
            </dgm:constrLst>
            <dgm:ruleLst/>
            <dgm:layoutNode name="parallelogram1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2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3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4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5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6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7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</dgm:layoutNode>
        </dgm:else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1/13/2021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1/13/2021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1/13/2021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1/13/2021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1/13/2021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1/13/2021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1/13/2021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DZ" dirty="0" smtClean="0"/>
              <a:t>التعريف بالمتغيرات الإحصائية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1"/>
            <a:r>
              <a:rPr lang="ar-DZ" dirty="0" smtClean="0"/>
              <a:t>يعتمد الباحث في جمع المعلومة الإحصائية عل مجموعة من المفاهيم ، من بينها المتغير، إذن </a:t>
            </a:r>
            <a:r>
              <a:rPr lang="ar-DZ" dirty="0" err="1" smtClean="0"/>
              <a:t>ماهو</a:t>
            </a:r>
            <a:r>
              <a:rPr lang="ar-DZ" dirty="0" smtClean="0"/>
              <a:t> مفهوم المتغير</a:t>
            </a:r>
          </a:p>
          <a:p>
            <a:pPr algn="just" rtl="1"/>
            <a:endParaRPr lang="ar-DZ" dirty="0"/>
          </a:p>
          <a:p>
            <a:pPr algn="just" rtl="1"/>
            <a:r>
              <a:rPr lang="ar-DZ" b="1" dirty="0"/>
              <a:t>المتغير الاحصائي: </a:t>
            </a:r>
            <a:r>
              <a:rPr lang="ar-SA" dirty="0"/>
              <a:t>هي البيانات التي تتغير حسب الصفة وتكون هذه الصفة رقمية أو وصفية. ينقسم المتغير الى نوعين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047744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9188320"/>
              </p:ext>
            </p:extLst>
          </p:nvPr>
        </p:nvGraphicFramePr>
        <p:xfrm>
          <a:off x="399245" y="2052638"/>
          <a:ext cx="9651218" cy="48053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77245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DZ" dirty="0" smtClean="0"/>
              <a:t>أنواع المتغير الكمي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9279878"/>
              </p:ext>
            </p:extLst>
          </p:nvPr>
        </p:nvGraphicFramePr>
        <p:xfrm>
          <a:off x="446490" y="2039759"/>
          <a:ext cx="11299042" cy="41957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3811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182899"/>
          </a:xfrm>
        </p:spPr>
        <p:txBody>
          <a:bodyPr/>
          <a:lstStyle/>
          <a:p>
            <a:pPr algn="ctr"/>
            <a:r>
              <a:rPr lang="ar-DZ" dirty="0" smtClean="0"/>
              <a:t>المتغير المستقل و التابع</a:t>
            </a:r>
            <a:br>
              <a:rPr lang="ar-DZ" dirty="0" smtClean="0"/>
            </a:br>
            <a:endParaRPr lang="fr-FR" dirty="0"/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3921025"/>
              </p:ext>
            </p:extLst>
          </p:nvPr>
        </p:nvGraphicFramePr>
        <p:xfrm>
          <a:off x="446489" y="1532586"/>
          <a:ext cx="10925555" cy="51386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168218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DZ" b="1" dirty="0"/>
              <a:t>المقاييس الإحصائية</a:t>
            </a:r>
            <a:endParaRPr lang="fr-FR" dirty="0"/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1112728"/>
              </p:ext>
            </p:extLst>
          </p:nvPr>
        </p:nvGraphicFramePr>
        <p:xfrm>
          <a:off x="180304" y="2052638"/>
          <a:ext cx="11475075" cy="41957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724450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176</TotalTime>
  <Words>320</Words>
  <Application>Microsoft Office PowerPoint</Application>
  <PresentationFormat>Grand écran</PresentationFormat>
  <Paragraphs>27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0" baseType="lpstr">
      <vt:lpstr>Arial</vt:lpstr>
      <vt:lpstr>Century Gothic</vt:lpstr>
      <vt:lpstr>Times New Roman</vt:lpstr>
      <vt:lpstr>Wingdings 3</vt:lpstr>
      <vt:lpstr>Ion</vt:lpstr>
      <vt:lpstr>التعريف بالمتغيرات الإحصائية </vt:lpstr>
      <vt:lpstr>Présentation PowerPoint</vt:lpstr>
      <vt:lpstr>أنواع المتغير الكمي</vt:lpstr>
      <vt:lpstr>المتغير المستقل و التابع </vt:lpstr>
      <vt:lpstr>المقاييس الإحصائية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USER</dc:creator>
  <cp:lastModifiedBy>USER</cp:lastModifiedBy>
  <cp:revision>26</cp:revision>
  <dcterms:created xsi:type="dcterms:W3CDTF">2021-01-11T22:08:25Z</dcterms:created>
  <dcterms:modified xsi:type="dcterms:W3CDTF">2021-01-13T10:12:51Z</dcterms:modified>
</cp:coreProperties>
</file>