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5" r:id="rId1"/>
  </p:sldMasterIdLst>
  <p:notesMasterIdLst>
    <p:notesMasterId r:id="rId13"/>
  </p:notesMasterIdLst>
  <p:handoutMasterIdLst>
    <p:handoutMasterId r:id="rId14"/>
  </p:handoutMasterIdLst>
  <p:sldIdLst>
    <p:sldId id="335" r:id="rId2"/>
    <p:sldId id="361" r:id="rId3"/>
    <p:sldId id="340" r:id="rId4"/>
    <p:sldId id="351" r:id="rId5"/>
    <p:sldId id="364" r:id="rId6"/>
    <p:sldId id="339" r:id="rId7"/>
    <p:sldId id="365" r:id="rId8"/>
    <p:sldId id="366" r:id="rId9"/>
    <p:sldId id="367" r:id="rId10"/>
    <p:sldId id="349" r:id="rId11"/>
    <p:sldId id="345" r:id="rId12"/>
  </p:sldIdLst>
  <p:sldSz cx="12192000" cy="6858000"/>
  <p:notesSz cx="6858000" cy="9144000"/>
  <p:defaultTextStyle>
    <a:defPPr>
      <a:defRPr lang="fr-FR"/>
    </a:defPPr>
    <a:lvl1pPr algn="l" defTabSz="91281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5613" indent="1588" algn="l" defTabSz="91281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2813" indent="1588" algn="l" defTabSz="91281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0013" indent="1588" algn="l" defTabSz="91281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7213" indent="1588" algn="l" defTabSz="91281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25C81"/>
    <a:srgbClr val="3786CD"/>
    <a:srgbClr val="996633"/>
    <a:srgbClr val="FFCC99"/>
    <a:srgbClr val="000099"/>
    <a:srgbClr val="2B519F"/>
    <a:srgbClr val="CC3300"/>
    <a:srgbClr val="CC3399"/>
    <a:srgbClr val="1995CD"/>
    <a:srgbClr val="1B8EC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27F97BB-C833-4FB7-BDE5-3F7075034690}" styleName="Style à thème 2 - Accentuation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58" autoAdjust="0"/>
  </p:normalViewPr>
  <p:slideViewPr>
    <p:cSldViewPr snapToGrid="0">
      <p:cViewPr varScale="1">
        <p:scale>
          <a:sx n="59" d="100"/>
          <a:sy n="59" d="100"/>
        </p:scale>
        <p:origin x="-379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1784" y="2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214478-12A2-424B-B58A-602DA79677D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0B1E2B9-27BF-46ED-817A-967D3FE4EDB6}">
      <dgm:prSet phldrT="[Texte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0" lang="ar-DZ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المحاضرة الخامسة:</a:t>
          </a:r>
          <a:endParaRPr lang="fr-FR" sz="2400" b="1" dirty="0" smtClean="0"/>
        </a:p>
        <a:p>
          <a:pPr rtl="1"/>
          <a:r>
            <a:rPr kumimoji="0" lang="ar-DZ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ا</a:t>
          </a:r>
          <a:r>
            <a:rPr kumimoji="0" lang="fr-FR" altLang="zh-CN" sz="24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لانحدار</a:t>
          </a:r>
          <a:r>
            <a:rPr kumimoji="0" lang="fr-FR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 </a:t>
          </a:r>
          <a:r>
            <a:rPr kumimoji="0" lang="fr-FR" altLang="zh-CN" sz="24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اللوجستيكي</a:t>
          </a:r>
          <a:r>
            <a:rPr kumimoji="0" lang="fr-FR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  </a:t>
          </a:r>
          <a:endParaRPr kumimoji="0" lang="ar-DZ" altLang="zh-CN" sz="24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abic Transparent" charset="0"/>
            <a:ea typeface="SimSun" pitchFamily="2" charset="-122"/>
            <a:cs typeface="Arabic Typesetting" pitchFamily="66" charset="-78"/>
          </a:endParaRPr>
        </a:p>
        <a:p>
          <a:endParaRPr lang="fr-FR" sz="2400" b="1" dirty="0"/>
        </a:p>
      </dgm:t>
    </dgm:pt>
    <dgm:pt modelId="{4D8A4E8B-5DFC-4F26-BF07-E35287872CEC}" type="parTrans" cxnId="{97A108FA-FFB2-4055-A776-2703CF860F43}">
      <dgm:prSet/>
      <dgm:spPr/>
      <dgm:t>
        <a:bodyPr/>
        <a:lstStyle/>
        <a:p>
          <a:endParaRPr lang="fr-FR"/>
        </a:p>
      </dgm:t>
    </dgm:pt>
    <dgm:pt modelId="{3CD76ED0-CC47-4ECE-A701-77563B70CD0B}" type="sibTrans" cxnId="{97A108FA-FFB2-4055-A776-2703CF860F43}">
      <dgm:prSet/>
      <dgm:spPr/>
      <dgm:t>
        <a:bodyPr/>
        <a:lstStyle/>
        <a:p>
          <a:endParaRPr lang="fr-FR"/>
        </a:p>
      </dgm:t>
    </dgm:pt>
    <dgm:pt modelId="{EE8A5B4E-F996-47DA-BBF8-67DB4ACF01EC}">
      <dgm:prSet phldrT="[Texte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ar-DZ" altLang="zh-CN" sz="2400" b="1" dirty="0" smtClean="0">
              <a:latin typeface="Arabic Transparent" charset="0"/>
              <a:ea typeface="SimSun" pitchFamily="2" charset="-122"/>
              <a:cs typeface="Arabic Typesetting" pitchFamily="66" charset="-78"/>
            </a:rPr>
            <a:t>المحاضرة </a:t>
          </a:r>
          <a:r>
            <a:rPr lang="ar-DZ" altLang="zh-CN" sz="2400" b="1" dirty="0" err="1" smtClean="0">
              <a:latin typeface="Arabic Transparent" charset="0"/>
              <a:ea typeface="SimSun" pitchFamily="2" charset="-122"/>
              <a:cs typeface="Arabic Typesetting" pitchFamily="66" charset="-78"/>
            </a:rPr>
            <a:t>السادسة :</a:t>
          </a:r>
          <a:endParaRPr lang="fr-FR" sz="2400" b="1" dirty="0"/>
        </a:p>
      </dgm:t>
    </dgm:pt>
    <dgm:pt modelId="{6B94CE8F-ECBA-4793-89BE-9D319D0E5FAB}" type="parTrans" cxnId="{5E604F95-DD40-4768-8124-EA351EF4F7F6}">
      <dgm:prSet/>
      <dgm:spPr/>
      <dgm:t>
        <a:bodyPr/>
        <a:lstStyle/>
        <a:p>
          <a:endParaRPr lang="fr-FR"/>
        </a:p>
      </dgm:t>
    </dgm:pt>
    <dgm:pt modelId="{300D5CF9-EDD2-440F-B444-8361CE860EA8}" type="sibTrans" cxnId="{5E604F95-DD40-4768-8124-EA351EF4F7F6}">
      <dgm:prSet/>
      <dgm:spPr/>
      <dgm:t>
        <a:bodyPr/>
        <a:lstStyle/>
        <a:p>
          <a:endParaRPr lang="fr-FR"/>
        </a:p>
      </dgm:t>
    </dgm:pt>
    <dgm:pt modelId="{84DE09AC-C812-4EAB-9B51-7B1766EE17B6}">
      <dgm:prSet phldrT="[Texte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r-DZ" altLang="zh-CN" sz="2400" b="1" dirty="0" smtClean="0">
              <a:latin typeface="Arabic Transparent" charset="0"/>
              <a:ea typeface="SimSun" pitchFamily="2" charset="-122"/>
              <a:cs typeface="Arabic Typesetting" pitchFamily="66" charset="-78"/>
            </a:rPr>
            <a:t>المحاضرة </a:t>
          </a:r>
          <a:r>
            <a:rPr lang="ar-DZ" altLang="zh-CN" sz="2400" b="1" dirty="0" err="1" smtClean="0">
              <a:latin typeface="Arabic Transparent" charset="0"/>
              <a:ea typeface="SimSun" pitchFamily="2" charset="-122"/>
              <a:cs typeface="Arabic Typesetting" pitchFamily="66" charset="-78"/>
            </a:rPr>
            <a:t>الثالثة:</a:t>
          </a:r>
          <a:endParaRPr lang="ar-DZ" altLang="zh-CN" sz="2400" b="1" dirty="0" smtClean="0">
            <a:latin typeface="Arabic Transparent" charset="0"/>
            <a:ea typeface="SimSun" pitchFamily="2" charset="-122"/>
            <a:cs typeface="Arabic Typesetting" pitchFamily="66" charset="-78"/>
          </a:endParaRPr>
        </a:p>
        <a:p>
          <a:pPr rtl="1"/>
          <a:r>
            <a:rPr lang="ar-DZ" altLang="zh-CN" sz="2400" b="1" dirty="0" smtClean="0">
              <a:latin typeface="Arabic Transparent" charset="0"/>
              <a:ea typeface="SimSun" pitchFamily="2" charset="-122"/>
              <a:cs typeface="Arabic Typesetting" pitchFamily="66" charset="-78"/>
            </a:rPr>
            <a:t>الانحدار الخطي المتعدد.</a:t>
          </a:r>
          <a:endParaRPr kumimoji="0" lang="fr-FR" altLang="zh-CN" sz="24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A0DA5393-B87D-4FFD-93E5-E950241F56D0}" type="parTrans" cxnId="{779FA7C6-321A-434F-92A8-74FC32C0A094}">
      <dgm:prSet/>
      <dgm:spPr/>
      <dgm:t>
        <a:bodyPr/>
        <a:lstStyle/>
        <a:p>
          <a:endParaRPr lang="fr-FR"/>
        </a:p>
      </dgm:t>
    </dgm:pt>
    <dgm:pt modelId="{6D3D81D4-A131-4E44-B1C8-789FBE4A03D6}" type="sibTrans" cxnId="{779FA7C6-321A-434F-92A8-74FC32C0A094}">
      <dgm:prSet/>
      <dgm:spPr/>
      <dgm:t>
        <a:bodyPr/>
        <a:lstStyle/>
        <a:p>
          <a:endParaRPr lang="fr-FR"/>
        </a:p>
      </dgm:t>
    </dgm:pt>
    <dgm:pt modelId="{7F2B7C9F-7194-461A-A1C1-42506D2B26EA}">
      <dgm:prSet phldrT="[Texte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kumimoji="0" lang="ar-DZ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المحاضرة </a:t>
          </a:r>
          <a:r>
            <a:rPr kumimoji="0" lang="ar-DZ" altLang="zh-CN" sz="24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الرابعة :</a:t>
          </a:r>
          <a:endParaRPr kumimoji="0" lang="ar-DZ" altLang="zh-CN" sz="24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abic Transparent" charset="0"/>
            <a:ea typeface="SimSun" pitchFamily="2" charset="-122"/>
            <a:cs typeface="Arabic Typesetting" pitchFamily="66" charset="-78"/>
          </a:endParaRPr>
        </a:p>
        <a:p>
          <a:pPr algn="ctr" rtl="1"/>
          <a:r>
            <a:rPr lang="ar-DZ" altLang="zh-CN" sz="2400" b="1" dirty="0" smtClean="0">
              <a:latin typeface="Arabic Transparent" charset="0"/>
              <a:ea typeface="SimSun" pitchFamily="2" charset="-122"/>
              <a:cs typeface="Arabic Typesetting" pitchFamily="66" charset="-78"/>
            </a:rPr>
            <a:t>تطبيق الانحدار الخطي المتعدد باستخدام</a:t>
          </a:r>
          <a:r>
            <a:rPr lang="fr-FR" altLang="zh-CN" sz="2400" b="1" dirty="0" smtClean="0">
              <a:latin typeface="Arabic Transparent" charset="0"/>
              <a:ea typeface="SimSun" pitchFamily="2" charset="-122"/>
              <a:cs typeface="Arabic Typesetting" pitchFamily="66" charset="-78"/>
            </a:rPr>
            <a:t>  SPSS</a:t>
          </a:r>
          <a:r>
            <a:rPr lang="ar-DZ" altLang="zh-CN" sz="2400" b="1" dirty="0" smtClean="0">
              <a:latin typeface="Arabic Transparent" charset="0"/>
              <a:ea typeface="SimSun" pitchFamily="2" charset="-122"/>
              <a:cs typeface="Arabic Typesetting" pitchFamily="66" charset="-78"/>
            </a:rPr>
            <a:t> </a:t>
          </a:r>
          <a:endParaRPr lang="fr-FR" sz="2400" b="1" dirty="0" smtClean="0"/>
        </a:p>
        <a:p>
          <a:pPr algn="ctr"/>
          <a:endParaRPr lang="fr-FR" sz="2400" b="1" dirty="0"/>
        </a:p>
      </dgm:t>
    </dgm:pt>
    <dgm:pt modelId="{2D40E3A5-7F7D-4A85-97D2-DF525345434D}" type="parTrans" cxnId="{DD7327D3-7AEC-4BD7-9C32-8D035F843162}">
      <dgm:prSet/>
      <dgm:spPr/>
      <dgm:t>
        <a:bodyPr/>
        <a:lstStyle/>
        <a:p>
          <a:endParaRPr lang="fr-FR"/>
        </a:p>
      </dgm:t>
    </dgm:pt>
    <dgm:pt modelId="{3D8420F3-421A-44AB-A401-554301545A42}" type="sibTrans" cxnId="{DD7327D3-7AEC-4BD7-9C32-8D035F843162}">
      <dgm:prSet/>
      <dgm:spPr/>
      <dgm:t>
        <a:bodyPr/>
        <a:lstStyle/>
        <a:p>
          <a:endParaRPr lang="fr-FR"/>
        </a:p>
      </dgm:t>
    </dgm:pt>
    <dgm:pt modelId="{13825DBC-C3DA-40E3-81B9-187C7F096939}">
      <dgm:prSet phldrT="[Texte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0" lang="ar-DZ" altLang="zh-CN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.</a:t>
          </a:r>
          <a:r>
            <a:rPr kumimoji="0" lang="ar-DZ" altLang="zh-CN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 المحاضرة </a:t>
          </a:r>
          <a:r>
            <a:rPr kumimoji="0" lang="ar-DZ" altLang="zh-CN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الاولى :</a:t>
          </a:r>
          <a:endParaRPr kumimoji="0" lang="ar-DZ" altLang="zh-CN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abic Transparent" charset="0"/>
            <a:ea typeface="SimSun" pitchFamily="2" charset="-122"/>
            <a:cs typeface="Arabic Typesetting" pitchFamily="66" charset="-78"/>
          </a:endParaRPr>
        </a:p>
        <a:p>
          <a:pPr rtl="1"/>
          <a:r>
            <a:rPr lang="ar-DZ" altLang="zh-CN" b="1" dirty="0" smtClean="0">
              <a:latin typeface="Arabic Transparent" charset="0"/>
              <a:ea typeface="SimSun" pitchFamily="2" charset="-122"/>
              <a:cs typeface="Arabic Typesetting" pitchFamily="66" charset="-78"/>
            </a:rPr>
            <a:t>مراجعة المفاهيم الاساسية المرتبطة بالمادة </a:t>
          </a:r>
        </a:p>
        <a:p>
          <a:pPr rtl="1"/>
          <a:r>
            <a:rPr kumimoji="0" lang="ar-DZ" altLang="zh-CN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.</a:t>
          </a:r>
          <a:endParaRPr lang="fr-FR" b="1" dirty="0"/>
        </a:p>
      </dgm:t>
    </dgm:pt>
    <dgm:pt modelId="{C20ECB6E-9352-45E8-9FED-BC9295D0FC2B}" type="parTrans" cxnId="{1DD402C5-602C-44A6-A0EA-A0630DE2C5BB}">
      <dgm:prSet/>
      <dgm:spPr/>
      <dgm:t>
        <a:bodyPr/>
        <a:lstStyle/>
        <a:p>
          <a:endParaRPr lang="fr-FR"/>
        </a:p>
      </dgm:t>
    </dgm:pt>
    <dgm:pt modelId="{FB09B1EC-7BAF-4E93-89EE-05DADDFF4611}" type="sibTrans" cxnId="{1DD402C5-602C-44A6-A0EA-A0630DE2C5BB}">
      <dgm:prSet/>
      <dgm:spPr/>
      <dgm:t>
        <a:bodyPr/>
        <a:lstStyle/>
        <a:p>
          <a:endParaRPr lang="fr-FR"/>
        </a:p>
      </dgm:t>
    </dgm:pt>
    <dgm:pt modelId="{E5E808EC-560C-45D8-95E1-EC2696DB8A71}">
      <dgm:prSet phldrT="[Texte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kumimoji="0" lang="ar-DZ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المحاضرة </a:t>
          </a:r>
          <a:r>
            <a:rPr kumimoji="0" lang="ar-DZ" altLang="zh-CN" sz="24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الثانية:</a:t>
          </a:r>
          <a:endParaRPr kumimoji="0" lang="ar-DZ" altLang="zh-CN" sz="24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abic Transparent" charset="0"/>
            <a:ea typeface="SimSun" pitchFamily="2" charset="-122"/>
            <a:cs typeface="Arabic Typesetting" pitchFamily="66" charset="-78"/>
          </a:endParaRPr>
        </a:p>
        <a:p>
          <a:pPr algn="ctr" rtl="1"/>
          <a:r>
            <a:rPr kumimoji="0" lang="ar-DZ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مدخل للتحليل الاحصائي متعدد المتغيرات</a:t>
          </a:r>
          <a:r>
            <a:rPr kumimoji="0" lang="fr-FR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 SPSS</a:t>
          </a:r>
          <a:endParaRPr lang="fr-FR" sz="2400" b="1" dirty="0"/>
        </a:p>
      </dgm:t>
    </dgm:pt>
    <dgm:pt modelId="{4346E838-5F2D-4EE7-A1EA-FD6BAAB526AA}" type="parTrans" cxnId="{A9B5B62C-93AF-48F2-BC1E-AAF67391437E}">
      <dgm:prSet/>
      <dgm:spPr/>
      <dgm:t>
        <a:bodyPr/>
        <a:lstStyle/>
        <a:p>
          <a:endParaRPr lang="fr-FR"/>
        </a:p>
      </dgm:t>
    </dgm:pt>
    <dgm:pt modelId="{E1843C6A-201D-44DB-8D69-592349286EDD}" type="sibTrans" cxnId="{A9B5B62C-93AF-48F2-BC1E-AAF67391437E}">
      <dgm:prSet/>
      <dgm:spPr/>
      <dgm:t>
        <a:bodyPr/>
        <a:lstStyle/>
        <a:p>
          <a:endParaRPr lang="fr-FR"/>
        </a:p>
      </dgm:t>
    </dgm:pt>
    <dgm:pt modelId="{5EEF554F-D403-4425-91FA-7283DBD320BE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kumimoji="0" lang="ar-DZ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تطبيق الانحدار </a:t>
          </a:r>
          <a:r>
            <a:rPr kumimoji="0" lang="ar-DZ" altLang="zh-CN" sz="24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اللوجستيكي</a:t>
          </a:r>
          <a:r>
            <a:rPr kumimoji="0" lang="ar-DZ" altLang="zh-CN" sz="24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 باستخدام</a:t>
          </a:r>
          <a:r>
            <a:rPr kumimoji="0" lang="fr-FR" altLang="zh-CN" sz="24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 SPSS</a:t>
          </a:r>
          <a:r>
            <a:rPr kumimoji="0" lang="ar-DZ" altLang="zh-CN" sz="24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 </a:t>
          </a:r>
        </a:p>
      </dgm:t>
    </dgm:pt>
    <dgm:pt modelId="{C19D03A5-344C-4E2D-A97A-E29B0332B67C}" type="parTrans" cxnId="{90F03920-BCD3-461D-8A01-25E266F6BBED}">
      <dgm:prSet/>
      <dgm:spPr/>
      <dgm:t>
        <a:bodyPr/>
        <a:lstStyle/>
        <a:p>
          <a:endParaRPr lang="fr-FR"/>
        </a:p>
      </dgm:t>
    </dgm:pt>
    <dgm:pt modelId="{27CC2940-F137-4A67-851D-DA34A33E69BC}" type="sibTrans" cxnId="{90F03920-BCD3-461D-8A01-25E266F6BBED}">
      <dgm:prSet/>
      <dgm:spPr/>
      <dgm:t>
        <a:bodyPr/>
        <a:lstStyle/>
        <a:p>
          <a:endParaRPr lang="fr-FR"/>
        </a:p>
      </dgm:t>
    </dgm:pt>
    <dgm:pt modelId="{798CA8A8-85BC-4464-B7D2-D95D2EF26B83}" type="pres">
      <dgm:prSet presAssocID="{10214478-12A2-424B-B58A-602DA79677D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5D54FDC-F695-4C88-B771-371E3CF84A9D}" type="pres">
      <dgm:prSet presAssocID="{50B1E2B9-27BF-46ED-817A-967D3FE4EDB6}" presName="composite" presStyleCnt="0"/>
      <dgm:spPr/>
    </dgm:pt>
    <dgm:pt modelId="{0AC11354-B3E2-42E6-B4DC-5350E1D7BDFF}" type="pres">
      <dgm:prSet presAssocID="{50B1E2B9-27BF-46ED-817A-967D3FE4EDB6}" presName="parTx" presStyleLbl="alignNode1" presStyleIdx="0" presStyleCnt="3" custScaleY="161916" custLinFactY="-44445" custLinFactNeighborX="283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8A0719D-AE19-4724-A3D0-B93D9E02100E}" type="pres">
      <dgm:prSet presAssocID="{50B1E2B9-27BF-46ED-817A-967D3FE4EDB6}" presName="desTx" presStyleLbl="alignAccFollowNode1" presStyleIdx="0" presStyleCnt="3" custScaleY="100000" custLinFactNeighborX="-487" custLinFactNeighborY="7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CC85ED9-56B4-4E5C-8F61-29FBAFD6D42B}" type="pres">
      <dgm:prSet presAssocID="{3CD76ED0-CC47-4ECE-A701-77563B70CD0B}" presName="space" presStyleCnt="0"/>
      <dgm:spPr/>
    </dgm:pt>
    <dgm:pt modelId="{A7B5C6FE-49D9-4507-AF54-55736FCB2245}" type="pres">
      <dgm:prSet presAssocID="{84DE09AC-C812-4EAB-9B51-7B1766EE17B6}" presName="composite" presStyleCnt="0"/>
      <dgm:spPr/>
    </dgm:pt>
    <dgm:pt modelId="{277A8E4A-49D4-46FD-B15E-B27462525753}" type="pres">
      <dgm:prSet presAssocID="{84DE09AC-C812-4EAB-9B51-7B1766EE17B6}" presName="parTx" presStyleLbl="alignNode1" presStyleIdx="1" presStyleCnt="3" custScaleY="159597" custLinFactY="-84097" custLinFactNeighborX="-8474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1E6CF07-6B0F-4524-81CF-09BBAD5ECD71}" type="pres">
      <dgm:prSet presAssocID="{84DE09AC-C812-4EAB-9B51-7B1766EE17B6}" presName="desTx" presStyleLbl="alignAccFollowNode1" presStyleIdx="1" presStyleCnt="3" custLinFactNeighborX="-9246" custLinFactNeighborY="50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229394F-4679-427E-B98F-4A7D0EAA23BC}" type="pres">
      <dgm:prSet presAssocID="{6D3D81D4-A131-4E44-B1C8-789FBE4A03D6}" presName="space" presStyleCnt="0"/>
      <dgm:spPr/>
    </dgm:pt>
    <dgm:pt modelId="{0B6BD85F-FAB6-484F-AE03-A66B31EF7B32}" type="pres">
      <dgm:prSet presAssocID="{13825DBC-C3DA-40E3-81B9-187C7F096939}" presName="composite" presStyleCnt="0"/>
      <dgm:spPr/>
    </dgm:pt>
    <dgm:pt modelId="{E4927A6A-872E-437B-8CC9-2585201274E9}" type="pres">
      <dgm:prSet presAssocID="{13825DBC-C3DA-40E3-81B9-187C7F096939}" presName="parTx" presStyleLbl="alignNode1" presStyleIdx="2" presStyleCnt="3" custScaleY="152503" custLinFactNeighborX="-7319" custLinFactNeighborY="-392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2E6F99-1ABF-46E7-AD7B-D776884BD4BE}" type="pres">
      <dgm:prSet presAssocID="{13825DBC-C3DA-40E3-81B9-187C7F096939}" presName="desTx" presStyleLbl="alignAccFollowNode1" presStyleIdx="2" presStyleCnt="3" custLinFactNeighborX="-8090" custLinFactNeighborY="-304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C2E42F0-D684-4A46-A014-D4AEF074A22B}" type="presOf" srcId="{7F2B7C9F-7194-461A-A1C1-42506D2B26EA}" destId="{31E6CF07-6B0F-4524-81CF-09BBAD5ECD71}" srcOrd="0" destOrd="0" presId="urn:microsoft.com/office/officeart/2005/8/layout/hList1"/>
    <dgm:cxn modelId="{88A586F2-E0BB-4A29-BDB4-BE7B44D47606}" type="presOf" srcId="{50B1E2B9-27BF-46ED-817A-967D3FE4EDB6}" destId="{0AC11354-B3E2-42E6-B4DC-5350E1D7BDFF}" srcOrd="0" destOrd="0" presId="urn:microsoft.com/office/officeart/2005/8/layout/hList1"/>
    <dgm:cxn modelId="{90F03920-BCD3-461D-8A01-25E266F6BBED}" srcId="{50B1E2B9-27BF-46ED-817A-967D3FE4EDB6}" destId="{5EEF554F-D403-4425-91FA-7283DBD320BE}" srcOrd="1" destOrd="0" parTransId="{C19D03A5-344C-4E2D-A97A-E29B0332B67C}" sibTransId="{27CC2940-F137-4A67-851D-DA34A33E69BC}"/>
    <dgm:cxn modelId="{DD7327D3-7AEC-4BD7-9C32-8D035F843162}" srcId="{84DE09AC-C812-4EAB-9B51-7B1766EE17B6}" destId="{7F2B7C9F-7194-461A-A1C1-42506D2B26EA}" srcOrd="0" destOrd="0" parTransId="{2D40E3A5-7F7D-4A85-97D2-DF525345434D}" sibTransId="{3D8420F3-421A-44AB-A401-554301545A42}"/>
    <dgm:cxn modelId="{FA23218D-618C-41D9-A8B1-6E34F30D6476}" type="presOf" srcId="{10214478-12A2-424B-B58A-602DA79677D4}" destId="{798CA8A8-85BC-4464-B7D2-D95D2EF26B83}" srcOrd="0" destOrd="0" presId="urn:microsoft.com/office/officeart/2005/8/layout/hList1"/>
    <dgm:cxn modelId="{33B858B1-EFC6-481F-B146-177D629CA435}" type="presOf" srcId="{13825DBC-C3DA-40E3-81B9-187C7F096939}" destId="{E4927A6A-872E-437B-8CC9-2585201274E9}" srcOrd="0" destOrd="0" presId="urn:microsoft.com/office/officeart/2005/8/layout/hList1"/>
    <dgm:cxn modelId="{BDB4A60A-FD26-40D5-91EC-F426C7272365}" type="presOf" srcId="{EE8A5B4E-F996-47DA-BBF8-67DB4ACF01EC}" destId="{98A0719D-AE19-4724-A3D0-B93D9E02100E}" srcOrd="0" destOrd="0" presId="urn:microsoft.com/office/officeart/2005/8/layout/hList1"/>
    <dgm:cxn modelId="{48D998FA-CB2F-401F-92B5-7D29FDC026BA}" type="presOf" srcId="{5EEF554F-D403-4425-91FA-7283DBD320BE}" destId="{98A0719D-AE19-4724-A3D0-B93D9E02100E}" srcOrd="0" destOrd="1" presId="urn:microsoft.com/office/officeart/2005/8/layout/hList1"/>
    <dgm:cxn modelId="{97A108FA-FFB2-4055-A776-2703CF860F43}" srcId="{10214478-12A2-424B-B58A-602DA79677D4}" destId="{50B1E2B9-27BF-46ED-817A-967D3FE4EDB6}" srcOrd="0" destOrd="0" parTransId="{4D8A4E8B-5DFC-4F26-BF07-E35287872CEC}" sibTransId="{3CD76ED0-CC47-4ECE-A701-77563B70CD0B}"/>
    <dgm:cxn modelId="{1DD402C5-602C-44A6-A0EA-A0630DE2C5BB}" srcId="{10214478-12A2-424B-B58A-602DA79677D4}" destId="{13825DBC-C3DA-40E3-81B9-187C7F096939}" srcOrd="2" destOrd="0" parTransId="{C20ECB6E-9352-45E8-9FED-BC9295D0FC2B}" sibTransId="{FB09B1EC-7BAF-4E93-89EE-05DADDFF4611}"/>
    <dgm:cxn modelId="{80861AE6-6F0C-49C3-9F81-479B66E6299C}" type="presOf" srcId="{E5E808EC-560C-45D8-95E1-EC2696DB8A71}" destId="{EC2E6F99-1ABF-46E7-AD7B-D776884BD4BE}" srcOrd="0" destOrd="0" presId="urn:microsoft.com/office/officeart/2005/8/layout/hList1"/>
    <dgm:cxn modelId="{5E604F95-DD40-4768-8124-EA351EF4F7F6}" srcId="{50B1E2B9-27BF-46ED-817A-967D3FE4EDB6}" destId="{EE8A5B4E-F996-47DA-BBF8-67DB4ACF01EC}" srcOrd="0" destOrd="0" parTransId="{6B94CE8F-ECBA-4793-89BE-9D319D0E5FAB}" sibTransId="{300D5CF9-EDD2-440F-B444-8361CE860EA8}"/>
    <dgm:cxn modelId="{779FA7C6-321A-434F-92A8-74FC32C0A094}" srcId="{10214478-12A2-424B-B58A-602DA79677D4}" destId="{84DE09AC-C812-4EAB-9B51-7B1766EE17B6}" srcOrd="1" destOrd="0" parTransId="{A0DA5393-B87D-4FFD-93E5-E950241F56D0}" sibTransId="{6D3D81D4-A131-4E44-B1C8-789FBE4A03D6}"/>
    <dgm:cxn modelId="{A9B5B62C-93AF-48F2-BC1E-AAF67391437E}" srcId="{13825DBC-C3DA-40E3-81B9-187C7F096939}" destId="{E5E808EC-560C-45D8-95E1-EC2696DB8A71}" srcOrd="0" destOrd="0" parTransId="{4346E838-5F2D-4EE7-A1EA-FD6BAAB526AA}" sibTransId="{E1843C6A-201D-44DB-8D69-592349286EDD}"/>
    <dgm:cxn modelId="{08509135-0A10-4480-A164-599D7C689309}" type="presOf" srcId="{84DE09AC-C812-4EAB-9B51-7B1766EE17B6}" destId="{277A8E4A-49D4-46FD-B15E-B27462525753}" srcOrd="0" destOrd="0" presId="urn:microsoft.com/office/officeart/2005/8/layout/hList1"/>
    <dgm:cxn modelId="{7D2399FB-357A-43C6-8BA5-99CFE82BED04}" type="presParOf" srcId="{798CA8A8-85BC-4464-B7D2-D95D2EF26B83}" destId="{D5D54FDC-F695-4C88-B771-371E3CF84A9D}" srcOrd="0" destOrd="0" presId="urn:microsoft.com/office/officeart/2005/8/layout/hList1"/>
    <dgm:cxn modelId="{C00DD5BC-BF32-4938-90AC-0C9B03F9C13C}" type="presParOf" srcId="{D5D54FDC-F695-4C88-B771-371E3CF84A9D}" destId="{0AC11354-B3E2-42E6-B4DC-5350E1D7BDFF}" srcOrd="0" destOrd="0" presId="urn:microsoft.com/office/officeart/2005/8/layout/hList1"/>
    <dgm:cxn modelId="{B08806A6-7691-45FA-9F39-214D3B763EFA}" type="presParOf" srcId="{D5D54FDC-F695-4C88-B771-371E3CF84A9D}" destId="{98A0719D-AE19-4724-A3D0-B93D9E02100E}" srcOrd="1" destOrd="0" presId="urn:microsoft.com/office/officeart/2005/8/layout/hList1"/>
    <dgm:cxn modelId="{01D6E752-93D8-4527-9CF9-6D48B01F333A}" type="presParOf" srcId="{798CA8A8-85BC-4464-B7D2-D95D2EF26B83}" destId="{9CC85ED9-56B4-4E5C-8F61-29FBAFD6D42B}" srcOrd="1" destOrd="0" presId="urn:microsoft.com/office/officeart/2005/8/layout/hList1"/>
    <dgm:cxn modelId="{B3BA8ACD-867F-4BED-85F3-769B9CB41AA4}" type="presParOf" srcId="{798CA8A8-85BC-4464-B7D2-D95D2EF26B83}" destId="{A7B5C6FE-49D9-4507-AF54-55736FCB2245}" srcOrd="2" destOrd="0" presId="urn:microsoft.com/office/officeart/2005/8/layout/hList1"/>
    <dgm:cxn modelId="{00025D57-E4EA-43A3-882C-664546462578}" type="presParOf" srcId="{A7B5C6FE-49D9-4507-AF54-55736FCB2245}" destId="{277A8E4A-49D4-46FD-B15E-B27462525753}" srcOrd="0" destOrd="0" presId="urn:microsoft.com/office/officeart/2005/8/layout/hList1"/>
    <dgm:cxn modelId="{0F732454-4F6D-4FD6-80BD-C56E5FC208DE}" type="presParOf" srcId="{A7B5C6FE-49D9-4507-AF54-55736FCB2245}" destId="{31E6CF07-6B0F-4524-81CF-09BBAD5ECD71}" srcOrd="1" destOrd="0" presId="urn:microsoft.com/office/officeart/2005/8/layout/hList1"/>
    <dgm:cxn modelId="{A108F38F-17A8-4BF2-96E0-BB947629BFDA}" type="presParOf" srcId="{798CA8A8-85BC-4464-B7D2-D95D2EF26B83}" destId="{2229394F-4679-427E-B98F-4A7D0EAA23BC}" srcOrd="3" destOrd="0" presId="urn:microsoft.com/office/officeart/2005/8/layout/hList1"/>
    <dgm:cxn modelId="{EEBBA781-89B0-42C9-A1F1-FCC0D73EAA83}" type="presParOf" srcId="{798CA8A8-85BC-4464-B7D2-D95D2EF26B83}" destId="{0B6BD85F-FAB6-484F-AE03-A66B31EF7B32}" srcOrd="4" destOrd="0" presId="urn:microsoft.com/office/officeart/2005/8/layout/hList1"/>
    <dgm:cxn modelId="{D77F2165-9204-40A7-BAF9-4F6BEC503AEA}" type="presParOf" srcId="{0B6BD85F-FAB6-484F-AE03-A66B31EF7B32}" destId="{E4927A6A-872E-437B-8CC9-2585201274E9}" srcOrd="0" destOrd="0" presId="urn:microsoft.com/office/officeart/2005/8/layout/hList1"/>
    <dgm:cxn modelId="{EBBE47EB-D894-4015-9FEB-FCD09C98E0B7}" type="presParOf" srcId="{0B6BD85F-FAB6-484F-AE03-A66B31EF7B32}" destId="{EC2E6F99-1ABF-46E7-AD7B-D776884BD4B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E41C2A-C4BB-4613-9675-42073612239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8985152-B2FB-4750-A85B-4607ADCF5DAA}">
      <dgm:prSet phldrT="[Texte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400" b="1" dirty="0" smtClean="0">
            <a:solidFill>
              <a:schemeClr val="tx1"/>
            </a:solidFill>
          </a:endParaRPr>
        </a:p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1" dirty="0" smtClean="0">
              <a:solidFill>
                <a:schemeClr val="tx1"/>
              </a:solidFill>
            </a:rPr>
            <a:t>المحاضرة الحادية </a:t>
          </a:r>
          <a:r>
            <a:rPr lang="ar-DZ" sz="2400" b="1" dirty="0" err="1" smtClean="0">
              <a:solidFill>
                <a:schemeClr val="tx1"/>
              </a:solidFill>
            </a:rPr>
            <a:t>عشر :</a:t>
          </a:r>
          <a:r>
            <a:rPr lang="ar-DZ" sz="2400" b="1" dirty="0" smtClean="0">
              <a:solidFill>
                <a:schemeClr val="tx1"/>
              </a:solidFill>
            </a:rPr>
            <a:t>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fr-FR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rPr>
            <a:t>ACP</a:t>
          </a:r>
          <a:r>
            <a:rPr kumimoji="0" lang="ar-DZ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تحليل المركبات الأساسية</a:t>
          </a:r>
          <a:endParaRPr lang="ar-DZ" sz="2400" b="1" dirty="0" smtClean="0">
            <a:solidFill>
              <a:schemeClr val="tx1"/>
            </a:solidFill>
          </a:endParaRPr>
        </a:p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0" lang="fr-FR" altLang="zh-CN" sz="24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abic Transparent" charset="0"/>
            <a:ea typeface="SimSun" pitchFamily="2" charset="-122"/>
            <a:cs typeface="Arabic Typesetting" pitchFamily="66" charset="-78"/>
          </a:endParaRPr>
        </a:p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400" b="1" dirty="0">
            <a:solidFill>
              <a:schemeClr val="tx1"/>
            </a:solidFill>
          </a:endParaRPr>
        </a:p>
      </dgm:t>
    </dgm:pt>
    <dgm:pt modelId="{D6F35A30-6176-4708-B736-28A3DE257C0E}" type="parTrans" cxnId="{A1A76915-FBE2-446D-A097-18874CE33E17}">
      <dgm:prSet/>
      <dgm:spPr/>
      <dgm:t>
        <a:bodyPr/>
        <a:lstStyle/>
        <a:p>
          <a:endParaRPr lang="fr-FR"/>
        </a:p>
      </dgm:t>
    </dgm:pt>
    <dgm:pt modelId="{1141F9E9-593B-436D-8E8B-53B8A41EB0CB}" type="sibTrans" cxnId="{A1A76915-FBE2-446D-A097-18874CE33E17}">
      <dgm:prSet/>
      <dgm:spPr/>
      <dgm:t>
        <a:bodyPr/>
        <a:lstStyle/>
        <a:p>
          <a:endParaRPr lang="fr-FR"/>
        </a:p>
      </dgm:t>
    </dgm:pt>
    <dgm:pt modelId="{28E6A316-741C-45B3-A7D3-F68A09DE368A}">
      <dgm:prSet phldrT="[Texte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r-DZ" sz="2400" b="1" dirty="0" smtClean="0"/>
            <a:t>المحاضرة الثانية </a:t>
          </a:r>
          <a:r>
            <a:rPr lang="ar-DZ" sz="2400" b="1" dirty="0" err="1" smtClean="0"/>
            <a:t>عشر :</a:t>
          </a:r>
          <a:endParaRPr lang="fr-FR" sz="2400" b="1" dirty="0"/>
        </a:p>
      </dgm:t>
    </dgm:pt>
    <dgm:pt modelId="{A0A1FD0C-4685-402C-93C3-4E6A609AEB9A}" type="parTrans" cxnId="{FAC08BEB-8649-403E-9D79-E05AE6074A92}">
      <dgm:prSet/>
      <dgm:spPr/>
      <dgm:t>
        <a:bodyPr/>
        <a:lstStyle/>
        <a:p>
          <a:endParaRPr lang="fr-FR"/>
        </a:p>
      </dgm:t>
    </dgm:pt>
    <dgm:pt modelId="{4D7E232B-8335-4F8E-8909-ACA19C3D5374}" type="sibTrans" cxnId="{FAC08BEB-8649-403E-9D79-E05AE6074A92}">
      <dgm:prSet/>
      <dgm:spPr/>
      <dgm:t>
        <a:bodyPr/>
        <a:lstStyle/>
        <a:p>
          <a:endParaRPr lang="fr-FR"/>
        </a:p>
      </dgm:t>
    </dgm:pt>
    <dgm:pt modelId="{62CA04AC-159F-44FA-9589-1AD995B69416}">
      <dgm:prSet phldrT="[Texte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r-DZ" sz="2400" b="1" dirty="0" smtClean="0">
              <a:solidFill>
                <a:schemeClr val="tx1"/>
              </a:solidFill>
            </a:rPr>
            <a:t>المحاضرة </a:t>
          </a:r>
          <a:r>
            <a:rPr lang="ar-DZ" sz="2400" b="1" dirty="0" err="1" smtClean="0">
              <a:solidFill>
                <a:schemeClr val="tx1"/>
              </a:solidFill>
            </a:rPr>
            <a:t>التاسعة :</a:t>
          </a:r>
          <a:endParaRPr lang="ar-DZ" sz="2400" b="1" dirty="0" smtClean="0">
            <a:solidFill>
              <a:schemeClr val="tx1"/>
            </a:solidFill>
          </a:endParaRPr>
        </a:p>
        <a:p>
          <a:r>
            <a:rPr kumimoji="0" lang="ar-DZ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تحليل التباين متعدد المتغيرات</a:t>
          </a:r>
          <a:endParaRPr lang="fr-FR" sz="2400" b="1" dirty="0">
            <a:solidFill>
              <a:schemeClr val="tx1"/>
            </a:solidFill>
          </a:endParaRPr>
        </a:p>
      </dgm:t>
    </dgm:pt>
    <dgm:pt modelId="{C45974BE-A153-4A3C-8CA6-C24DDFD632A5}" type="parTrans" cxnId="{243ED3C2-9C76-42E3-8E37-CABC279D29EF}">
      <dgm:prSet/>
      <dgm:spPr/>
      <dgm:t>
        <a:bodyPr/>
        <a:lstStyle/>
        <a:p>
          <a:endParaRPr lang="fr-FR"/>
        </a:p>
      </dgm:t>
    </dgm:pt>
    <dgm:pt modelId="{69B1C905-BFE1-47D1-9F59-B9C87EACD2F0}" type="sibTrans" cxnId="{243ED3C2-9C76-42E3-8E37-CABC279D29EF}">
      <dgm:prSet/>
      <dgm:spPr/>
      <dgm:t>
        <a:bodyPr/>
        <a:lstStyle/>
        <a:p>
          <a:endParaRPr lang="fr-FR"/>
        </a:p>
      </dgm:t>
    </dgm:pt>
    <dgm:pt modelId="{1525ACEE-B004-4EC6-8F5F-028B1B4E0F38}">
      <dgm:prSet phldrT="[Texte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ar-DZ" sz="2400" b="1" dirty="0" smtClean="0"/>
            <a:t>المحاضرة </a:t>
          </a:r>
          <a:r>
            <a:rPr lang="ar-DZ" sz="2400" b="1" dirty="0" err="1" smtClean="0"/>
            <a:t>العاشرة :</a:t>
          </a:r>
          <a:endParaRPr lang="fr-FR" sz="2400" b="1" dirty="0"/>
        </a:p>
      </dgm:t>
    </dgm:pt>
    <dgm:pt modelId="{E931DF0C-EA3D-4020-A4ED-CD4304D4F44E}" type="parTrans" cxnId="{9EB11906-CCF5-4BB7-8FAA-1D3B30F16452}">
      <dgm:prSet/>
      <dgm:spPr/>
      <dgm:t>
        <a:bodyPr/>
        <a:lstStyle/>
        <a:p>
          <a:endParaRPr lang="fr-FR"/>
        </a:p>
      </dgm:t>
    </dgm:pt>
    <dgm:pt modelId="{034C6F3E-DCBB-4613-8D5E-69533ADDB387}" type="sibTrans" cxnId="{9EB11906-CCF5-4BB7-8FAA-1D3B30F16452}">
      <dgm:prSet/>
      <dgm:spPr/>
      <dgm:t>
        <a:bodyPr/>
        <a:lstStyle/>
        <a:p>
          <a:endParaRPr lang="fr-FR"/>
        </a:p>
      </dgm:t>
    </dgm:pt>
    <dgm:pt modelId="{65771935-086B-4979-89DF-372E8F141BD9}">
      <dgm:prSet phldrT="[Texte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r-DZ" sz="2400" b="1" dirty="0" smtClean="0">
              <a:solidFill>
                <a:schemeClr val="tx1"/>
              </a:solidFill>
            </a:rPr>
            <a:t>المحاضرة </a:t>
          </a:r>
          <a:r>
            <a:rPr lang="ar-DZ" sz="2400" b="1" dirty="0" err="1" smtClean="0">
              <a:solidFill>
                <a:schemeClr val="tx1"/>
              </a:solidFill>
            </a:rPr>
            <a:t>السابعة :</a:t>
          </a:r>
          <a:endParaRPr lang="ar-DZ" sz="2400" b="1" dirty="0" smtClean="0">
            <a:solidFill>
              <a:schemeClr val="tx1"/>
            </a:solidFill>
          </a:endParaRPr>
        </a:p>
        <a:p>
          <a:r>
            <a:rPr kumimoji="0" lang="ar-DZ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النموذج اللوغاريتمي الخطي </a:t>
          </a:r>
          <a:endParaRPr kumimoji="0" lang="fr-FR" altLang="zh-CN" sz="24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abic Transparent" charset="0"/>
            <a:ea typeface="SimSun" pitchFamily="2" charset="-122"/>
            <a:cs typeface="Arabic Typesetting" pitchFamily="66" charset="-78"/>
          </a:endParaRPr>
        </a:p>
      </dgm:t>
    </dgm:pt>
    <dgm:pt modelId="{4938BF96-5C78-40F9-9D03-9E24D23F95AD}" type="parTrans" cxnId="{BBF35FC3-B2E9-41FA-B483-CE2733B36F3D}">
      <dgm:prSet/>
      <dgm:spPr/>
      <dgm:t>
        <a:bodyPr/>
        <a:lstStyle/>
        <a:p>
          <a:endParaRPr lang="fr-FR"/>
        </a:p>
      </dgm:t>
    </dgm:pt>
    <dgm:pt modelId="{A3FB6998-3E59-4601-94E4-43149D72C50D}" type="sibTrans" cxnId="{BBF35FC3-B2E9-41FA-B483-CE2733B36F3D}">
      <dgm:prSet/>
      <dgm:spPr/>
      <dgm:t>
        <a:bodyPr/>
        <a:lstStyle/>
        <a:p>
          <a:endParaRPr lang="fr-FR"/>
        </a:p>
      </dgm:t>
    </dgm:pt>
    <dgm:pt modelId="{F1BDB8AF-C05D-4934-9D43-34116A36341D}">
      <dgm:prSet phldrT="[Texte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r-DZ" sz="2400" dirty="0" smtClean="0"/>
            <a:t>المحاضرة </a:t>
          </a:r>
          <a:r>
            <a:rPr lang="ar-DZ" sz="2400" dirty="0" err="1" smtClean="0"/>
            <a:t>الثامنة :</a:t>
          </a:r>
          <a:endParaRPr lang="fr-FR" sz="2400" dirty="0"/>
        </a:p>
      </dgm:t>
    </dgm:pt>
    <dgm:pt modelId="{DCFC826E-23FD-4F5D-BEE9-F62188524283}" type="parTrans" cxnId="{D456F462-37CE-42DC-84F5-F4CC4B23E35D}">
      <dgm:prSet/>
      <dgm:spPr/>
      <dgm:t>
        <a:bodyPr/>
        <a:lstStyle/>
        <a:p>
          <a:endParaRPr lang="fr-FR"/>
        </a:p>
      </dgm:t>
    </dgm:pt>
    <dgm:pt modelId="{0611C47D-08DE-49F4-BBC9-9F1CBCA523BC}" type="sibTrans" cxnId="{D456F462-37CE-42DC-84F5-F4CC4B23E35D}">
      <dgm:prSet/>
      <dgm:spPr/>
      <dgm:t>
        <a:bodyPr/>
        <a:lstStyle/>
        <a:p>
          <a:endParaRPr lang="fr-FR"/>
        </a:p>
      </dgm:t>
    </dgm:pt>
    <dgm:pt modelId="{4E2B630B-AB47-469E-9DDD-C1D540C411AC}">
      <dgm:prSet phldrT="[Texte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r-DZ" sz="2400" dirty="0" smtClean="0"/>
            <a:t>تطبيق التحليل اللوغاريتمي </a:t>
          </a:r>
          <a:r>
            <a:rPr lang="fr-FR" sz="2400" dirty="0" smtClean="0"/>
            <a:t>SPSS</a:t>
          </a:r>
          <a:r>
            <a:rPr lang="ar-DZ" sz="2400" dirty="0" smtClean="0"/>
            <a:t>الخطي باستخدام </a:t>
          </a:r>
          <a:endParaRPr lang="fr-FR" sz="2400" dirty="0"/>
        </a:p>
      </dgm:t>
    </dgm:pt>
    <dgm:pt modelId="{0617A573-C946-40B3-A560-93B7E0499890}" type="parTrans" cxnId="{4FD1FDA2-FD65-4E4B-8197-A49720603673}">
      <dgm:prSet/>
      <dgm:spPr/>
      <dgm:t>
        <a:bodyPr/>
        <a:lstStyle/>
        <a:p>
          <a:endParaRPr lang="fr-FR"/>
        </a:p>
      </dgm:t>
    </dgm:pt>
    <dgm:pt modelId="{06B57BFD-A774-4323-B96A-99889C002D54}" type="sibTrans" cxnId="{4FD1FDA2-FD65-4E4B-8197-A49720603673}">
      <dgm:prSet/>
      <dgm:spPr/>
      <dgm:t>
        <a:bodyPr/>
        <a:lstStyle/>
        <a:p>
          <a:endParaRPr lang="fr-FR"/>
        </a:p>
      </dgm:t>
    </dgm:pt>
    <dgm:pt modelId="{5899E083-A0F5-40EE-994D-90A511FE6183}">
      <dgm:prSet phldrT="[Texte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ar-DZ" sz="2400" b="1" dirty="0" smtClean="0"/>
            <a:t>تطبيق </a:t>
          </a:r>
          <a:r>
            <a:rPr kumimoji="0" lang="ar-DZ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تحليل التباين متعدد المتغيرات </a:t>
          </a:r>
          <a:r>
            <a:rPr kumimoji="0" lang="fr-FR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SPSS</a:t>
          </a:r>
          <a:r>
            <a:rPr kumimoji="0" lang="ar-DZ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باستخدام برنامج  </a:t>
          </a:r>
          <a:endParaRPr lang="fr-FR" sz="2400" b="1" dirty="0"/>
        </a:p>
      </dgm:t>
    </dgm:pt>
    <dgm:pt modelId="{51194283-505C-455C-AD6E-4F42F9EC85D0}" type="parTrans" cxnId="{579E389F-A1E7-4975-A327-13EF8C9855BA}">
      <dgm:prSet/>
      <dgm:spPr/>
      <dgm:t>
        <a:bodyPr/>
        <a:lstStyle/>
        <a:p>
          <a:endParaRPr lang="fr-FR"/>
        </a:p>
      </dgm:t>
    </dgm:pt>
    <dgm:pt modelId="{201E15F5-9A31-4441-A51A-6D8F43D4F0A3}" type="sibTrans" cxnId="{579E389F-A1E7-4975-A327-13EF8C9855BA}">
      <dgm:prSet/>
      <dgm:spPr/>
      <dgm:t>
        <a:bodyPr/>
        <a:lstStyle/>
        <a:p>
          <a:endParaRPr lang="fr-FR"/>
        </a:p>
      </dgm:t>
    </dgm:pt>
    <dgm:pt modelId="{C562ED83-3C83-4D8F-9FB9-96993838BBAC}">
      <dgm:prSet phldrT="[Texte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r-DZ" sz="2400" b="1" dirty="0" smtClean="0"/>
            <a:t>تطبيق </a:t>
          </a:r>
          <a:r>
            <a:rPr kumimoji="0" lang="ar-DZ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تحليل المركبات الأساسية</a:t>
          </a:r>
          <a:r>
            <a:rPr kumimoji="0" lang="ar-DZ" altLang="zh-CN" sz="24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)</a:t>
          </a:r>
          <a:r>
            <a:rPr kumimoji="0" lang="ar-DZ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 </a:t>
          </a:r>
          <a:r>
            <a:rPr kumimoji="0" lang="fr-FR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SPSS</a:t>
          </a:r>
          <a:r>
            <a:rPr kumimoji="0" lang="ar-DZ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باستخدام برنامج </a:t>
          </a:r>
          <a:endParaRPr lang="fr-FR" sz="2400" b="1" dirty="0"/>
        </a:p>
      </dgm:t>
    </dgm:pt>
    <dgm:pt modelId="{E82E1FF6-02EB-40D7-8619-459B77998522}" type="parTrans" cxnId="{A865A8CC-D9F8-4685-B84B-6FFC04BF408A}">
      <dgm:prSet/>
      <dgm:spPr/>
      <dgm:t>
        <a:bodyPr/>
        <a:lstStyle/>
        <a:p>
          <a:endParaRPr lang="fr-FR"/>
        </a:p>
      </dgm:t>
    </dgm:pt>
    <dgm:pt modelId="{155485E1-AD16-4692-A588-7B48C170B4F4}" type="sibTrans" cxnId="{A865A8CC-D9F8-4685-B84B-6FFC04BF408A}">
      <dgm:prSet/>
      <dgm:spPr/>
      <dgm:t>
        <a:bodyPr/>
        <a:lstStyle/>
        <a:p>
          <a:endParaRPr lang="fr-FR"/>
        </a:p>
      </dgm:t>
    </dgm:pt>
    <dgm:pt modelId="{8D16004B-4F2B-4EB3-BB6C-9C761E23BEB0}" type="pres">
      <dgm:prSet presAssocID="{0EE41C2A-C4BB-4613-9675-42073612239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893E43A-5A06-4430-B4BE-058ED5A393F4}" type="pres">
      <dgm:prSet presAssocID="{78985152-B2FB-4750-A85B-4607ADCF5DAA}" presName="composite" presStyleCnt="0"/>
      <dgm:spPr/>
    </dgm:pt>
    <dgm:pt modelId="{93D9D8FF-18C8-459F-B51D-295E7C65A3DE}" type="pres">
      <dgm:prSet presAssocID="{78985152-B2FB-4750-A85B-4607ADCF5DA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929F4B7-6F0B-4720-997D-C64D1157ED48}" type="pres">
      <dgm:prSet presAssocID="{78985152-B2FB-4750-A85B-4607ADCF5DAA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9307EF-864C-476C-9CCD-7388590EE37E}" type="pres">
      <dgm:prSet presAssocID="{1141F9E9-593B-436D-8E8B-53B8A41EB0CB}" presName="space" presStyleCnt="0"/>
      <dgm:spPr/>
    </dgm:pt>
    <dgm:pt modelId="{516FC275-E198-4B47-A97B-FC4769756ED4}" type="pres">
      <dgm:prSet presAssocID="{62CA04AC-159F-44FA-9589-1AD995B69416}" presName="composite" presStyleCnt="0"/>
      <dgm:spPr/>
    </dgm:pt>
    <dgm:pt modelId="{556367D3-2DA1-49CB-8A8D-5FE228442307}" type="pres">
      <dgm:prSet presAssocID="{62CA04AC-159F-44FA-9589-1AD995B6941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355F5DA-E6E0-46A8-89EE-1F1B79234DE9}" type="pres">
      <dgm:prSet presAssocID="{62CA04AC-159F-44FA-9589-1AD995B69416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CE68360-462F-4E33-9264-257991026F22}" type="pres">
      <dgm:prSet presAssocID="{69B1C905-BFE1-47D1-9F59-B9C87EACD2F0}" presName="space" presStyleCnt="0"/>
      <dgm:spPr/>
    </dgm:pt>
    <dgm:pt modelId="{8030F9BD-BFDB-499B-BE5C-FE81C34AA936}" type="pres">
      <dgm:prSet presAssocID="{65771935-086B-4979-89DF-372E8F141BD9}" presName="composite" presStyleCnt="0"/>
      <dgm:spPr/>
    </dgm:pt>
    <dgm:pt modelId="{3FCB0E61-CBCC-4D74-AE21-1C5C603B6AE9}" type="pres">
      <dgm:prSet presAssocID="{65771935-086B-4979-89DF-372E8F141BD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72B7E31-86CD-46CF-AF9E-AC6DE9F6321C}" type="pres">
      <dgm:prSet presAssocID="{65771935-086B-4979-89DF-372E8F141BD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738DC0E-68AD-4194-9B65-A274AD13DB23}" type="presOf" srcId="{1525ACEE-B004-4EC6-8F5F-028B1B4E0F38}" destId="{3355F5DA-E6E0-46A8-89EE-1F1B79234DE9}" srcOrd="0" destOrd="0" presId="urn:microsoft.com/office/officeart/2005/8/layout/hList1"/>
    <dgm:cxn modelId="{5E3003BE-6A5D-4104-85C7-934A81271B60}" type="presOf" srcId="{28E6A316-741C-45B3-A7D3-F68A09DE368A}" destId="{6929F4B7-6F0B-4720-997D-C64D1157ED48}" srcOrd="0" destOrd="0" presId="urn:microsoft.com/office/officeart/2005/8/layout/hList1"/>
    <dgm:cxn modelId="{71CFC0B2-148F-4038-B866-A79985F5E3CD}" type="presOf" srcId="{F1BDB8AF-C05D-4934-9D43-34116A36341D}" destId="{C72B7E31-86CD-46CF-AF9E-AC6DE9F6321C}" srcOrd="0" destOrd="0" presId="urn:microsoft.com/office/officeart/2005/8/layout/hList1"/>
    <dgm:cxn modelId="{74855574-6CC6-4823-8236-813187F2FB9B}" type="presOf" srcId="{5899E083-A0F5-40EE-994D-90A511FE6183}" destId="{3355F5DA-E6E0-46A8-89EE-1F1B79234DE9}" srcOrd="0" destOrd="1" presId="urn:microsoft.com/office/officeart/2005/8/layout/hList1"/>
    <dgm:cxn modelId="{4FD1FDA2-FD65-4E4B-8197-A49720603673}" srcId="{65771935-086B-4979-89DF-372E8F141BD9}" destId="{4E2B630B-AB47-469E-9DDD-C1D540C411AC}" srcOrd="1" destOrd="0" parTransId="{0617A573-C946-40B3-A560-93B7E0499890}" sibTransId="{06B57BFD-A774-4323-B96A-99889C002D54}"/>
    <dgm:cxn modelId="{A1A76915-FBE2-446D-A097-18874CE33E17}" srcId="{0EE41C2A-C4BB-4613-9675-420736122390}" destId="{78985152-B2FB-4750-A85B-4607ADCF5DAA}" srcOrd="0" destOrd="0" parTransId="{D6F35A30-6176-4708-B736-28A3DE257C0E}" sibTransId="{1141F9E9-593B-436D-8E8B-53B8A41EB0CB}"/>
    <dgm:cxn modelId="{D456F462-37CE-42DC-84F5-F4CC4B23E35D}" srcId="{65771935-086B-4979-89DF-372E8F141BD9}" destId="{F1BDB8AF-C05D-4934-9D43-34116A36341D}" srcOrd="0" destOrd="0" parTransId="{DCFC826E-23FD-4F5D-BEE9-F62188524283}" sibTransId="{0611C47D-08DE-49F4-BBC9-9F1CBCA523BC}"/>
    <dgm:cxn modelId="{84CBC4CC-E270-4674-B3FA-4C70D90ED2CE}" type="presOf" srcId="{C562ED83-3C83-4D8F-9FB9-96993838BBAC}" destId="{6929F4B7-6F0B-4720-997D-C64D1157ED48}" srcOrd="0" destOrd="1" presId="urn:microsoft.com/office/officeart/2005/8/layout/hList1"/>
    <dgm:cxn modelId="{243ED3C2-9C76-42E3-8E37-CABC279D29EF}" srcId="{0EE41C2A-C4BB-4613-9675-420736122390}" destId="{62CA04AC-159F-44FA-9589-1AD995B69416}" srcOrd="1" destOrd="0" parTransId="{C45974BE-A153-4A3C-8CA6-C24DDFD632A5}" sibTransId="{69B1C905-BFE1-47D1-9F59-B9C87EACD2F0}"/>
    <dgm:cxn modelId="{FAC08BEB-8649-403E-9D79-E05AE6074A92}" srcId="{78985152-B2FB-4750-A85B-4607ADCF5DAA}" destId="{28E6A316-741C-45B3-A7D3-F68A09DE368A}" srcOrd="0" destOrd="0" parTransId="{A0A1FD0C-4685-402C-93C3-4E6A609AEB9A}" sibTransId="{4D7E232B-8335-4F8E-8909-ACA19C3D5374}"/>
    <dgm:cxn modelId="{742DBD3B-DCCB-4213-8CFF-D8F798E4A090}" type="presOf" srcId="{0EE41C2A-C4BB-4613-9675-420736122390}" destId="{8D16004B-4F2B-4EB3-BB6C-9C761E23BEB0}" srcOrd="0" destOrd="0" presId="urn:microsoft.com/office/officeart/2005/8/layout/hList1"/>
    <dgm:cxn modelId="{F3EDE975-D8D7-48C6-9ECE-7C38214A31E6}" type="presOf" srcId="{62CA04AC-159F-44FA-9589-1AD995B69416}" destId="{556367D3-2DA1-49CB-8A8D-5FE228442307}" srcOrd="0" destOrd="0" presId="urn:microsoft.com/office/officeart/2005/8/layout/hList1"/>
    <dgm:cxn modelId="{BBF35FC3-B2E9-41FA-B483-CE2733B36F3D}" srcId="{0EE41C2A-C4BB-4613-9675-420736122390}" destId="{65771935-086B-4979-89DF-372E8F141BD9}" srcOrd="2" destOrd="0" parTransId="{4938BF96-5C78-40F9-9D03-9E24D23F95AD}" sibTransId="{A3FB6998-3E59-4601-94E4-43149D72C50D}"/>
    <dgm:cxn modelId="{9EB11906-CCF5-4BB7-8FAA-1D3B30F16452}" srcId="{62CA04AC-159F-44FA-9589-1AD995B69416}" destId="{1525ACEE-B004-4EC6-8F5F-028B1B4E0F38}" srcOrd="0" destOrd="0" parTransId="{E931DF0C-EA3D-4020-A4ED-CD4304D4F44E}" sibTransId="{034C6F3E-DCBB-4613-8D5E-69533ADDB387}"/>
    <dgm:cxn modelId="{5C2953B7-657D-45CF-B1DA-409857CDD13A}" type="presOf" srcId="{4E2B630B-AB47-469E-9DDD-C1D540C411AC}" destId="{C72B7E31-86CD-46CF-AF9E-AC6DE9F6321C}" srcOrd="0" destOrd="1" presId="urn:microsoft.com/office/officeart/2005/8/layout/hList1"/>
    <dgm:cxn modelId="{579E389F-A1E7-4975-A327-13EF8C9855BA}" srcId="{62CA04AC-159F-44FA-9589-1AD995B69416}" destId="{5899E083-A0F5-40EE-994D-90A511FE6183}" srcOrd="1" destOrd="0" parTransId="{51194283-505C-455C-AD6E-4F42F9EC85D0}" sibTransId="{201E15F5-9A31-4441-A51A-6D8F43D4F0A3}"/>
    <dgm:cxn modelId="{254DCCC7-0253-49A7-9E53-2F62ABE29550}" type="presOf" srcId="{65771935-086B-4979-89DF-372E8F141BD9}" destId="{3FCB0E61-CBCC-4D74-AE21-1C5C603B6AE9}" srcOrd="0" destOrd="0" presId="urn:microsoft.com/office/officeart/2005/8/layout/hList1"/>
    <dgm:cxn modelId="{A865A8CC-D9F8-4685-B84B-6FFC04BF408A}" srcId="{78985152-B2FB-4750-A85B-4607ADCF5DAA}" destId="{C562ED83-3C83-4D8F-9FB9-96993838BBAC}" srcOrd="1" destOrd="0" parTransId="{E82E1FF6-02EB-40D7-8619-459B77998522}" sibTransId="{155485E1-AD16-4692-A588-7B48C170B4F4}"/>
    <dgm:cxn modelId="{C9DB1653-ADEC-43B3-9673-E547107C12B5}" type="presOf" srcId="{78985152-B2FB-4750-A85B-4607ADCF5DAA}" destId="{93D9D8FF-18C8-459F-B51D-295E7C65A3DE}" srcOrd="0" destOrd="0" presId="urn:microsoft.com/office/officeart/2005/8/layout/hList1"/>
    <dgm:cxn modelId="{B0CBD81D-6F82-488A-86B2-1C777AC4AEB9}" type="presParOf" srcId="{8D16004B-4F2B-4EB3-BB6C-9C761E23BEB0}" destId="{7893E43A-5A06-4430-B4BE-058ED5A393F4}" srcOrd="0" destOrd="0" presId="urn:microsoft.com/office/officeart/2005/8/layout/hList1"/>
    <dgm:cxn modelId="{38358904-F69A-458F-85D7-0A2F85E4B9C5}" type="presParOf" srcId="{7893E43A-5A06-4430-B4BE-058ED5A393F4}" destId="{93D9D8FF-18C8-459F-B51D-295E7C65A3DE}" srcOrd="0" destOrd="0" presId="urn:microsoft.com/office/officeart/2005/8/layout/hList1"/>
    <dgm:cxn modelId="{DA92103E-3E5C-4F1D-A8FE-CE24954B87DD}" type="presParOf" srcId="{7893E43A-5A06-4430-B4BE-058ED5A393F4}" destId="{6929F4B7-6F0B-4720-997D-C64D1157ED48}" srcOrd="1" destOrd="0" presId="urn:microsoft.com/office/officeart/2005/8/layout/hList1"/>
    <dgm:cxn modelId="{1A4EA6BB-956B-4DC9-BA24-E177595CCF3B}" type="presParOf" srcId="{8D16004B-4F2B-4EB3-BB6C-9C761E23BEB0}" destId="{7F9307EF-864C-476C-9CCD-7388590EE37E}" srcOrd="1" destOrd="0" presId="urn:microsoft.com/office/officeart/2005/8/layout/hList1"/>
    <dgm:cxn modelId="{4ABBC2E0-D1CA-4977-B5F1-7207377648B9}" type="presParOf" srcId="{8D16004B-4F2B-4EB3-BB6C-9C761E23BEB0}" destId="{516FC275-E198-4B47-A97B-FC4769756ED4}" srcOrd="2" destOrd="0" presId="urn:microsoft.com/office/officeart/2005/8/layout/hList1"/>
    <dgm:cxn modelId="{029AF01B-CEF1-44D7-9C69-BF57F3808EFD}" type="presParOf" srcId="{516FC275-E198-4B47-A97B-FC4769756ED4}" destId="{556367D3-2DA1-49CB-8A8D-5FE228442307}" srcOrd="0" destOrd="0" presId="urn:microsoft.com/office/officeart/2005/8/layout/hList1"/>
    <dgm:cxn modelId="{6E63E7B1-CE27-4D2D-8551-4A3567EDB6E8}" type="presParOf" srcId="{516FC275-E198-4B47-A97B-FC4769756ED4}" destId="{3355F5DA-E6E0-46A8-89EE-1F1B79234DE9}" srcOrd="1" destOrd="0" presId="urn:microsoft.com/office/officeart/2005/8/layout/hList1"/>
    <dgm:cxn modelId="{642051A1-7A0F-437B-BFF7-4BA6D3E04088}" type="presParOf" srcId="{8D16004B-4F2B-4EB3-BB6C-9C761E23BEB0}" destId="{0CE68360-462F-4E33-9264-257991026F22}" srcOrd="3" destOrd="0" presId="urn:microsoft.com/office/officeart/2005/8/layout/hList1"/>
    <dgm:cxn modelId="{92A54AA1-09CF-4990-874C-DEC541FCFCB8}" type="presParOf" srcId="{8D16004B-4F2B-4EB3-BB6C-9C761E23BEB0}" destId="{8030F9BD-BFDB-499B-BE5C-FE81C34AA936}" srcOrd="4" destOrd="0" presId="urn:microsoft.com/office/officeart/2005/8/layout/hList1"/>
    <dgm:cxn modelId="{C3692510-37F6-4820-923A-11D3E8F4489E}" type="presParOf" srcId="{8030F9BD-BFDB-499B-BE5C-FE81C34AA936}" destId="{3FCB0E61-CBCC-4D74-AE21-1C5C603B6AE9}" srcOrd="0" destOrd="0" presId="urn:microsoft.com/office/officeart/2005/8/layout/hList1"/>
    <dgm:cxn modelId="{CB4F69E5-4B77-454D-B2E7-30D7BE648B19}" type="presParOf" srcId="{8030F9BD-BFDB-499B-BE5C-FE81C34AA936}" destId="{C72B7E31-86CD-46CF-AF9E-AC6DE9F6321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FD90E9-EC3A-4189-AD8B-40711696C68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083CEF2-DC58-476B-A51E-2559F4C9CC6B}">
      <dgm:prSet phldrT="[Texte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r-DZ" sz="2400" b="1" dirty="0" smtClean="0"/>
            <a:t>المحاضرة الثالثة </a:t>
          </a:r>
          <a:r>
            <a:rPr lang="ar-DZ" sz="2400" b="1" dirty="0" err="1" smtClean="0"/>
            <a:t>عشر :</a:t>
          </a:r>
          <a:endParaRPr lang="ar-DZ" sz="2400" b="1" dirty="0" smtClean="0"/>
        </a:p>
        <a:p>
          <a:r>
            <a:rPr kumimoji="0" lang="ar-DZ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التحليل العاملي التوافقي</a:t>
          </a:r>
          <a:endParaRPr kumimoji="0" lang="fr-FR" altLang="zh-CN" sz="24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abic Transparent" charset="0"/>
            <a:ea typeface="SimSun" pitchFamily="2" charset="-122"/>
            <a:cs typeface="Arabic Typesetting" pitchFamily="66" charset="-78"/>
          </a:endParaRPr>
        </a:p>
        <a:p>
          <a:r>
            <a:rPr kumimoji="0" lang="fr-FR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rPr>
            <a:t>AFC</a:t>
          </a:r>
          <a:r>
            <a:rPr kumimoji="0" lang="ar-DZ" altLang="zh-CN" sz="24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.</a:t>
          </a:r>
          <a:endParaRPr lang="ar-DZ" sz="2400" b="1" dirty="0" smtClean="0"/>
        </a:p>
        <a:p>
          <a:endParaRPr lang="fr-FR" sz="2400" b="1" dirty="0"/>
        </a:p>
      </dgm:t>
    </dgm:pt>
    <dgm:pt modelId="{466A2884-5151-4E81-9D57-217AF3F204E3}" type="parTrans" cxnId="{AFE381DB-FD9C-4572-AA05-D2664B55533C}">
      <dgm:prSet/>
      <dgm:spPr/>
      <dgm:t>
        <a:bodyPr/>
        <a:lstStyle/>
        <a:p>
          <a:endParaRPr lang="fr-FR"/>
        </a:p>
      </dgm:t>
    </dgm:pt>
    <dgm:pt modelId="{31E6F6AE-2E60-427D-A947-10AE1CC14E7A}" type="sibTrans" cxnId="{AFE381DB-FD9C-4572-AA05-D2664B55533C}">
      <dgm:prSet/>
      <dgm:spPr/>
      <dgm:t>
        <a:bodyPr/>
        <a:lstStyle/>
        <a:p>
          <a:endParaRPr lang="fr-FR"/>
        </a:p>
      </dgm:t>
    </dgm:pt>
    <dgm:pt modelId="{7B5DBDFB-D68F-4324-81B4-43A80680266E}">
      <dgm:prSet phldrT="[Texte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ar-DZ" sz="2400" b="1" dirty="0" smtClean="0"/>
            <a:t>المحاضرة الرابعة </a:t>
          </a:r>
          <a:r>
            <a:rPr lang="ar-DZ" sz="2400" b="1" dirty="0" err="1" smtClean="0"/>
            <a:t>عشر :</a:t>
          </a:r>
          <a:endParaRPr lang="fr-FR" sz="2400" b="1" dirty="0"/>
        </a:p>
      </dgm:t>
    </dgm:pt>
    <dgm:pt modelId="{2C5B3AF9-5BD1-42C7-A72D-7EDF45A9B2E3}" type="parTrans" cxnId="{FEB67C6D-E0E9-432B-8ADC-38711E2F1B7E}">
      <dgm:prSet/>
      <dgm:spPr/>
      <dgm:t>
        <a:bodyPr/>
        <a:lstStyle/>
        <a:p>
          <a:endParaRPr lang="fr-FR"/>
        </a:p>
      </dgm:t>
    </dgm:pt>
    <dgm:pt modelId="{2A4F4D88-DD65-4432-8304-C46DC42C6748}" type="sibTrans" cxnId="{FEB67C6D-E0E9-432B-8ADC-38711E2F1B7E}">
      <dgm:prSet/>
      <dgm:spPr/>
      <dgm:t>
        <a:bodyPr/>
        <a:lstStyle/>
        <a:p>
          <a:endParaRPr lang="fr-FR"/>
        </a:p>
      </dgm:t>
    </dgm:pt>
    <dgm:pt modelId="{DC80FCF5-37EC-4A73-8E09-EB3E8B73E228}">
      <dgm:prSet phldrT="[Texte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fr-FR" sz="2400" b="1" dirty="0" smtClean="0"/>
            <a:t>SPSS</a:t>
          </a:r>
          <a:r>
            <a:rPr lang="ar-DZ" sz="2400" b="1" dirty="0" smtClean="0"/>
            <a:t>تطبيق </a:t>
          </a:r>
          <a:r>
            <a:rPr kumimoji="0" lang="ar-DZ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التحليل العاملي التوافقي.باستخدام  برنامج   </a:t>
          </a:r>
          <a:endParaRPr lang="fr-FR" sz="2400" b="1" dirty="0"/>
        </a:p>
      </dgm:t>
    </dgm:pt>
    <dgm:pt modelId="{2FE6E074-DB2A-4382-BE21-0F18DE032F3D}" type="parTrans" cxnId="{6AF328A6-24E0-4289-AEAB-4164113051DD}">
      <dgm:prSet/>
      <dgm:spPr/>
      <dgm:t>
        <a:bodyPr/>
        <a:lstStyle/>
        <a:p>
          <a:endParaRPr lang="fr-FR"/>
        </a:p>
      </dgm:t>
    </dgm:pt>
    <dgm:pt modelId="{D99C003D-CFC9-4C8B-995A-07B500F3359C}" type="sibTrans" cxnId="{6AF328A6-24E0-4289-AEAB-4164113051DD}">
      <dgm:prSet/>
      <dgm:spPr/>
      <dgm:t>
        <a:bodyPr/>
        <a:lstStyle/>
        <a:p>
          <a:endParaRPr lang="fr-FR"/>
        </a:p>
      </dgm:t>
    </dgm:pt>
    <dgm:pt modelId="{CD3228DB-79DE-4504-AF07-3B7127EC398C}" type="pres">
      <dgm:prSet presAssocID="{33FD90E9-EC3A-4189-AD8B-40711696C68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FDD28CD-4154-43FC-AA3F-E4B50B7C6395}" type="pres">
      <dgm:prSet presAssocID="{0083CEF2-DC58-476B-A51E-2559F4C9CC6B}" presName="composite" presStyleCnt="0"/>
      <dgm:spPr/>
    </dgm:pt>
    <dgm:pt modelId="{71D5B940-5D53-4D96-B627-5FA469099E36}" type="pres">
      <dgm:prSet presAssocID="{0083CEF2-DC58-476B-A51E-2559F4C9CC6B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DFB1C74-5C54-4AC1-8D89-26CA40A0D33E}" type="pres">
      <dgm:prSet presAssocID="{0083CEF2-DC58-476B-A51E-2559F4C9CC6B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C53165D-3BBB-4568-BDF6-CB6E2E564608}" type="presOf" srcId="{DC80FCF5-37EC-4A73-8E09-EB3E8B73E228}" destId="{DDFB1C74-5C54-4AC1-8D89-26CA40A0D33E}" srcOrd="0" destOrd="1" presId="urn:microsoft.com/office/officeart/2005/8/layout/hList1"/>
    <dgm:cxn modelId="{FEB67C6D-E0E9-432B-8ADC-38711E2F1B7E}" srcId="{0083CEF2-DC58-476B-A51E-2559F4C9CC6B}" destId="{7B5DBDFB-D68F-4324-81B4-43A80680266E}" srcOrd="0" destOrd="0" parTransId="{2C5B3AF9-5BD1-42C7-A72D-7EDF45A9B2E3}" sibTransId="{2A4F4D88-DD65-4432-8304-C46DC42C6748}"/>
    <dgm:cxn modelId="{F284875E-9FC7-488C-B64C-1193026F2FE0}" type="presOf" srcId="{7B5DBDFB-D68F-4324-81B4-43A80680266E}" destId="{DDFB1C74-5C54-4AC1-8D89-26CA40A0D33E}" srcOrd="0" destOrd="0" presId="urn:microsoft.com/office/officeart/2005/8/layout/hList1"/>
    <dgm:cxn modelId="{AFE381DB-FD9C-4572-AA05-D2664B55533C}" srcId="{33FD90E9-EC3A-4189-AD8B-40711696C684}" destId="{0083CEF2-DC58-476B-A51E-2559F4C9CC6B}" srcOrd="0" destOrd="0" parTransId="{466A2884-5151-4E81-9D57-217AF3F204E3}" sibTransId="{31E6F6AE-2E60-427D-A947-10AE1CC14E7A}"/>
    <dgm:cxn modelId="{2F0061B5-BD8E-4991-A1A9-62F5DE03E4CE}" type="presOf" srcId="{33FD90E9-EC3A-4189-AD8B-40711696C684}" destId="{CD3228DB-79DE-4504-AF07-3B7127EC398C}" srcOrd="0" destOrd="0" presId="urn:microsoft.com/office/officeart/2005/8/layout/hList1"/>
    <dgm:cxn modelId="{34C9C4C6-24FA-4B09-ACC4-B417D04043E4}" type="presOf" srcId="{0083CEF2-DC58-476B-A51E-2559F4C9CC6B}" destId="{71D5B940-5D53-4D96-B627-5FA469099E36}" srcOrd="0" destOrd="0" presId="urn:microsoft.com/office/officeart/2005/8/layout/hList1"/>
    <dgm:cxn modelId="{6AF328A6-24E0-4289-AEAB-4164113051DD}" srcId="{0083CEF2-DC58-476B-A51E-2559F4C9CC6B}" destId="{DC80FCF5-37EC-4A73-8E09-EB3E8B73E228}" srcOrd="1" destOrd="0" parTransId="{2FE6E074-DB2A-4382-BE21-0F18DE032F3D}" sibTransId="{D99C003D-CFC9-4C8B-995A-07B500F3359C}"/>
    <dgm:cxn modelId="{79208C2E-7A6B-47BE-AE54-869C7FFCADAB}" type="presParOf" srcId="{CD3228DB-79DE-4504-AF07-3B7127EC398C}" destId="{3FDD28CD-4154-43FC-AA3F-E4B50B7C6395}" srcOrd="0" destOrd="0" presId="urn:microsoft.com/office/officeart/2005/8/layout/hList1"/>
    <dgm:cxn modelId="{2D953ED7-18BF-4C44-A4CE-68A4EC4E0FB5}" type="presParOf" srcId="{3FDD28CD-4154-43FC-AA3F-E4B50B7C6395}" destId="{71D5B940-5D53-4D96-B627-5FA469099E36}" srcOrd="0" destOrd="0" presId="urn:microsoft.com/office/officeart/2005/8/layout/hList1"/>
    <dgm:cxn modelId="{BF0C5453-E861-4B72-9E24-1A61A7A3D3DB}" type="presParOf" srcId="{3FDD28CD-4154-43FC-AA3F-E4B50B7C6395}" destId="{DDFB1C74-5C54-4AC1-8D89-26CA40A0D33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C11354-B3E2-42E6-B4DC-5350E1D7BDFF}">
      <dsp:nvSpPr>
        <dsp:cNvPr id="0" name=""/>
        <dsp:cNvSpPr/>
      </dsp:nvSpPr>
      <dsp:spPr>
        <a:xfrm>
          <a:off x="12890" y="0"/>
          <a:ext cx="3343275" cy="2165318"/>
        </a:xfrm>
        <a:prstGeom prst="rect">
          <a:avLst/>
        </a:prstGeom>
        <a:gradFill rotWithShape="1">
          <a:gsLst>
            <a:gs pos="0">
              <a:schemeClr val="accent5">
                <a:tint val="70000"/>
                <a:satMod val="130000"/>
              </a:schemeClr>
            </a:gs>
            <a:gs pos="43000">
              <a:schemeClr val="accent5">
                <a:tint val="44000"/>
                <a:satMod val="165000"/>
              </a:schemeClr>
            </a:gs>
            <a:gs pos="93000">
              <a:schemeClr val="accent5">
                <a:tint val="15000"/>
                <a:satMod val="165000"/>
              </a:schemeClr>
            </a:gs>
            <a:gs pos="100000">
              <a:schemeClr val="accent5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5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5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DZ" altLang="zh-CN" sz="2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المحاضرة الخامسة:</a:t>
          </a:r>
          <a:endParaRPr lang="fr-FR" sz="2400" b="1" kern="1200" dirty="0" smtClean="0"/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DZ" altLang="zh-CN" sz="2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ا</a:t>
          </a:r>
          <a:r>
            <a:rPr kumimoji="0" lang="fr-FR" altLang="zh-CN" sz="24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لانحدار</a:t>
          </a:r>
          <a:r>
            <a:rPr kumimoji="0" lang="fr-FR" altLang="zh-CN" sz="2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 </a:t>
          </a:r>
          <a:r>
            <a:rPr kumimoji="0" lang="fr-FR" altLang="zh-CN" sz="24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اللوجستيكي</a:t>
          </a:r>
          <a:r>
            <a:rPr kumimoji="0" lang="fr-FR" altLang="zh-CN" sz="2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  </a:t>
          </a:r>
          <a:endParaRPr kumimoji="0" lang="ar-DZ" altLang="zh-CN" sz="24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abic Transparent" charset="0"/>
            <a:ea typeface="SimSun" pitchFamily="2" charset="-122"/>
            <a:cs typeface="Arabic Typesetting" pitchFamily="66" charset="-78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400" b="1" kern="1200" dirty="0"/>
        </a:p>
      </dsp:txBody>
      <dsp:txXfrm>
        <a:off x="12890" y="0"/>
        <a:ext cx="3343275" cy="2165318"/>
      </dsp:txXfrm>
    </dsp:sp>
    <dsp:sp modelId="{98A0719D-AE19-4724-A3D0-B93D9E02100E}">
      <dsp:nvSpPr>
        <dsp:cNvPr id="0" name=""/>
        <dsp:cNvSpPr/>
      </dsp:nvSpPr>
      <dsp:spPr>
        <a:xfrm>
          <a:off x="0" y="2133398"/>
          <a:ext cx="3343275" cy="1876807"/>
        </a:xfrm>
        <a:prstGeom prst="rect">
          <a:avLst/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altLang="zh-CN" sz="2400" b="1" kern="1200" dirty="0" smtClean="0">
              <a:latin typeface="Arabic Transparent" charset="0"/>
              <a:ea typeface="SimSun" pitchFamily="2" charset="-122"/>
              <a:cs typeface="Arabic Typesetting" pitchFamily="66" charset="-78"/>
            </a:rPr>
            <a:t>المحاضرة </a:t>
          </a:r>
          <a:r>
            <a:rPr lang="ar-DZ" altLang="zh-CN" sz="2400" b="1" kern="1200" dirty="0" err="1" smtClean="0">
              <a:latin typeface="Arabic Transparent" charset="0"/>
              <a:ea typeface="SimSun" pitchFamily="2" charset="-122"/>
              <a:cs typeface="Arabic Typesetting" pitchFamily="66" charset="-78"/>
            </a:rPr>
            <a:t>السادسة :</a:t>
          </a:r>
          <a:endParaRPr lang="fr-FR" sz="2400" b="1" kern="1200" dirty="0"/>
        </a:p>
        <a:p>
          <a:pPr marL="228600" lvl="1" indent="-228600" algn="ct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ar-DZ" altLang="zh-CN" sz="2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تطبيق الانحدار </a:t>
          </a:r>
          <a:r>
            <a:rPr kumimoji="0" lang="ar-DZ" altLang="zh-CN" sz="24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اللوجستيكي</a:t>
          </a:r>
          <a:r>
            <a:rPr kumimoji="0" lang="ar-DZ" altLang="zh-CN" sz="2400" b="1" i="0" u="none" strike="noStrike" kern="1200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 باستخدام</a:t>
          </a:r>
          <a:r>
            <a:rPr kumimoji="0" lang="fr-FR" altLang="zh-CN" sz="2400" b="1" i="0" u="none" strike="noStrike" kern="1200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 SPSS</a:t>
          </a:r>
          <a:r>
            <a:rPr kumimoji="0" lang="ar-DZ" altLang="zh-CN" sz="2400" b="1" i="0" u="none" strike="noStrike" kern="1200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 </a:t>
          </a:r>
        </a:p>
      </dsp:txBody>
      <dsp:txXfrm>
        <a:off x="0" y="2133398"/>
        <a:ext cx="3343275" cy="1876807"/>
      </dsp:txXfrm>
    </dsp:sp>
    <dsp:sp modelId="{277A8E4A-49D4-46FD-B15E-B27462525753}">
      <dsp:nvSpPr>
        <dsp:cNvPr id="0" name=""/>
        <dsp:cNvSpPr/>
      </dsp:nvSpPr>
      <dsp:spPr>
        <a:xfrm>
          <a:off x="3531453" y="0"/>
          <a:ext cx="3343275" cy="2134306"/>
        </a:xfrm>
        <a:prstGeom prst="rect">
          <a:avLst/>
        </a:prstGeom>
        <a:gradFill rotWithShape="1">
          <a:gsLst>
            <a:gs pos="0">
              <a:schemeClr val="accent5">
                <a:tint val="70000"/>
                <a:satMod val="130000"/>
              </a:schemeClr>
            </a:gs>
            <a:gs pos="43000">
              <a:schemeClr val="accent5">
                <a:tint val="44000"/>
                <a:satMod val="165000"/>
              </a:schemeClr>
            </a:gs>
            <a:gs pos="93000">
              <a:schemeClr val="accent5">
                <a:tint val="15000"/>
                <a:satMod val="165000"/>
              </a:schemeClr>
            </a:gs>
            <a:gs pos="100000">
              <a:schemeClr val="accent5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5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5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altLang="zh-CN" sz="2400" b="1" kern="1200" dirty="0" smtClean="0">
              <a:latin typeface="Arabic Transparent" charset="0"/>
              <a:ea typeface="SimSun" pitchFamily="2" charset="-122"/>
              <a:cs typeface="Arabic Typesetting" pitchFamily="66" charset="-78"/>
            </a:rPr>
            <a:t>المحاضرة </a:t>
          </a:r>
          <a:r>
            <a:rPr lang="ar-DZ" altLang="zh-CN" sz="2400" b="1" kern="1200" dirty="0" err="1" smtClean="0">
              <a:latin typeface="Arabic Transparent" charset="0"/>
              <a:ea typeface="SimSun" pitchFamily="2" charset="-122"/>
              <a:cs typeface="Arabic Typesetting" pitchFamily="66" charset="-78"/>
            </a:rPr>
            <a:t>الثالثة:</a:t>
          </a:r>
          <a:endParaRPr lang="ar-DZ" altLang="zh-CN" sz="2400" b="1" kern="1200" dirty="0" smtClean="0">
            <a:latin typeface="Arabic Transparent" charset="0"/>
            <a:ea typeface="SimSun" pitchFamily="2" charset="-122"/>
            <a:cs typeface="Arabic Typesetting" pitchFamily="66" charset="-78"/>
          </a:endParaRP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altLang="zh-CN" sz="2400" b="1" kern="1200" dirty="0" smtClean="0">
              <a:latin typeface="Arabic Transparent" charset="0"/>
              <a:ea typeface="SimSun" pitchFamily="2" charset="-122"/>
              <a:cs typeface="Arabic Typesetting" pitchFamily="66" charset="-78"/>
            </a:rPr>
            <a:t>الانحدار الخطي المتعدد.</a:t>
          </a:r>
          <a:endParaRPr kumimoji="0" lang="fr-FR" altLang="zh-CN" sz="24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3531453" y="0"/>
        <a:ext cx="3343275" cy="2134306"/>
      </dsp:txXfrm>
    </dsp:sp>
    <dsp:sp modelId="{31E6CF07-6B0F-4524-81CF-09BBAD5ECD71}">
      <dsp:nvSpPr>
        <dsp:cNvPr id="0" name=""/>
        <dsp:cNvSpPr/>
      </dsp:nvSpPr>
      <dsp:spPr>
        <a:xfrm>
          <a:off x="3505643" y="2133640"/>
          <a:ext cx="3343275" cy="1876807"/>
        </a:xfrm>
        <a:prstGeom prst="rect">
          <a:avLst/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ct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ar-DZ" altLang="zh-CN" sz="2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المحاضرة </a:t>
          </a:r>
          <a:r>
            <a:rPr kumimoji="0" lang="ar-DZ" altLang="zh-CN" sz="24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الرابعة :</a:t>
          </a:r>
          <a:endParaRPr kumimoji="0" lang="ar-DZ" altLang="zh-CN" sz="24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abic Transparent" charset="0"/>
            <a:ea typeface="SimSun" pitchFamily="2" charset="-122"/>
            <a:cs typeface="Arabic Typesetting" pitchFamily="66" charset="-78"/>
          </a:endParaRPr>
        </a:p>
        <a:p>
          <a:pPr marL="228600" lvl="1" indent="-228600" algn="ct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altLang="zh-CN" sz="2400" b="1" kern="1200" dirty="0" smtClean="0">
              <a:latin typeface="Arabic Transparent" charset="0"/>
              <a:ea typeface="SimSun" pitchFamily="2" charset="-122"/>
              <a:cs typeface="Arabic Typesetting" pitchFamily="66" charset="-78"/>
            </a:rPr>
            <a:t>تطبيق الانحدار الخطي المتعدد باستخدام</a:t>
          </a:r>
          <a:r>
            <a:rPr lang="fr-FR" altLang="zh-CN" sz="2400" b="1" kern="1200" dirty="0" smtClean="0">
              <a:latin typeface="Arabic Transparent" charset="0"/>
              <a:ea typeface="SimSun" pitchFamily="2" charset="-122"/>
              <a:cs typeface="Arabic Typesetting" pitchFamily="66" charset="-78"/>
            </a:rPr>
            <a:t>  SPSS</a:t>
          </a:r>
          <a:r>
            <a:rPr lang="ar-DZ" altLang="zh-CN" sz="2400" b="1" kern="1200" dirty="0" smtClean="0">
              <a:latin typeface="Arabic Transparent" charset="0"/>
              <a:ea typeface="SimSun" pitchFamily="2" charset="-122"/>
              <a:cs typeface="Arabic Typesetting" pitchFamily="66" charset="-78"/>
            </a:rPr>
            <a:t> </a:t>
          </a:r>
          <a:endParaRPr lang="fr-FR" sz="2400" b="1" kern="1200" dirty="0" smtClean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2400" b="1" kern="1200" dirty="0"/>
        </a:p>
      </dsp:txBody>
      <dsp:txXfrm>
        <a:off x="3505643" y="2133640"/>
        <a:ext cx="3343275" cy="1876807"/>
      </dsp:txXfrm>
    </dsp:sp>
    <dsp:sp modelId="{E4927A6A-872E-437B-8CC9-2585201274E9}">
      <dsp:nvSpPr>
        <dsp:cNvPr id="0" name=""/>
        <dsp:cNvSpPr/>
      </dsp:nvSpPr>
      <dsp:spPr>
        <a:xfrm>
          <a:off x="7381401" y="0"/>
          <a:ext cx="3343275" cy="2039437"/>
        </a:xfrm>
        <a:prstGeom prst="rect">
          <a:avLst/>
        </a:prstGeom>
        <a:gradFill rotWithShape="1">
          <a:gsLst>
            <a:gs pos="0">
              <a:schemeClr val="accent5">
                <a:tint val="70000"/>
                <a:satMod val="130000"/>
              </a:schemeClr>
            </a:gs>
            <a:gs pos="43000">
              <a:schemeClr val="accent5">
                <a:tint val="44000"/>
                <a:satMod val="165000"/>
              </a:schemeClr>
            </a:gs>
            <a:gs pos="93000">
              <a:schemeClr val="accent5">
                <a:tint val="15000"/>
                <a:satMod val="165000"/>
              </a:schemeClr>
            </a:gs>
            <a:gs pos="100000">
              <a:schemeClr val="accent5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5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5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DZ" altLang="zh-CN" sz="22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.</a:t>
          </a:r>
          <a:r>
            <a:rPr kumimoji="0" lang="ar-DZ" altLang="zh-CN" sz="2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 المحاضرة </a:t>
          </a:r>
          <a:r>
            <a:rPr kumimoji="0" lang="ar-DZ" altLang="zh-CN" sz="22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الاولى :</a:t>
          </a:r>
          <a:endParaRPr kumimoji="0" lang="ar-DZ" altLang="zh-CN" sz="22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abic Transparent" charset="0"/>
            <a:ea typeface="SimSun" pitchFamily="2" charset="-122"/>
            <a:cs typeface="Arabic Typesetting" pitchFamily="66" charset="-78"/>
          </a:endParaRPr>
        </a:p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altLang="zh-CN" sz="2200" b="1" kern="1200" dirty="0" smtClean="0">
              <a:latin typeface="Arabic Transparent" charset="0"/>
              <a:ea typeface="SimSun" pitchFamily="2" charset="-122"/>
              <a:cs typeface="Arabic Typesetting" pitchFamily="66" charset="-78"/>
            </a:rPr>
            <a:t>مراجعة المفاهيم الاساسية المرتبطة بالمادة </a:t>
          </a:r>
        </a:p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DZ" altLang="zh-CN" sz="22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.</a:t>
          </a:r>
          <a:endParaRPr lang="fr-FR" sz="2200" b="1" kern="1200" dirty="0"/>
        </a:p>
      </dsp:txBody>
      <dsp:txXfrm>
        <a:off x="7381401" y="0"/>
        <a:ext cx="3343275" cy="2039437"/>
      </dsp:txXfrm>
    </dsp:sp>
    <dsp:sp modelId="{EC2E6F99-1ABF-46E7-AD7B-D776884BD4BE}">
      <dsp:nvSpPr>
        <dsp:cNvPr id="0" name=""/>
        <dsp:cNvSpPr/>
      </dsp:nvSpPr>
      <dsp:spPr>
        <a:xfrm>
          <a:off x="7355625" y="2043371"/>
          <a:ext cx="3343275" cy="1876807"/>
        </a:xfrm>
        <a:prstGeom prst="rect">
          <a:avLst/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ct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ar-DZ" altLang="zh-CN" sz="2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المحاضرة </a:t>
          </a:r>
          <a:r>
            <a:rPr kumimoji="0" lang="ar-DZ" altLang="zh-CN" sz="24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الثانية:</a:t>
          </a:r>
          <a:endParaRPr kumimoji="0" lang="ar-DZ" altLang="zh-CN" sz="24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abic Transparent" charset="0"/>
            <a:ea typeface="SimSun" pitchFamily="2" charset="-122"/>
            <a:cs typeface="Arabic Typesetting" pitchFamily="66" charset="-78"/>
          </a:endParaRPr>
        </a:p>
        <a:p>
          <a:pPr marL="228600" lvl="1" indent="-228600" algn="ct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ar-DZ" altLang="zh-CN" sz="2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مدخل للتحليل الاحصائي متعدد المتغيرات</a:t>
          </a:r>
          <a:r>
            <a:rPr kumimoji="0" lang="fr-FR" altLang="zh-CN" sz="2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 SPSS</a:t>
          </a:r>
          <a:endParaRPr lang="fr-FR" sz="2400" b="1" kern="1200" dirty="0"/>
        </a:p>
      </dsp:txBody>
      <dsp:txXfrm>
        <a:off x="7355625" y="2043371"/>
        <a:ext cx="3343275" cy="187680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D9D8FF-18C8-459F-B51D-295E7C65A3DE}">
      <dsp:nvSpPr>
        <dsp:cNvPr id="0" name=""/>
        <dsp:cNvSpPr/>
      </dsp:nvSpPr>
      <dsp:spPr>
        <a:xfrm>
          <a:off x="3429" y="120623"/>
          <a:ext cx="3343274" cy="1337309"/>
        </a:xfrm>
        <a:prstGeom prst="rect">
          <a:avLst/>
        </a:prstGeom>
        <a:gradFill rotWithShape="1">
          <a:gsLst>
            <a:gs pos="0">
              <a:schemeClr val="accent5">
                <a:tint val="70000"/>
                <a:satMod val="130000"/>
              </a:schemeClr>
            </a:gs>
            <a:gs pos="43000">
              <a:schemeClr val="accent5">
                <a:tint val="44000"/>
                <a:satMod val="165000"/>
              </a:schemeClr>
            </a:gs>
            <a:gs pos="93000">
              <a:schemeClr val="accent5">
                <a:tint val="15000"/>
                <a:satMod val="165000"/>
              </a:schemeClr>
            </a:gs>
            <a:gs pos="100000">
              <a:schemeClr val="accent5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5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5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400" b="1" kern="1200" dirty="0" smtClean="0">
            <a:solidFill>
              <a:schemeClr val="tx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1" kern="1200" dirty="0" smtClean="0">
              <a:solidFill>
                <a:schemeClr val="tx1"/>
              </a:solidFill>
            </a:rPr>
            <a:t>المحاضرة الحادية </a:t>
          </a:r>
          <a:r>
            <a:rPr lang="ar-DZ" sz="2400" b="1" kern="1200" dirty="0" err="1" smtClean="0">
              <a:solidFill>
                <a:schemeClr val="tx1"/>
              </a:solidFill>
            </a:rPr>
            <a:t>عشر :</a:t>
          </a:r>
          <a:r>
            <a:rPr lang="ar-DZ" sz="2400" b="1" kern="1200" dirty="0" smtClean="0">
              <a:solidFill>
                <a:schemeClr val="tx1"/>
              </a:solidFill>
            </a:rPr>
            <a:t>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fr-FR" altLang="zh-CN" sz="2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rPr>
            <a:t>ACP</a:t>
          </a:r>
          <a:r>
            <a:rPr kumimoji="0" lang="ar-DZ" altLang="zh-CN" sz="2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تحليل المركبات الأساسية</a:t>
          </a:r>
          <a:endParaRPr lang="ar-DZ" sz="2400" b="1" kern="1200" dirty="0" smtClean="0">
            <a:solidFill>
              <a:schemeClr val="tx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0" lang="fr-FR" altLang="zh-CN" sz="24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abic Transparent" charset="0"/>
            <a:ea typeface="SimSun" pitchFamily="2" charset="-122"/>
            <a:cs typeface="Arabic Typesetting" pitchFamily="66" charset="-78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400" b="1" kern="1200" dirty="0">
            <a:solidFill>
              <a:schemeClr val="tx1"/>
            </a:solidFill>
          </a:endParaRPr>
        </a:p>
      </dsp:txBody>
      <dsp:txXfrm>
        <a:off x="3429" y="120623"/>
        <a:ext cx="3343274" cy="1337309"/>
      </dsp:txXfrm>
    </dsp:sp>
    <dsp:sp modelId="{6929F4B7-6F0B-4720-997D-C64D1157ED48}">
      <dsp:nvSpPr>
        <dsp:cNvPr id="0" name=""/>
        <dsp:cNvSpPr/>
      </dsp:nvSpPr>
      <dsp:spPr>
        <a:xfrm>
          <a:off x="3429" y="1457933"/>
          <a:ext cx="3343274" cy="2810880"/>
        </a:xfrm>
        <a:prstGeom prst="rect">
          <a:avLst/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400" b="1" kern="1200" dirty="0" smtClean="0"/>
            <a:t>المحاضرة الثانية </a:t>
          </a:r>
          <a:r>
            <a:rPr lang="ar-DZ" sz="2400" b="1" kern="1200" dirty="0" err="1" smtClean="0"/>
            <a:t>عشر :</a:t>
          </a:r>
          <a:endParaRPr lang="fr-FR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400" b="1" kern="1200" dirty="0" smtClean="0"/>
            <a:t>تطبيق </a:t>
          </a:r>
          <a:r>
            <a:rPr kumimoji="0" lang="ar-DZ" altLang="zh-CN" sz="2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تحليل المركبات الأساسية</a:t>
          </a:r>
          <a:r>
            <a:rPr kumimoji="0" lang="ar-DZ" altLang="zh-CN" sz="24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)</a:t>
          </a:r>
          <a:r>
            <a:rPr kumimoji="0" lang="ar-DZ" altLang="zh-CN" sz="2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 </a:t>
          </a:r>
          <a:r>
            <a:rPr kumimoji="0" lang="fr-FR" altLang="zh-CN" sz="2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SPSS</a:t>
          </a:r>
          <a:r>
            <a:rPr kumimoji="0" lang="ar-DZ" altLang="zh-CN" sz="2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باستخدام برنامج </a:t>
          </a:r>
          <a:endParaRPr lang="fr-FR" sz="2400" b="1" kern="1200" dirty="0"/>
        </a:p>
      </dsp:txBody>
      <dsp:txXfrm>
        <a:off x="3429" y="1457933"/>
        <a:ext cx="3343274" cy="2810880"/>
      </dsp:txXfrm>
    </dsp:sp>
    <dsp:sp modelId="{556367D3-2DA1-49CB-8A8D-5FE228442307}">
      <dsp:nvSpPr>
        <dsp:cNvPr id="0" name=""/>
        <dsp:cNvSpPr/>
      </dsp:nvSpPr>
      <dsp:spPr>
        <a:xfrm>
          <a:off x="3814762" y="120623"/>
          <a:ext cx="3343274" cy="1337309"/>
        </a:xfrm>
        <a:prstGeom prst="rect">
          <a:avLst/>
        </a:prstGeom>
        <a:gradFill rotWithShape="1">
          <a:gsLst>
            <a:gs pos="0">
              <a:schemeClr val="accent5">
                <a:tint val="70000"/>
                <a:satMod val="130000"/>
              </a:schemeClr>
            </a:gs>
            <a:gs pos="43000">
              <a:schemeClr val="accent5">
                <a:tint val="44000"/>
                <a:satMod val="165000"/>
              </a:schemeClr>
            </a:gs>
            <a:gs pos="93000">
              <a:schemeClr val="accent5">
                <a:tint val="15000"/>
                <a:satMod val="165000"/>
              </a:schemeClr>
            </a:gs>
            <a:gs pos="100000">
              <a:schemeClr val="accent5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5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5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1" kern="1200" dirty="0" smtClean="0">
              <a:solidFill>
                <a:schemeClr val="tx1"/>
              </a:solidFill>
            </a:rPr>
            <a:t>المحاضرة </a:t>
          </a:r>
          <a:r>
            <a:rPr lang="ar-DZ" sz="2400" b="1" kern="1200" dirty="0" err="1" smtClean="0">
              <a:solidFill>
                <a:schemeClr val="tx1"/>
              </a:solidFill>
            </a:rPr>
            <a:t>التاسعة :</a:t>
          </a:r>
          <a:endParaRPr lang="ar-DZ" sz="2400" b="1" kern="1200" dirty="0" smtClean="0">
            <a:solidFill>
              <a:schemeClr val="tx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DZ" altLang="zh-CN" sz="2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تحليل التباين متعدد المتغيرات</a:t>
          </a:r>
          <a:endParaRPr lang="fr-FR" sz="2400" b="1" kern="1200" dirty="0">
            <a:solidFill>
              <a:schemeClr val="tx1"/>
            </a:solidFill>
          </a:endParaRPr>
        </a:p>
      </dsp:txBody>
      <dsp:txXfrm>
        <a:off x="3814762" y="120623"/>
        <a:ext cx="3343274" cy="1337309"/>
      </dsp:txXfrm>
    </dsp:sp>
    <dsp:sp modelId="{3355F5DA-E6E0-46A8-89EE-1F1B79234DE9}">
      <dsp:nvSpPr>
        <dsp:cNvPr id="0" name=""/>
        <dsp:cNvSpPr/>
      </dsp:nvSpPr>
      <dsp:spPr>
        <a:xfrm>
          <a:off x="3814762" y="1457933"/>
          <a:ext cx="3343274" cy="2810880"/>
        </a:xfrm>
        <a:prstGeom prst="rect">
          <a:avLst/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400" b="1" kern="1200" dirty="0" smtClean="0"/>
            <a:t>المحاضرة </a:t>
          </a:r>
          <a:r>
            <a:rPr lang="ar-DZ" sz="2400" b="1" kern="1200" dirty="0" err="1" smtClean="0"/>
            <a:t>العاشرة :</a:t>
          </a:r>
          <a:endParaRPr lang="fr-FR" sz="2400" b="1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400" b="1" kern="1200" dirty="0" smtClean="0"/>
            <a:t>تطبيق </a:t>
          </a:r>
          <a:r>
            <a:rPr kumimoji="0" lang="ar-DZ" altLang="zh-CN" sz="2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تحليل التباين متعدد المتغيرات </a:t>
          </a:r>
          <a:r>
            <a:rPr kumimoji="0" lang="fr-FR" altLang="zh-CN" sz="2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SPSS</a:t>
          </a:r>
          <a:r>
            <a:rPr kumimoji="0" lang="ar-DZ" altLang="zh-CN" sz="2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باستخدام برنامج  </a:t>
          </a:r>
          <a:endParaRPr lang="fr-FR" sz="2400" b="1" kern="1200" dirty="0"/>
        </a:p>
      </dsp:txBody>
      <dsp:txXfrm>
        <a:off x="3814762" y="1457933"/>
        <a:ext cx="3343274" cy="2810880"/>
      </dsp:txXfrm>
    </dsp:sp>
    <dsp:sp modelId="{3FCB0E61-CBCC-4D74-AE21-1C5C603B6AE9}">
      <dsp:nvSpPr>
        <dsp:cNvPr id="0" name=""/>
        <dsp:cNvSpPr/>
      </dsp:nvSpPr>
      <dsp:spPr>
        <a:xfrm>
          <a:off x="7626096" y="120623"/>
          <a:ext cx="3343274" cy="1337309"/>
        </a:xfrm>
        <a:prstGeom prst="rect">
          <a:avLst/>
        </a:prstGeom>
        <a:gradFill rotWithShape="1">
          <a:gsLst>
            <a:gs pos="0">
              <a:schemeClr val="accent5">
                <a:tint val="70000"/>
                <a:satMod val="130000"/>
              </a:schemeClr>
            </a:gs>
            <a:gs pos="43000">
              <a:schemeClr val="accent5">
                <a:tint val="44000"/>
                <a:satMod val="165000"/>
              </a:schemeClr>
            </a:gs>
            <a:gs pos="93000">
              <a:schemeClr val="accent5">
                <a:tint val="15000"/>
                <a:satMod val="165000"/>
              </a:schemeClr>
            </a:gs>
            <a:gs pos="100000">
              <a:schemeClr val="accent5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5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5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1" kern="1200" dirty="0" smtClean="0">
              <a:solidFill>
                <a:schemeClr val="tx1"/>
              </a:solidFill>
            </a:rPr>
            <a:t>المحاضرة </a:t>
          </a:r>
          <a:r>
            <a:rPr lang="ar-DZ" sz="2400" b="1" kern="1200" dirty="0" err="1" smtClean="0">
              <a:solidFill>
                <a:schemeClr val="tx1"/>
              </a:solidFill>
            </a:rPr>
            <a:t>السابعة :</a:t>
          </a:r>
          <a:endParaRPr lang="ar-DZ" sz="2400" b="1" kern="1200" dirty="0" smtClean="0">
            <a:solidFill>
              <a:schemeClr val="tx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DZ" altLang="zh-CN" sz="2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النموذج اللوغاريتمي الخطي </a:t>
          </a:r>
          <a:endParaRPr kumimoji="0" lang="fr-FR" altLang="zh-CN" sz="24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abic Transparent" charset="0"/>
            <a:ea typeface="SimSun" pitchFamily="2" charset="-122"/>
            <a:cs typeface="Arabic Typesetting" pitchFamily="66" charset="-78"/>
          </a:endParaRPr>
        </a:p>
      </dsp:txBody>
      <dsp:txXfrm>
        <a:off x="7626096" y="120623"/>
        <a:ext cx="3343274" cy="1337309"/>
      </dsp:txXfrm>
    </dsp:sp>
    <dsp:sp modelId="{C72B7E31-86CD-46CF-AF9E-AC6DE9F6321C}">
      <dsp:nvSpPr>
        <dsp:cNvPr id="0" name=""/>
        <dsp:cNvSpPr/>
      </dsp:nvSpPr>
      <dsp:spPr>
        <a:xfrm>
          <a:off x="7626096" y="1457933"/>
          <a:ext cx="3343274" cy="2810880"/>
        </a:xfrm>
        <a:prstGeom prst="rect">
          <a:avLst/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400" kern="1200" dirty="0" smtClean="0"/>
            <a:t>المحاضرة </a:t>
          </a:r>
          <a:r>
            <a:rPr lang="ar-DZ" sz="2400" kern="1200" dirty="0" err="1" smtClean="0"/>
            <a:t>الثامنة :</a:t>
          </a:r>
          <a:endParaRPr lang="fr-F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400" kern="1200" dirty="0" smtClean="0"/>
            <a:t>تطبيق التحليل اللوغاريتمي </a:t>
          </a:r>
          <a:r>
            <a:rPr lang="fr-FR" sz="2400" kern="1200" dirty="0" smtClean="0"/>
            <a:t>SPSS</a:t>
          </a:r>
          <a:r>
            <a:rPr lang="ar-DZ" sz="2400" kern="1200" dirty="0" smtClean="0"/>
            <a:t>الخطي باستخدام </a:t>
          </a:r>
          <a:endParaRPr lang="fr-FR" sz="2400" kern="1200" dirty="0"/>
        </a:p>
      </dsp:txBody>
      <dsp:txXfrm>
        <a:off x="7626096" y="1457933"/>
        <a:ext cx="3343274" cy="281088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D5B940-5D53-4D96-B627-5FA469099E36}">
      <dsp:nvSpPr>
        <dsp:cNvPr id="0" name=""/>
        <dsp:cNvSpPr/>
      </dsp:nvSpPr>
      <dsp:spPr>
        <a:xfrm>
          <a:off x="0" y="8179"/>
          <a:ext cx="7589949" cy="2045317"/>
        </a:xfrm>
        <a:prstGeom prst="rect">
          <a:avLst/>
        </a:prstGeom>
        <a:gradFill rotWithShape="1">
          <a:gsLst>
            <a:gs pos="0">
              <a:schemeClr val="accent5">
                <a:tint val="70000"/>
                <a:satMod val="130000"/>
              </a:schemeClr>
            </a:gs>
            <a:gs pos="43000">
              <a:schemeClr val="accent5">
                <a:tint val="44000"/>
                <a:satMod val="165000"/>
              </a:schemeClr>
            </a:gs>
            <a:gs pos="93000">
              <a:schemeClr val="accent5">
                <a:tint val="15000"/>
                <a:satMod val="165000"/>
              </a:schemeClr>
            </a:gs>
            <a:gs pos="100000">
              <a:schemeClr val="accent5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5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5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1" kern="1200" dirty="0" smtClean="0"/>
            <a:t>المحاضرة الثالثة </a:t>
          </a:r>
          <a:r>
            <a:rPr lang="ar-DZ" sz="2400" b="1" kern="1200" dirty="0" err="1" smtClean="0"/>
            <a:t>عشر :</a:t>
          </a:r>
          <a:endParaRPr lang="ar-DZ" sz="24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DZ" altLang="zh-CN" sz="2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التحليل العاملي التوافقي</a:t>
          </a:r>
          <a:endParaRPr kumimoji="0" lang="fr-FR" altLang="zh-CN" sz="24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abic Transparent" charset="0"/>
            <a:ea typeface="SimSun" pitchFamily="2" charset="-122"/>
            <a:cs typeface="Arabic Typesetting" pitchFamily="66" charset="-78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fr-FR" altLang="zh-CN" sz="2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rPr>
            <a:t>AFC</a:t>
          </a:r>
          <a:r>
            <a:rPr kumimoji="0" lang="ar-DZ" altLang="zh-CN" sz="24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.</a:t>
          </a:r>
          <a:endParaRPr lang="ar-DZ" sz="24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400" b="1" kern="1200" dirty="0"/>
        </a:p>
      </dsp:txBody>
      <dsp:txXfrm>
        <a:off x="0" y="8179"/>
        <a:ext cx="7589949" cy="2045317"/>
      </dsp:txXfrm>
    </dsp:sp>
    <dsp:sp modelId="{DDFB1C74-5C54-4AC1-8D89-26CA40A0D33E}">
      <dsp:nvSpPr>
        <dsp:cNvPr id="0" name=""/>
        <dsp:cNvSpPr/>
      </dsp:nvSpPr>
      <dsp:spPr>
        <a:xfrm>
          <a:off x="0" y="2053497"/>
          <a:ext cx="7589949" cy="2327760"/>
        </a:xfrm>
        <a:prstGeom prst="rect">
          <a:avLst/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400" b="1" kern="1200" dirty="0" smtClean="0"/>
            <a:t>المحاضرة الرابعة </a:t>
          </a:r>
          <a:r>
            <a:rPr lang="ar-DZ" sz="2400" b="1" kern="1200" dirty="0" err="1" smtClean="0"/>
            <a:t>عشر :</a:t>
          </a:r>
          <a:endParaRPr lang="fr-FR" sz="2400" b="1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b="1" kern="1200" dirty="0" smtClean="0"/>
            <a:t>SPSS</a:t>
          </a:r>
          <a:r>
            <a:rPr lang="ar-DZ" sz="2400" b="1" kern="1200" dirty="0" smtClean="0"/>
            <a:t>تطبيق </a:t>
          </a:r>
          <a:r>
            <a:rPr kumimoji="0" lang="ar-DZ" altLang="zh-CN" sz="2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Arabic Typesetting" pitchFamily="66" charset="-78"/>
            </a:rPr>
            <a:t>التحليل العاملي التوافقي.باستخدام  برنامج   </a:t>
          </a:r>
          <a:endParaRPr lang="fr-FR" sz="2400" b="1" kern="1200" dirty="0"/>
        </a:p>
      </dsp:txBody>
      <dsp:txXfrm>
        <a:off x="0" y="2053497"/>
        <a:ext cx="7589949" cy="2327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73615-8FE3-42AE-8937-2AD3375337B8}" type="datetimeFigureOut">
              <a:rPr lang="fr-FR" smtClean="0"/>
              <a:pPr/>
              <a:t>09/12/2020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EC3DA-6C53-4DB9-B9CE-CCD08A38391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23788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37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377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54819F2-644B-40F7-9FFF-82D94F85EC48}" type="datetimeFigureOut">
              <a:rPr lang="fr-FR"/>
              <a:pPr>
                <a:defRPr/>
              </a:pPr>
              <a:t>09/12/2020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37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4377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82748E8-22C7-4F4F-85D2-6A28A2061AE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456465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2748E8-22C7-4F4F-85D2-6A28A2061AE1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3544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2748E8-22C7-4F4F-85D2-6A28A2061AE1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4983-EA31-44BA-9E30-E3EFBE030353}" type="datetimeFigureOut">
              <a:rPr lang="fr-FR" smtClean="0"/>
              <a:pPr/>
              <a:t>09/12/2020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L1_S1_SM_Mat.3_C01/15</a:t>
            </a:r>
            <a:endParaRPr lang="fr-FR" dirty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967481-7426-4579-AA5F-1A12ED5E9FE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4983-EA31-44BA-9E30-E3EFBE030353}" type="datetimeFigureOut">
              <a:rPr lang="fr-FR" smtClean="0"/>
              <a:pPr/>
              <a:t>09/12/2020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L1_S1_SM_Mat.3_C01/15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967481-7426-4579-AA5F-1A12ED5E9FE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4983-EA31-44BA-9E30-E3EFBE030353}" type="datetimeFigureOut">
              <a:rPr lang="fr-FR" smtClean="0"/>
              <a:pPr/>
              <a:t>09/12/2020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L1_S1_SM_Mat.3_C01/15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967481-7426-4579-AA5F-1A12ED5E9FE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 userDrawn="1"/>
        </p:nvSpPr>
        <p:spPr>
          <a:xfrm>
            <a:off x="3519837" y="1884291"/>
            <a:ext cx="4464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D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الموارد  الرقمية  لتعاليم</a:t>
            </a:r>
            <a:r>
              <a:rPr lang="ar-DZ" sz="2800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طور </a:t>
            </a:r>
            <a:r>
              <a:rPr lang="ar-DZ" sz="2800" b="1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ل.م.د</a:t>
            </a:r>
            <a:r>
              <a:rPr lang="ar-DZ" sz="2800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Sous-titre 2"/>
          <p:cNvSpPr txBox="1">
            <a:spLocks/>
          </p:cNvSpPr>
          <p:nvPr userDrawn="1"/>
        </p:nvSpPr>
        <p:spPr bwMode="auto">
          <a:xfrm>
            <a:off x="4947384" y="3210944"/>
            <a:ext cx="1302365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marL="0" indent="0" algn="l" defTabSz="912813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B519F"/>
              </a:buClr>
              <a:buFont typeface="Wingdings 3" pitchFamily="18" charset="2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9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2060"/>
              </a:buClr>
              <a:buFont typeface="Wingdings 3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Font typeface="Wingdings 2" pitchFamily="18" charset="2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Calibri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DZ" sz="2400" dirty="0" smtClean="0">
                <a:effectLst/>
                <a:latin typeface="+mn-lt"/>
              </a:rPr>
              <a:t>الـتفرع  :</a:t>
            </a:r>
            <a:r>
              <a:rPr lang="ar-DZ" sz="2400" baseline="0" dirty="0" smtClean="0">
                <a:effectLst/>
                <a:latin typeface="+mn-lt"/>
              </a:rPr>
              <a:t> </a:t>
            </a:r>
            <a:endParaRPr lang="fr-FR" sz="2400" dirty="0">
              <a:effectLst/>
              <a:latin typeface="+mn-lt"/>
            </a:endParaRPr>
          </a:p>
        </p:txBody>
      </p:sp>
      <p:sp>
        <p:nvSpPr>
          <p:cNvPr id="47" name="ZoneTexte 46"/>
          <p:cNvSpPr txBox="1"/>
          <p:nvPr userDrawn="1"/>
        </p:nvSpPr>
        <p:spPr>
          <a:xfrm>
            <a:off x="5104523" y="2637118"/>
            <a:ext cx="1159292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 rtl="1"/>
            <a:r>
              <a:rPr lang="ar-DZ" sz="2400" dirty="0" smtClean="0">
                <a:latin typeface="+mn-lt"/>
              </a:rPr>
              <a:t>السداسي :</a:t>
            </a:r>
            <a:endParaRPr lang="fr-FR" sz="2400" dirty="0">
              <a:latin typeface="+mn-lt"/>
            </a:endParaRPr>
          </a:p>
        </p:txBody>
      </p:sp>
      <p:sp>
        <p:nvSpPr>
          <p:cNvPr id="23" name="ZoneTexte 22"/>
          <p:cNvSpPr txBox="1"/>
          <p:nvPr userDrawn="1"/>
        </p:nvSpPr>
        <p:spPr>
          <a:xfrm>
            <a:off x="9423136" y="2637118"/>
            <a:ext cx="1300785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r" rtl="1"/>
            <a:r>
              <a:rPr lang="ar-DZ" sz="2400" dirty="0" err="1" smtClean="0">
                <a:latin typeface="+mn-lt"/>
              </a:rPr>
              <a:t>ألمستوى</a:t>
            </a:r>
            <a:r>
              <a:rPr lang="ar-DZ" sz="2400" dirty="0" smtClean="0">
                <a:latin typeface="+mn-lt"/>
              </a:rPr>
              <a:t> :</a:t>
            </a:r>
            <a:endParaRPr lang="fr-FR" sz="2400" dirty="0">
              <a:latin typeface="+mn-lt"/>
            </a:endParaRPr>
          </a:p>
        </p:txBody>
      </p:sp>
      <p:sp>
        <p:nvSpPr>
          <p:cNvPr id="48" name="Sous-titre 2"/>
          <p:cNvSpPr txBox="1">
            <a:spLocks/>
          </p:cNvSpPr>
          <p:nvPr userDrawn="1"/>
        </p:nvSpPr>
        <p:spPr bwMode="auto">
          <a:xfrm>
            <a:off x="9663761" y="3210944"/>
            <a:ext cx="1066899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0" indent="0" algn="l" defTabSz="912813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B519F"/>
              </a:buClr>
              <a:buFont typeface="Wingdings 3" pitchFamily="18" charset="2"/>
              <a:buNone/>
              <a:defRPr sz="2000" kern="12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89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2060"/>
              </a:buClr>
              <a:buFont typeface="Wingdings 3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Font typeface="Wingdings 2" pitchFamily="18" charset="2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Calibri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DZ" sz="2400" dirty="0" smtClean="0">
                <a:effectLst/>
                <a:latin typeface="+mn-lt"/>
              </a:rPr>
              <a:t>الميدان :</a:t>
            </a:r>
            <a:endParaRPr lang="fr-FR" sz="2400" dirty="0">
              <a:effectLst/>
              <a:latin typeface="+mn-lt"/>
            </a:endParaRPr>
          </a:p>
        </p:txBody>
      </p:sp>
      <p:sp>
        <p:nvSpPr>
          <p:cNvPr id="53" name="Sous-titre 2"/>
          <p:cNvSpPr txBox="1">
            <a:spLocks/>
          </p:cNvSpPr>
          <p:nvPr userDrawn="1"/>
        </p:nvSpPr>
        <p:spPr bwMode="auto">
          <a:xfrm>
            <a:off x="9769641" y="3770578"/>
            <a:ext cx="963736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0" indent="0" algn="l" defTabSz="912813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B519F"/>
              </a:buClr>
              <a:buFont typeface="Wingdings 3" pitchFamily="18" charset="2"/>
              <a:buNone/>
              <a:defRPr sz="2000" kern="12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89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2060"/>
              </a:buClr>
              <a:buFont typeface="Wingdings 3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Font typeface="Wingdings 2" pitchFamily="18" charset="2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Calibri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DZ" sz="2400" dirty="0" smtClean="0">
                <a:effectLst/>
                <a:latin typeface="+mn-lt"/>
              </a:rPr>
              <a:t>المادة :</a:t>
            </a:r>
            <a:endParaRPr lang="fr-FR" sz="2400" dirty="0">
              <a:effectLst/>
              <a:latin typeface="+mn-lt"/>
            </a:endParaRPr>
          </a:p>
        </p:txBody>
      </p:sp>
      <p:sp>
        <p:nvSpPr>
          <p:cNvPr id="54" name="Sous-titre 2"/>
          <p:cNvSpPr txBox="1">
            <a:spLocks/>
          </p:cNvSpPr>
          <p:nvPr userDrawn="1"/>
        </p:nvSpPr>
        <p:spPr bwMode="auto">
          <a:xfrm>
            <a:off x="8447898" y="4448529"/>
            <a:ext cx="2276023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0" indent="0" algn="l" defTabSz="912813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B519F"/>
              </a:buClr>
              <a:buFont typeface="Wingdings 3" pitchFamily="18" charset="2"/>
              <a:buNone/>
              <a:defRPr sz="2000" kern="12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89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2060"/>
              </a:buClr>
              <a:buFont typeface="Wingdings 3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Font typeface="Wingdings 2" pitchFamily="18" charset="2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Calibri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DZ" sz="2400" dirty="0" smtClean="0">
                <a:effectLst/>
                <a:latin typeface="+mn-lt"/>
              </a:rPr>
              <a:t>الأستاذ(ة)</a:t>
            </a:r>
            <a:r>
              <a:rPr lang="ar-DZ" sz="2400" baseline="0" dirty="0" smtClean="0">
                <a:effectLst/>
                <a:latin typeface="+mn-lt"/>
              </a:rPr>
              <a:t> المقدم(ة) :</a:t>
            </a:r>
            <a:endParaRPr lang="fr-FR" sz="2400" dirty="0">
              <a:effectLst/>
              <a:latin typeface="+mn-lt"/>
            </a:endParaRPr>
          </a:p>
        </p:txBody>
      </p:sp>
      <p:sp>
        <p:nvSpPr>
          <p:cNvPr id="55" name="Sous-titre 2"/>
          <p:cNvSpPr txBox="1">
            <a:spLocks/>
          </p:cNvSpPr>
          <p:nvPr userDrawn="1"/>
        </p:nvSpPr>
        <p:spPr bwMode="auto">
          <a:xfrm>
            <a:off x="9532884" y="5169412"/>
            <a:ext cx="1191035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0" indent="0" algn="l" defTabSz="912813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B519F"/>
              </a:buClr>
              <a:buFont typeface="Wingdings 3" pitchFamily="18" charset="2"/>
              <a:buNone/>
              <a:defRPr sz="2000" kern="12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89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2060"/>
              </a:buClr>
              <a:buFont typeface="Wingdings 3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Font typeface="Wingdings 2" pitchFamily="18" charset="2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Calibri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DZ" sz="2400" dirty="0" smtClean="0">
                <a:effectLst/>
                <a:latin typeface="+mn-lt"/>
              </a:rPr>
              <a:t>الفقرة</a:t>
            </a:r>
            <a:r>
              <a:rPr lang="ar-DZ" sz="2400" baseline="0" dirty="0" smtClean="0">
                <a:effectLst/>
                <a:latin typeface="+mn-lt"/>
              </a:rPr>
              <a:t> :</a:t>
            </a:r>
            <a:endParaRPr lang="fr-FR" sz="2400" dirty="0">
              <a:effectLst/>
              <a:latin typeface="+mn-lt"/>
            </a:endParaRPr>
          </a:p>
        </p:txBody>
      </p:sp>
      <p:sp>
        <p:nvSpPr>
          <p:cNvPr id="56" name="Sous-titre 2"/>
          <p:cNvSpPr txBox="1">
            <a:spLocks/>
          </p:cNvSpPr>
          <p:nvPr userDrawn="1"/>
        </p:nvSpPr>
        <p:spPr bwMode="auto">
          <a:xfrm>
            <a:off x="9017878" y="5780121"/>
            <a:ext cx="1706041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0" indent="0" algn="l" defTabSz="912813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B519F"/>
              </a:buClr>
              <a:buFont typeface="Wingdings 3" pitchFamily="18" charset="2"/>
              <a:buNone/>
              <a:defRPr sz="2000" kern="12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89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2060"/>
              </a:buClr>
              <a:buFont typeface="Wingdings 3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Font typeface="Wingdings 2" pitchFamily="18" charset="2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Calibri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DZ" sz="2400" dirty="0" smtClean="0">
                <a:effectLst/>
              </a:rPr>
              <a:t>رمز المورد :</a:t>
            </a:r>
            <a:endParaRPr lang="fr-FR" sz="2400" dirty="0">
              <a:effectLst/>
            </a:endParaRPr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161" y="4"/>
            <a:ext cx="12182475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20167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2290813" y="2021305"/>
            <a:ext cx="7584491" cy="606392"/>
          </a:xfrm>
        </p:spPr>
        <p:txBody>
          <a:bodyPr/>
          <a:lstStyle>
            <a:lvl1pPr marL="0" indent="0" algn="ctr">
              <a:buNone/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ar-DZ" dirty="0" smtClean="0"/>
              <a:t>النص المقدم في آخر الدرس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xmlns="" val="3457101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2290813" y="2021305"/>
            <a:ext cx="7584491" cy="606392"/>
          </a:xfrm>
        </p:spPr>
        <p:txBody>
          <a:bodyPr/>
          <a:lstStyle>
            <a:lvl1pPr marL="0" indent="0" algn="ctr">
              <a:buNone/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ar-DZ" dirty="0" smtClean="0"/>
              <a:t>النص المقدم في آخر الدرس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xmlns="" val="3457101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4983-EA31-44BA-9E30-E3EFBE030353}" type="datetimeFigureOut">
              <a:rPr lang="fr-FR" smtClean="0"/>
              <a:pPr/>
              <a:t>09/12/2020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L1_S1_SM_Mat.3_C01/15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45A4E-14F6-474E-9EEE-AF1EA9678214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139701" y="694757"/>
            <a:ext cx="11869739" cy="46038"/>
          </a:xfrm>
          <a:prstGeom prst="rect">
            <a:avLst/>
          </a:prstGeom>
          <a:solidFill>
            <a:srgbClr val="0C5C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anchor="ctr"/>
          <a:lstStyle/>
          <a:p>
            <a:pPr algn="ctr" defTabSz="914377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ZoneTexte 7"/>
          <p:cNvSpPr txBox="1"/>
          <p:nvPr userDrawn="1"/>
        </p:nvSpPr>
        <p:spPr>
          <a:xfrm>
            <a:off x="7271913" y="6400800"/>
            <a:ext cx="972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r" rtl="1"/>
            <a:r>
              <a:rPr lang="ar-DZ" sz="1400" dirty="0" smtClean="0">
                <a:solidFill>
                  <a:schemeClr val="accent4">
                    <a:lumMod val="50000"/>
                  </a:schemeClr>
                </a:solidFill>
              </a:rPr>
              <a:t>رمز المورد</a:t>
            </a:r>
            <a:r>
              <a:rPr lang="ar-DZ" sz="1400" baseline="0" dirty="0" smtClean="0">
                <a:solidFill>
                  <a:schemeClr val="accent4">
                    <a:lumMod val="50000"/>
                  </a:schemeClr>
                </a:solidFill>
              </a:rPr>
              <a:t> :</a:t>
            </a:r>
            <a:endParaRPr lang="fr-FR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4983-EA31-44BA-9E30-E3EFBE030353}" type="datetimeFigureOut">
              <a:rPr lang="fr-FR" smtClean="0"/>
              <a:pPr/>
              <a:t>09/12/2020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L1_S1_SM_Mat.3_C01/15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967481-7426-4579-AA5F-1A12ED5E9FE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4983-EA31-44BA-9E30-E3EFBE030353}" type="datetimeFigureOut">
              <a:rPr lang="fr-FR" smtClean="0"/>
              <a:pPr/>
              <a:t>09/12/2020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L1_S1_SM_Mat.3_C01/15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967481-7426-4579-AA5F-1A12ED5E9FE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4983-EA31-44BA-9E30-E3EFBE030353}" type="datetimeFigureOut">
              <a:rPr lang="fr-FR" smtClean="0"/>
              <a:pPr/>
              <a:t>09/12/2020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L1_S1_SM_Mat.3_C01/15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967481-7426-4579-AA5F-1A12ED5E9FE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4983-EA31-44BA-9E30-E3EFBE030353}" type="datetimeFigureOut">
              <a:rPr lang="fr-FR" smtClean="0"/>
              <a:pPr/>
              <a:t>09/12/2020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L1_S1_SM_Mat.3_C01/15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967481-7426-4579-AA5F-1A12ED5E9FE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4983-EA31-44BA-9E30-E3EFBE030353}" type="datetimeFigureOut">
              <a:rPr lang="fr-FR" smtClean="0"/>
              <a:pPr/>
              <a:t>09/12/2020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L1_S1_SM_Mat.3_C01/15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967481-7426-4579-AA5F-1A12ED5E9FE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4983-EA31-44BA-9E30-E3EFBE030353}" type="datetimeFigureOut">
              <a:rPr lang="fr-FR" smtClean="0"/>
              <a:pPr/>
              <a:t>09/12/2020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L1_S1_SM_Mat.3_C01/15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967481-7426-4579-AA5F-1A12ED5E9FE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4983-EA31-44BA-9E30-E3EFBE030353}" type="datetimeFigureOut">
              <a:rPr lang="fr-FR" smtClean="0"/>
              <a:pPr/>
              <a:t>09/12/2020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L1_S1_SM_Mat.3_C01/15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pPr>
              <a:defRPr/>
            </a:pPr>
            <a:fld id="{01967481-7426-4579-AA5F-1A12ED5E9FE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C14983-EA31-44BA-9E30-E3EFBE030353}" type="datetimeFigureOut">
              <a:rPr lang="fr-FR" smtClean="0"/>
              <a:pPr/>
              <a:t>09/12/2020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 smtClean="0"/>
              <a:t>L1_S1_SM_Mat.3_C01/15</a:t>
            </a:r>
            <a:endParaRPr lang="fr-FR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1967481-7426-4579-AA5F-1A12ED5E9FE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grpSp>
        <p:nvGrpSpPr>
          <p:cNvPr id="2" name="Groupe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  <p:sldLayoutId id="2147483818" r:id="rId13"/>
    <p:sldLayoutId id="2147483820" r:id="rId14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ctrTitle" idx="4294967295"/>
          </p:nvPr>
        </p:nvSpPr>
        <p:spPr>
          <a:xfrm>
            <a:off x="1120462" y="4945487"/>
            <a:ext cx="4436079" cy="606314"/>
          </a:xfr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>
              <a:tabLst>
                <a:tab pos="6007100" algn="l"/>
              </a:tabLst>
            </a:pPr>
            <a:r>
              <a:rPr lang="ar-SA" sz="2800" b="1" dirty="0" smtClean="0">
                <a:solidFill>
                  <a:schemeClr val="tx1"/>
                </a:solidFill>
              </a:rPr>
              <a:t>اس</a:t>
            </a:r>
            <a:r>
              <a:rPr lang="ar-DZ" sz="2800" b="1" dirty="0" err="1" smtClean="0">
                <a:solidFill>
                  <a:schemeClr val="tx1"/>
                </a:solidFill>
              </a:rPr>
              <a:t>تا</a:t>
            </a:r>
            <a:r>
              <a:rPr lang="ar-SA" sz="2800" b="1" dirty="0" err="1" smtClean="0">
                <a:solidFill>
                  <a:schemeClr val="tx1"/>
                </a:solidFill>
              </a:rPr>
              <a:t>دة</a:t>
            </a:r>
            <a:r>
              <a:rPr lang="ar-SA" sz="2800" b="1" dirty="0" smtClean="0">
                <a:solidFill>
                  <a:schemeClr val="tx1"/>
                </a:solidFill>
              </a:rPr>
              <a:t> المادة: هاشم امال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6" name="Sous-titre 5"/>
          <p:cNvSpPr>
            <a:spLocks noGrp="1"/>
          </p:cNvSpPr>
          <p:nvPr>
            <p:ph type="subTitle" idx="4294967295"/>
          </p:nvPr>
        </p:nvSpPr>
        <p:spPr>
          <a:xfrm>
            <a:off x="7612599" y="2598023"/>
            <a:ext cx="1874837" cy="50323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>
              <a:buNone/>
            </a:pPr>
            <a:r>
              <a:rPr lang="ar-DZ" b="1" dirty="0" err="1" smtClean="0"/>
              <a:t>ماستر</a:t>
            </a:r>
            <a:r>
              <a:rPr lang="ar-DZ" b="1" dirty="0" smtClean="0"/>
              <a:t> 2</a:t>
            </a:r>
            <a:endParaRPr lang="fr-FR" b="1" dirty="0"/>
          </a:p>
        </p:txBody>
      </p:sp>
      <p:sp>
        <p:nvSpPr>
          <p:cNvPr id="8" name="Espace réservé du texte 6"/>
          <p:cNvSpPr>
            <a:spLocks noGrp="1"/>
          </p:cNvSpPr>
          <p:nvPr>
            <p:ph type="body" sz="quarter" idx="4294967295"/>
          </p:nvPr>
        </p:nvSpPr>
        <p:spPr>
          <a:xfrm>
            <a:off x="8304213" y="5202238"/>
            <a:ext cx="3887787" cy="404812"/>
          </a:xfrm>
        </p:spPr>
        <p:txBody>
          <a:bodyPr>
            <a:normAutofit fontScale="92500" lnSpcReduction="20000"/>
          </a:bodyPr>
          <a:lstStyle/>
          <a:p>
            <a:pPr marL="0" indent="0" rtl="1">
              <a:buNone/>
            </a:pPr>
            <a:r>
              <a:rPr lang="ar-DZ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الأولى  من 15</a:t>
            </a:r>
            <a:endParaRPr lang="fr-F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4294967295"/>
          </p:nvPr>
        </p:nvSpPr>
        <p:spPr>
          <a:xfrm>
            <a:off x="6258595" y="4389415"/>
            <a:ext cx="2095500" cy="504825"/>
          </a:xfr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 algn="r" rtl="1">
              <a:lnSpc>
                <a:spcPct val="100000"/>
              </a:lnSpc>
              <a:spcBef>
                <a:spcPts val="0"/>
              </a:spcBef>
              <a:buNone/>
            </a:pPr>
            <a:r>
              <a:rPr lang="ar-D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هاشم  امال</a:t>
            </a:r>
            <a:endParaRPr lang="fr-F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Sous-titre 5"/>
          <p:cNvSpPr txBox="1">
            <a:spLocks/>
          </p:cNvSpPr>
          <p:nvPr/>
        </p:nvSpPr>
        <p:spPr bwMode="auto">
          <a:xfrm>
            <a:off x="4109545" y="2641075"/>
            <a:ext cx="980571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0" indent="0" algn="l" defTabSz="912813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B519F"/>
              </a:buClr>
              <a:buFont typeface="Wingdings 3" pitchFamily="18" charset="2"/>
              <a:buNone/>
              <a:defRPr sz="2400" kern="12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89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2060"/>
              </a:buClr>
              <a:buFont typeface="Wingdings 3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Font typeface="Wingdings 2" pitchFamily="18" charset="2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Calibri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DZ" dirty="0" smtClean="0"/>
              <a:t>س 3</a:t>
            </a:r>
            <a:endParaRPr lang="fr-FR" dirty="0"/>
          </a:p>
        </p:txBody>
      </p:sp>
      <p:sp>
        <p:nvSpPr>
          <p:cNvPr id="10" name="Sous-titre 5"/>
          <p:cNvSpPr txBox="1">
            <a:spLocks/>
          </p:cNvSpPr>
          <p:nvPr/>
        </p:nvSpPr>
        <p:spPr bwMode="auto">
          <a:xfrm>
            <a:off x="6488630" y="3250888"/>
            <a:ext cx="3267945" cy="504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0" indent="0" algn="l" defTabSz="912813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B519F"/>
              </a:buClr>
              <a:buFont typeface="Wingdings 3" pitchFamily="18" charset="2"/>
              <a:buNone/>
              <a:defRPr sz="2400" kern="12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89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2060"/>
              </a:buClr>
              <a:buFont typeface="Wingdings 3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Font typeface="Wingdings 2" pitchFamily="18" charset="2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Calibri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DZ" dirty="0" smtClean="0"/>
              <a:t>العلوم الاجتماعية</a:t>
            </a:r>
            <a:endParaRPr lang="fr-FR" dirty="0"/>
          </a:p>
        </p:txBody>
      </p:sp>
      <p:sp>
        <p:nvSpPr>
          <p:cNvPr id="11" name="Sous-titre 5"/>
          <p:cNvSpPr txBox="1">
            <a:spLocks/>
          </p:cNvSpPr>
          <p:nvPr/>
        </p:nvSpPr>
        <p:spPr bwMode="auto">
          <a:xfrm>
            <a:off x="1953351" y="3161786"/>
            <a:ext cx="3175848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0" indent="0" algn="l" defTabSz="912813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B519F"/>
              </a:buClr>
              <a:buFont typeface="Wingdings 3" pitchFamily="18" charset="2"/>
              <a:buNone/>
              <a:defRPr sz="2400" kern="12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89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2060"/>
              </a:buClr>
              <a:buFont typeface="Wingdings 3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Font typeface="Wingdings 2" pitchFamily="18" charset="2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Calibri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DZ" dirty="0" smtClean="0"/>
              <a:t>علوم السكان</a:t>
            </a:r>
            <a:endParaRPr lang="fr-FR" dirty="0"/>
          </a:p>
        </p:txBody>
      </p:sp>
      <p:sp>
        <p:nvSpPr>
          <p:cNvPr id="15" name="Sous-titre 5"/>
          <p:cNvSpPr txBox="1">
            <a:spLocks/>
          </p:cNvSpPr>
          <p:nvPr/>
        </p:nvSpPr>
        <p:spPr bwMode="auto">
          <a:xfrm>
            <a:off x="12320" y="6354000"/>
            <a:ext cx="3975107" cy="504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0" indent="0" algn="l" defTabSz="912813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B519F"/>
              </a:buClr>
              <a:buFont typeface="Wingdings 3" pitchFamily="18" charset="2"/>
              <a:buNone/>
              <a:defRPr sz="2400" kern="12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89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2060"/>
              </a:buClr>
              <a:buFont typeface="Wingdings 3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Font typeface="Wingdings 2" pitchFamily="18" charset="2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Calibri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1"/>
            <a:r>
              <a:rPr lang="ar-DZ" sz="2000" b="1" dirty="0" smtClean="0">
                <a:effectLst/>
              </a:rPr>
              <a:t>جامعة  وهران 2، نوفمبر 2020</a:t>
            </a:r>
            <a:endParaRPr lang="fr-FR" sz="2000" b="1" dirty="0">
              <a:effectLst/>
            </a:endParaRPr>
          </a:p>
        </p:txBody>
      </p:sp>
      <p:sp>
        <p:nvSpPr>
          <p:cNvPr id="12" name="Espace réservé du pied de page 3"/>
          <p:cNvSpPr txBox="1">
            <a:spLocks/>
          </p:cNvSpPr>
          <p:nvPr/>
        </p:nvSpPr>
        <p:spPr>
          <a:xfrm>
            <a:off x="947265" y="5858079"/>
            <a:ext cx="8473825" cy="3603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38" tIns="45719" rIns="91438" bIns="45719" rtlCol="0" anchor="ctr" anchorCtr="0"/>
          <a:lstStyle>
            <a:defPPr>
              <a:defRPr lang="fr-FR"/>
            </a:defPPr>
            <a:lvl1pPr algn="l" defTabSz="914377" rtl="0" fontAlgn="auto">
              <a:spcBef>
                <a:spcPts val="0"/>
              </a:spcBef>
              <a:spcAft>
                <a:spcPts val="0"/>
              </a:spcAft>
              <a:defRPr sz="1400" kern="1200" smtClean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56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28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00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72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r" rtl="1">
              <a:defRPr/>
            </a:pPr>
            <a:r>
              <a:rPr lang="ar-DZ" sz="2400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ماستر2</a:t>
            </a:r>
            <a:r>
              <a:rPr lang="ar-DZ" sz="24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DZ" sz="2400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ar-DZ" sz="24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b="1" dirty="0" smtClean="0"/>
              <a:t>وت </a:t>
            </a:r>
            <a:r>
              <a:rPr lang="ar-DZ" sz="2400" b="1" dirty="0" smtClean="0"/>
              <a:t>منهجية</a:t>
            </a:r>
            <a:r>
              <a:rPr lang="ar-SA" sz="2400" b="1" dirty="0" smtClean="0"/>
              <a:t> </a:t>
            </a:r>
            <a:r>
              <a:rPr lang="fr-FR" sz="2400" b="1" dirty="0" smtClean="0"/>
              <a:t>/</a:t>
            </a:r>
            <a:r>
              <a:rPr lang="ar-DZ" sz="2400" b="1" dirty="0" smtClean="0"/>
              <a:t> محاضرة  </a:t>
            </a:r>
            <a:r>
              <a:rPr lang="ar-DZ" sz="2400" b="1" dirty="0" err="1"/>
              <a:t>01</a:t>
            </a:r>
            <a:r>
              <a:rPr lang="ar-DZ" sz="2400" b="1" dirty="0" err="1" smtClean="0"/>
              <a:t> </a:t>
            </a:r>
            <a:r>
              <a:rPr lang="ar-DZ" sz="2400" b="1" dirty="0" smtClean="0"/>
              <a:t>/</a:t>
            </a:r>
            <a:r>
              <a:rPr lang="ar-DZ" sz="2400" b="1" dirty="0" smtClean="0"/>
              <a:t>14</a:t>
            </a:r>
            <a:endParaRPr lang="fr-FR" sz="24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57600" y="3822700"/>
            <a:ext cx="61341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800" b="1" dirty="0" err="1" smtClean="0">
                <a:solidFill>
                  <a:schemeClr val="tx1"/>
                </a:solidFill>
              </a:rPr>
              <a:t>النمذجة</a:t>
            </a:r>
            <a:r>
              <a:rPr lang="ar-DZ" sz="2800" b="1" dirty="0" smtClean="0">
                <a:solidFill>
                  <a:schemeClr val="tx1"/>
                </a:solidFill>
              </a:rPr>
              <a:t> الاحصائية المطبقة في العلوم الاجتماعية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81477" y="4260581"/>
            <a:ext cx="3327400" cy="4191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800" b="1" dirty="0" smtClean="0">
                <a:solidFill>
                  <a:schemeClr val="tx1"/>
                </a:solidFill>
              </a:rPr>
              <a:t>وحدة منهجية</a:t>
            </a:r>
            <a:r>
              <a:rPr lang="ar-DZ" dirty="0" smtClean="0"/>
              <a:t> 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1184857" y="1880317"/>
            <a:ext cx="9414457" cy="5151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جامعة محمد بن احدد وهران </a:t>
            </a:r>
            <a:r>
              <a:rPr lang="ar-DZ" dirty="0" err="1" smtClean="0"/>
              <a:t>2 </a:t>
            </a:r>
            <a:r>
              <a:rPr lang="ar-DZ" dirty="0" smtClean="0"/>
              <a:t>– كلية العلوم </a:t>
            </a:r>
            <a:r>
              <a:rPr lang="ar-DZ" dirty="0" err="1" smtClean="0"/>
              <a:t>الاجتماعية -</a:t>
            </a:r>
            <a:r>
              <a:rPr lang="ar-DZ" dirty="0" smtClean="0"/>
              <a:t> 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532263" y="2606722"/>
            <a:ext cx="3439236" cy="4640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tx1"/>
                </a:solidFill>
              </a:rPr>
              <a:t>التخصص: </a:t>
            </a:r>
            <a:r>
              <a:rPr lang="ar-DZ" sz="2400" b="1" dirty="0" err="1" smtClean="0">
                <a:solidFill>
                  <a:schemeClr val="tx1"/>
                </a:solidFill>
              </a:rPr>
              <a:t>ديمغرافيا</a:t>
            </a:r>
            <a:r>
              <a:rPr lang="ar-DZ" sz="2400" b="1" dirty="0" smtClean="0">
                <a:solidFill>
                  <a:schemeClr val="tx1"/>
                </a:solidFill>
              </a:rPr>
              <a:t> اجتماعية </a:t>
            </a:r>
            <a:endParaRPr lang="fr-FR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ar-DZ" dirty="0" smtClean="0">
                <a:solidFill>
                  <a:schemeClr val="tx1"/>
                </a:solidFill>
              </a:rPr>
              <a:t>اهم المراجع التي يمكن الاستعانة </a:t>
            </a:r>
            <a:r>
              <a:rPr lang="ar-DZ" dirty="0" err="1" smtClean="0">
                <a:solidFill>
                  <a:schemeClr val="tx1"/>
                </a:solidFill>
              </a:rPr>
              <a:t>بها</a:t>
            </a:r>
            <a:r>
              <a:rPr lang="ar-DZ" dirty="0" smtClean="0">
                <a:solidFill>
                  <a:schemeClr val="tx1"/>
                </a:solidFill>
              </a:rPr>
              <a:t>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84856"/>
            <a:ext cx="12192000" cy="567314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fr-FR" dirty="0" smtClean="0"/>
              <a:t>BRESSOUX, P., 2010, « Modélisation statistique appliquée aux sciences sociales », </a:t>
            </a:r>
            <a:r>
              <a:rPr lang="fr-FR" dirty="0" err="1" smtClean="0"/>
              <a:t>ed</a:t>
            </a:r>
            <a:r>
              <a:rPr lang="fr-FR" dirty="0" smtClean="0"/>
              <a:t>. </a:t>
            </a:r>
            <a:r>
              <a:rPr lang="fr-FR" dirty="0" err="1" smtClean="0"/>
              <a:t>Deboek</a:t>
            </a:r>
            <a:r>
              <a:rPr lang="fr-FR" dirty="0" smtClean="0"/>
              <a:t>, Belgique, 360 p.</a:t>
            </a:r>
          </a:p>
          <a:p>
            <a:pPr lvl="0"/>
            <a:r>
              <a:rPr lang="fr-FR" dirty="0" smtClean="0"/>
              <a:t>HOWEL, G., 2002, « Statistique en sciences humaines » </a:t>
            </a:r>
            <a:r>
              <a:rPr lang="fr-FR" dirty="0" err="1" smtClean="0"/>
              <a:t>ed</a:t>
            </a:r>
            <a:r>
              <a:rPr lang="fr-FR" dirty="0" smtClean="0"/>
              <a:t>. </a:t>
            </a:r>
            <a:r>
              <a:rPr lang="fr-FR" dirty="0" err="1" smtClean="0"/>
              <a:t>Deboek</a:t>
            </a:r>
            <a:r>
              <a:rPr lang="fr-FR" dirty="0" smtClean="0"/>
              <a:t> ; Belgique, 821 p.</a:t>
            </a:r>
          </a:p>
          <a:p>
            <a:pPr lvl="0"/>
            <a:r>
              <a:rPr lang="fr-FR" dirty="0" smtClean="0"/>
              <a:t>BROSSIER, G., et DUSSAIX, A.,2000, « Enquêtes et sondages » </a:t>
            </a:r>
            <a:r>
              <a:rPr lang="fr-FR" dirty="0" err="1" smtClean="0"/>
              <a:t>ed</a:t>
            </a:r>
            <a:r>
              <a:rPr lang="fr-FR" dirty="0" smtClean="0"/>
              <a:t>. DUNOD, France, 364 p.</a:t>
            </a:r>
          </a:p>
          <a:p>
            <a:pPr lvl="0"/>
            <a:r>
              <a:rPr lang="fr-FR" dirty="0" smtClean="0"/>
              <a:t>RATEAU, P., 2001, « Méthodes st statistiques expérimentales en sciences sociales » </a:t>
            </a:r>
            <a:r>
              <a:rPr lang="fr-FR" dirty="0" err="1" smtClean="0"/>
              <a:t>ed</a:t>
            </a:r>
            <a:r>
              <a:rPr lang="fr-FR" dirty="0" smtClean="0"/>
              <a:t>. Ellipses, France, 229 p.</a:t>
            </a:r>
          </a:p>
          <a:p>
            <a:pPr lvl="0"/>
            <a:r>
              <a:rPr lang="fr-FR" dirty="0" smtClean="0"/>
              <a:t>HAMZA CHERIF, A., 2011, « Corrélation et régression simple et multiple : Notes de cours » Université de Tlemcen, 54 p.</a:t>
            </a:r>
          </a:p>
          <a:p>
            <a:pPr lvl="0"/>
            <a:r>
              <a:rPr lang="fr-FR" dirty="0" smtClean="0"/>
              <a:t>Hervé </a:t>
            </a:r>
            <a:r>
              <a:rPr lang="fr-FR" dirty="0" err="1" smtClean="0"/>
              <a:t>Fenneteau</a:t>
            </a:r>
            <a:r>
              <a:rPr lang="fr-FR" dirty="0" smtClean="0"/>
              <a:t> et Christian </a:t>
            </a:r>
            <a:r>
              <a:rPr lang="fr-FR" dirty="0" err="1" smtClean="0"/>
              <a:t>Bialès</a:t>
            </a:r>
            <a:r>
              <a:rPr lang="fr-FR" dirty="0" smtClean="0"/>
              <a:t>, Analyse Statistique des Données, Application et cas pour le marketing, Ed Ellipses, Paris, 1993.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45A4E-14F6-474E-9EEE-AF1EA9678214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  <p:sp>
        <p:nvSpPr>
          <p:cNvPr id="8" name="Espace réservé du pied de page 3"/>
          <p:cNvSpPr txBox="1">
            <a:spLocks/>
          </p:cNvSpPr>
          <p:nvPr/>
        </p:nvSpPr>
        <p:spPr>
          <a:xfrm>
            <a:off x="0" y="6490953"/>
            <a:ext cx="12192000" cy="3670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38" tIns="45719" rIns="91438" bIns="45719" rtlCol="0" anchor="ctr" anchorCtr="0"/>
          <a:lstStyle>
            <a:defPPr>
              <a:defRPr lang="fr-FR"/>
            </a:defPPr>
            <a:lvl1pPr algn="l" defTabSz="914377" rtl="0" fontAlgn="auto">
              <a:spcBef>
                <a:spcPts val="0"/>
              </a:spcBef>
              <a:spcAft>
                <a:spcPts val="0"/>
              </a:spcAft>
              <a:defRPr sz="1400" kern="1200" smtClean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56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28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00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72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 rtl="1">
              <a:defRPr/>
            </a:pPr>
            <a:r>
              <a:rPr lang="ar-D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ماستر</a:t>
            </a:r>
            <a:r>
              <a:rPr lang="ar-D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D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ar-D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ar-D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النمذجة</a:t>
            </a:r>
            <a:r>
              <a:rPr lang="ar-D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D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الاحصائية </a:t>
            </a:r>
            <a:r>
              <a:rPr lang="ar-D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 محاضرة </a:t>
            </a:r>
            <a:r>
              <a:rPr lang="ar-DZ" b="1" dirty="0" err="1">
                <a:solidFill>
                  <a:schemeClr val="tx1"/>
                </a:solidFill>
              </a:rPr>
              <a:t>01 </a:t>
            </a:r>
            <a:r>
              <a:rPr lang="ar-DZ" b="1" dirty="0">
                <a:solidFill>
                  <a:schemeClr val="tx1"/>
                </a:solidFill>
              </a:rPr>
              <a:t>/ 14   جامعة وهران 2- كلية العلوم </a:t>
            </a:r>
            <a:r>
              <a:rPr lang="ar-DZ" b="1" dirty="0" err="1">
                <a:solidFill>
                  <a:schemeClr val="tx1"/>
                </a:solidFill>
              </a:rPr>
              <a:t>الاجتماعية </a:t>
            </a:r>
            <a:r>
              <a:rPr lang="ar-DZ" b="1" dirty="0">
                <a:solidFill>
                  <a:schemeClr val="tx1"/>
                </a:solidFill>
              </a:rPr>
              <a:t>- قسم  </a:t>
            </a:r>
            <a:r>
              <a:rPr lang="ar-DZ" b="1" dirty="0" err="1">
                <a:solidFill>
                  <a:schemeClr val="tx1"/>
                </a:solidFill>
              </a:rPr>
              <a:t>الديمغرافيا</a:t>
            </a:r>
            <a:endParaRPr lang="fr-FR" b="1" dirty="0">
              <a:solidFill>
                <a:schemeClr val="tx1"/>
              </a:solidFill>
            </a:endParaRPr>
          </a:p>
          <a:p>
            <a:pPr algn="r" rtl="1">
              <a:defRPr/>
            </a:pPr>
            <a:endParaRPr lang="fr-FR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72531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68580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endParaRPr lang="ar-DZ" sz="3200" dirty="0" smtClean="0"/>
          </a:p>
          <a:p>
            <a:endParaRPr lang="ar-DZ" dirty="0" smtClean="0"/>
          </a:p>
          <a:p>
            <a:endParaRPr lang="ar-DZ" sz="3200" dirty="0" smtClean="0"/>
          </a:p>
          <a:p>
            <a:endParaRPr lang="ar-DZ" dirty="0" smtClean="0"/>
          </a:p>
          <a:p>
            <a:r>
              <a:rPr lang="ar-DZ" sz="6600" b="1" dirty="0" smtClean="0"/>
              <a:t>شكرا  على  حسن  انتباهكم</a:t>
            </a:r>
            <a:endParaRPr lang="fr-FR" sz="6600" b="1" dirty="0"/>
          </a:p>
        </p:txBody>
      </p:sp>
    </p:spTree>
    <p:extLst>
      <p:ext uri="{BB962C8B-B14F-4D97-AF65-F5344CB8AC3E}">
        <p14:creationId xmlns:p14="http://schemas.microsoft.com/office/powerpoint/2010/main" xmlns="" val="2020413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125021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DZ" sz="4400" b="1" dirty="0" smtClean="0">
                <a:solidFill>
                  <a:schemeClr val="tx1"/>
                </a:solidFill>
              </a:rPr>
              <a:t> </a:t>
            </a:r>
            <a:r>
              <a:rPr lang="ar-DZ" sz="4000" b="1" dirty="0">
                <a:solidFill>
                  <a:schemeClr val="tx1"/>
                </a:solidFill>
              </a:rPr>
              <a:t>الحجم </a:t>
            </a:r>
            <a:r>
              <a:rPr lang="ar-DZ" sz="4000" b="1" dirty="0" err="1">
                <a:solidFill>
                  <a:schemeClr val="tx1"/>
                </a:solidFill>
              </a:rPr>
              <a:t>الساعي </a:t>
            </a:r>
            <a:r>
              <a:rPr lang="ar-DZ" sz="4400" dirty="0">
                <a:solidFill>
                  <a:schemeClr val="tx1"/>
                </a:solidFill>
              </a:rPr>
              <a:t>: </a:t>
            </a:r>
            <a:r>
              <a:rPr lang="ar-DZ" sz="4400" dirty="0" smtClean="0">
                <a:solidFill>
                  <a:schemeClr val="tx1"/>
                </a:solidFill>
              </a:rPr>
              <a:t>ثلاث ساعات(</a:t>
            </a:r>
            <a:r>
              <a:rPr lang="ar-DZ" sz="4400" dirty="0" err="1" smtClean="0">
                <a:solidFill>
                  <a:schemeClr val="tx1"/>
                </a:solidFill>
              </a:rPr>
              <a:t>3سا</a:t>
            </a:r>
            <a:r>
              <a:rPr lang="ar-DZ" sz="4400" dirty="0" smtClean="0">
                <a:solidFill>
                  <a:schemeClr val="tx1"/>
                </a:solidFill>
              </a:rPr>
              <a:t>)في </a:t>
            </a:r>
            <a:r>
              <a:rPr lang="ar-DZ" sz="4400" dirty="0" err="1">
                <a:solidFill>
                  <a:schemeClr val="tx1"/>
                </a:solidFill>
              </a:rPr>
              <a:t>الاسبوع </a:t>
            </a:r>
            <a:r>
              <a:rPr lang="ar-DZ" sz="4400" dirty="0" smtClean="0">
                <a:solidFill>
                  <a:schemeClr val="tx1"/>
                </a:solidFill>
              </a:rPr>
              <a:t>( محاضرة و تطبيق</a:t>
            </a:r>
            <a:r>
              <a:rPr lang="ar-DZ" sz="4400" dirty="0" err="1" smtClean="0">
                <a:solidFill>
                  <a:schemeClr val="tx1"/>
                </a:solidFill>
              </a:rPr>
              <a:t>)</a:t>
            </a:r>
            <a:r>
              <a:rPr lang="ar-DZ" sz="4400" dirty="0" smtClean="0">
                <a:solidFill>
                  <a:schemeClr val="tx1"/>
                </a:solidFill>
              </a:rPr>
              <a:t> </a:t>
            </a:r>
            <a:endParaRPr lang="fr-FR" sz="4400" b="1" dirty="0">
              <a:solidFill>
                <a:schemeClr val="tx1"/>
              </a:solidFill>
            </a:endParaRPr>
          </a:p>
        </p:txBody>
      </p:sp>
      <p:sp>
        <p:nvSpPr>
          <p:cNvPr id="7" name="Espace réservé du pied de page 3"/>
          <p:cNvSpPr txBox="1">
            <a:spLocks/>
          </p:cNvSpPr>
          <p:nvPr/>
        </p:nvSpPr>
        <p:spPr>
          <a:xfrm>
            <a:off x="0" y="6045959"/>
            <a:ext cx="12192000" cy="8120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38" tIns="45719" rIns="91438" bIns="45719" rtlCol="0" anchor="ctr" anchorCtr="0"/>
          <a:lstStyle>
            <a:defPPr>
              <a:defRPr lang="fr-FR"/>
            </a:defPPr>
            <a:lvl1pPr algn="l" defTabSz="914377" rtl="0" fontAlgn="auto">
              <a:spcBef>
                <a:spcPts val="0"/>
              </a:spcBef>
              <a:spcAft>
                <a:spcPts val="0"/>
              </a:spcAft>
              <a:defRPr sz="1400" kern="1200" smtClean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56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28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00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72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 rtl="1">
              <a:defRPr/>
            </a:pPr>
            <a:r>
              <a:rPr lang="ar-D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ماستر</a:t>
            </a:r>
            <a:r>
              <a:rPr lang="ar-D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D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ar-D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ar-D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النمذجة</a:t>
            </a:r>
            <a:r>
              <a:rPr lang="ar-D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D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الاحصائية </a:t>
            </a:r>
            <a:r>
              <a:rPr lang="ar-D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 محاضرة </a:t>
            </a:r>
            <a:r>
              <a:rPr lang="ar-DZ" b="1" dirty="0" err="1" smtClean="0">
                <a:solidFill>
                  <a:schemeClr val="tx1"/>
                </a:solidFill>
              </a:rPr>
              <a:t>01 </a:t>
            </a:r>
            <a:r>
              <a:rPr lang="ar-DZ" b="1" dirty="0" smtClean="0">
                <a:solidFill>
                  <a:schemeClr val="tx1"/>
                </a:solidFill>
              </a:rPr>
              <a:t>/ 14   </a:t>
            </a:r>
            <a:r>
              <a:rPr lang="ar-DZ" b="1" dirty="0">
                <a:solidFill>
                  <a:schemeClr val="tx1"/>
                </a:solidFill>
              </a:rPr>
              <a:t>جامعة وهران 2- كلية العلوم </a:t>
            </a:r>
            <a:r>
              <a:rPr lang="ar-DZ" b="1" dirty="0" err="1">
                <a:solidFill>
                  <a:schemeClr val="tx1"/>
                </a:solidFill>
              </a:rPr>
              <a:t>الاجتماعية </a:t>
            </a:r>
            <a:r>
              <a:rPr lang="ar-DZ" b="1" dirty="0">
                <a:solidFill>
                  <a:schemeClr val="tx1"/>
                </a:solidFill>
              </a:rPr>
              <a:t>- قسم  </a:t>
            </a:r>
            <a:r>
              <a:rPr lang="ar-DZ" b="1" dirty="0" err="1" smtClean="0">
                <a:solidFill>
                  <a:schemeClr val="tx1"/>
                </a:solidFill>
              </a:rPr>
              <a:t>الديمغرافيا</a:t>
            </a:r>
            <a:endParaRPr lang="fr-FR" b="1" dirty="0">
              <a:solidFill>
                <a:schemeClr val="tx1"/>
              </a:solidFill>
            </a:endParaRPr>
          </a:p>
          <a:p>
            <a:pPr rtl="1">
              <a:defRPr/>
            </a:pPr>
            <a:endParaRPr lang="fr-F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itre 5"/>
          <p:cNvSpPr txBox="1">
            <a:spLocks/>
          </p:cNvSpPr>
          <p:nvPr/>
        </p:nvSpPr>
        <p:spPr>
          <a:xfrm>
            <a:off x="1" y="1105470"/>
            <a:ext cx="12191999" cy="51179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lvl="0" algn="r" defTabSz="914400" fontAlgn="auto">
              <a:spcAft>
                <a:spcPts val="0"/>
              </a:spcAft>
              <a:tabLst>
                <a:tab pos="811213" algn="l"/>
              </a:tabLst>
            </a:pP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DZ" sz="3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سياسة تقييم </a:t>
            </a:r>
            <a:r>
              <a:rPr kumimoji="0" lang="ar-DZ" sz="3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الطلبة:</a:t>
            </a: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ar-D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r" defTabSz="914400" fontAlgn="auto">
              <a:spcAft>
                <a:spcPts val="0"/>
              </a:spcAft>
              <a:tabLst>
                <a:tab pos="811213" algn="l"/>
              </a:tabLst>
            </a:pPr>
            <a:r>
              <a:rPr kumimoji="0" lang="ar-DZ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تقييم الطلبة يكون وفق التعليمات الجامعية الخاصة بالغياب و الحضور.</a:t>
            </a:r>
            <a:r>
              <a:rPr kumimoji="0" lang="fr-F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ar-DZ" sz="3300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ar-DZ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التقييم في هده</a:t>
            </a:r>
            <a:r>
              <a:rPr kumimoji="0" lang="ar-DZ" sz="33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المادة </a:t>
            </a:r>
            <a:r>
              <a:rPr kumimoji="0" lang="ar-DZ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ar-DZ" sz="3300" dirty="0" err="1" smtClean="0">
                <a:latin typeface="+mj-lt"/>
                <a:ea typeface="+mj-ea"/>
                <a:cs typeface="+mj-cs"/>
              </a:rPr>
              <a:t>يضم:</a:t>
            </a:r>
            <a:r>
              <a:rPr lang="ar-DZ" sz="3300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ar-DZ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ar-DZ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DZ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lang="ar-DZ" sz="33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تطبيق و هي تضم عمل فردي يقدم من طرف الطالب خلال حصة و ال</a:t>
            </a:r>
            <a:r>
              <a:rPr kumimoji="0" lang="ar-DZ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حضور و الانضباط </a:t>
            </a:r>
            <a:r>
              <a:rPr kumimoji="0" lang="fr-F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%</a:t>
            </a:r>
            <a:r>
              <a:rPr lang="ar-DZ" sz="3300" dirty="0" smtClean="0">
                <a:latin typeface="+mj-lt"/>
                <a:ea typeface="+mj-ea"/>
                <a:cs typeface="+mj-cs"/>
              </a:rPr>
              <a:t>     50</a:t>
            </a:r>
            <a:r>
              <a:rPr kumimoji="0" lang="fr-F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DZ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تقييم كتابي </a:t>
            </a:r>
            <a:r>
              <a:rPr kumimoji="0" lang="fr-F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%</a:t>
            </a:r>
            <a:r>
              <a:rPr lang="ar-DZ" sz="3300" dirty="0" smtClean="0">
                <a:latin typeface="+mj-lt"/>
                <a:ea typeface="+mj-ea"/>
                <a:cs typeface="+mj-cs"/>
              </a:rPr>
              <a:t>     50 </a:t>
            </a:r>
            <a:r>
              <a:rPr kumimoji="0" lang="fr-F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ar-DZ" sz="33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ar-DZ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571222"/>
            <a:ext cx="8538693" cy="7727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800" b="1" dirty="0" err="1" smtClean="0"/>
              <a:t>المعامل  </a:t>
            </a:r>
            <a:r>
              <a:rPr lang="ar-DZ" sz="2800" b="1" dirty="0" smtClean="0"/>
              <a:t>:  2         </a:t>
            </a:r>
            <a:r>
              <a:rPr lang="ar-DZ" sz="2800" b="1" dirty="0" err="1" smtClean="0"/>
              <a:t>الرصيد </a:t>
            </a:r>
            <a:r>
              <a:rPr lang="ar-DZ" sz="2800" b="1" dirty="0" smtClean="0"/>
              <a:t>:  3  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xmlns="" val="27953073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0475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DZ" b="1" dirty="0" smtClean="0"/>
              <a:t>الكفاءات</a:t>
            </a:r>
            <a:r>
              <a:rPr lang="ar-DZ" dirty="0" smtClean="0"/>
              <a:t> </a:t>
            </a:r>
            <a:r>
              <a:rPr lang="ar-DZ" b="1" dirty="0" smtClean="0"/>
              <a:t>المستهدفة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16676"/>
            <a:ext cx="12192000" cy="5441324"/>
          </a:xfr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ar-DZ" sz="3600" b="1" dirty="0" smtClean="0"/>
          </a:p>
          <a:p>
            <a:pPr algn="ctr">
              <a:buNone/>
            </a:pPr>
            <a:r>
              <a:rPr lang="ar-DZ" sz="3600" b="1" dirty="0" smtClean="0"/>
              <a:t>تخص هذه المادة طلبة السنة الثانية </a:t>
            </a:r>
            <a:r>
              <a:rPr lang="ar-DZ" sz="3600" b="1" dirty="0" err="1" smtClean="0"/>
              <a:t>ماستر</a:t>
            </a:r>
            <a:r>
              <a:rPr lang="ar-DZ" sz="3600" b="1" dirty="0" smtClean="0"/>
              <a:t> </a:t>
            </a:r>
            <a:r>
              <a:rPr lang="ar-DZ" sz="3600" b="1" dirty="0" err="1" smtClean="0"/>
              <a:t>ديمغرافيا</a:t>
            </a:r>
            <a:r>
              <a:rPr lang="ar-DZ" sz="3600" b="1" dirty="0" smtClean="0"/>
              <a:t> </a:t>
            </a:r>
            <a:r>
              <a:rPr lang="ar-DZ" sz="3600" b="1" dirty="0" err="1" smtClean="0"/>
              <a:t>اجتماعية </a:t>
            </a:r>
            <a:r>
              <a:rPr lang="ar-DZ" sz="3600" b="1" dirty="0" smtClean="0"/>
              <a:t>–كلية العلوم </a:t>
            </a:r>
            <a:r>
              <a:rPr lang="ar-DZ" sz="3600" b="1" dirty="0" err="1" smtClean="0"/>
              <a:t>الاجتماعية </a:t>
            </a:r>
            <a:r>
              <a:rPr lang="ar-DZ" sz="3600" b="1" dirty="0" smtClean="0"/>
              <a:t>- جامعة محمد بن احمد وهران 2</a:t>
            </a:r>
            <a:endParaRPr lang="fr-FR" sz="3600" b="1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45A4E-14F6-474E-9EEE-AF1EA9678214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5" name="Espace réservé du pied de page 3"/>
          <p:cNvSpPr txBox="1">
            <a:spLocks/>
          </p:cNvSpPr>
          <p:nvPr/>
        </p:nvSpPr>
        <p:spPr>
          <a:xfrm>
            <a:off x="0" y="6045961"/>
            <a:ext cx="12192000" cy="8120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38" tIns="45719" rIns="91438" bIns="45719" rtlCol="0" anchor="ctr" anchorCtr="0"/>
          <a:lstStyle>
            <a:defPPr>
              <a:defRPr lang="fr-FR"/>
            </a:defPPr>
            <a:lvl1pPr algn="l" defTabSz="914377" rtl="0" fontAlgn="auto">
              <a:spcBef>
                <a:spcPts val="0"/>
              </a:spcBef>
              <a:spcAft>
                <a:spcPts val="0"/>
              </a:spcAft>
              <a:defRPr sz="1400" kern="1200" smtClean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56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28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00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72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 rtl="1">
              <a:defRPr/>
            </a:pPr>
            <a:r>
              <a:rPr lang="ar-D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ماستر</a:t>
            </a:r>
            <a:r>
              <a:rPr lang="ar-D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D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ar-D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ar-D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النمذجة</a:t>
            </a:r>
            <a:r>
              <a:rPr lang="ar-D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D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الاحصائية </a:t>
            </a:r>
            <a:r>
              <a:rPr lang="ar-D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 محاضرة </a:t>
            </a:r>
            <a:r>
              <a:rPr lang="ar-DZ" b="1" dirty="0" err="1">
                <a:solidFill>
                  <a:schemeClr val="tx1"/>
                </a:solidFill>
              </a:rPr>
              <a:t>01 </a:t>
            </a:r>
            <a:r>
              <a:rPr lang="ar-DZ" b="1" dirty="0">
                <a:solidFill>
                  <a:schemeClr val="tx1"/>
                </a:solidFill>
              </a:rPr>
              <a:t>/ 14   جامعة وهران 2- كلية العلوم </a:t>
            </a:r>
            <a:r>
              <a:rPr lang="ar-DZ" b="1" dirty="0" err="1">
                <a:solidFill>
                  <a:schemeClr val="tx1"/>
                </a:solidFill>
              </a:rPr>
              <a:t>الاجتماعية </a:t>
            </a:r>
            <a:r>
              <a:rPr lang="ar-DZ" b="1" dirty="0">
                <a:solidFill>
                  <a:schemeClr val="tx1"/>
                </a:solidFill>
              </a:rPr>
              <a:t>- قسم  </a:t>
            </a:r>
            <a:r>
              <a:rPr lang="ar-DZ" b="1" dirty="0" err="1">
                <a:solidFill>
                  <a:schemeClr val="tx1"/>
                </a:solidFill>
              </a:rPr>
              <a:t>الديمغرافيا</a:t>
            </a:r>
            <a:endParaRPr lang="fr-FR" b="1" dirty="0">
              <a:solidFill>
                <a:schemeClr val="tx1"/>
              </a:solidFill>
            </a:endParaRPr>
          </a:p>
          <a:p>
            <a:pPr algn="r" rtl="1">
              <a:defRPr/>
            </a:pPr>
            <a:endParaRPr lang="fr-FR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10289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0" y="2"/>
            <a:ext cx="12192000" cy="6857999"/>
          </a:xfr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DZ" dirty="0" smtClean="0"/>
          </a:p>
          <a:p>
            <a:endParaRPr lang="ar-DZ" dirty="0" smtClean="0"/>
          </a:p>
          <a:p>
            <a:endParaRPr lang="ar-DZ" sz="3600" dirty="0" smtClean="0"/>
          </a:p>
          <a:p>
            <a:r>
              <a:rPr lang="ar-DZ" sz="3600" dirty="0" smtClean="0"/>
              <a:t>تتناول </a:t>
            </a:r>
            <a:r>
              <a:rPr lang="ar-DZ" sz="3600" dirty="0" err="1" smtClean="0"/>
              <a:t>مادة </a:t>
            </a:r>
            <a:r>
              <a:rPr lang="ar-DZ" sz="3600" dirty="0" smtClean="0"/>
              <a:t>“ </a:t>
            </a:r>
            <a:r>
              <a:rPr lang="ar-DZ" sz="3600" dirty="0" err="1" smtClean="0"/>
              <a:t>النمذجة</a:t>
            </a:r>
            <a:r>
              <a:rPr lang="ar-DZ" sz="3600" dirty="0" smtClean="0"/>
              <a:t> الاحصائية المطبقة في العلوم </a:t>
            </a:r>
            <a:r>
              <a:rPr lang="ar-DZ" sz="3600" dirty="0" err="1" smtClean="0"/>
              <a:t>الاجتماعية </a:t>
            </a:r>
            <a:r>
              <a:rPr lang="ar-DZ" sz="3600" dirty="0" smtClean="0"/>
              <a:t>" اهم النماذج الاحصائية المستخدمة في مجال الدراسات </a:t>
            </a:r>
            <a:r>
              <a:rPr lang="ar-DZ" sz="3600" dirty="0" err="1" smtClean="0"/>
              <a:t>الاجتماعية </a:t>
            </a:r>
            <a:r>
              <a:rPr lang="ar-DZ" sz="3600" dirty="0" smtClean="0"/>
              <a:t>، و سوف نقدمها نظريا ثم </a:t>
            </a:r>
            <a:r>
              <a:rPr lang="fr-FR" sz="3600" dirty="0" smtClean="0"/>
              <a:t>SPSS</a:t>
            </a:r>
            <a:r>
              <a:rPr lang="ar-DZ" sz="3600" dirty="0" smtClean="0"/>
              <a:t>نقوم بتطبيقها باستخدام برنامج التحليل الاحصائي.</a:t>
            </a:r>
            <a:endParaRPr lang="fr-FR" sz="3600" dirty="0" smtClean="0"/>
          </a:p>
          <a:p>
            <a:r>
              <a:rPr lang="ar-DZ" sz="3600" dirty="0" smtClean="0"/>
              <a:t>و ذلك باستخدام قاعدة بيانات بعض المسوح الوطنية</a:t>
            </a:r>
            <a:endParaRPr lang="fr-FR" sz="3600" dirty="0"/>
          </a:p>
        </p:txBody>
      </p:sp>
      <p:sp>
        <p:nvSpPr>
          <p:cNvPr id="4" name="Espace réservé du pied de page 3"/>
          <p:cNvSpPr txBox="1">
            <a:spLocks/>
          </p:cNvSpPr>
          <p:nvPr/>
        </p:nvSpPr>
        <p:spPr>
          <a:xfrm>
            <a:off x="0" y="6045961"/>
            <a:ext cx="12192000" cy="8120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38" tIns="45719" rIns="91438" bIns="45719" rtlCol="0" anchor="ctr" anchorCtr="0"/>
          <a:lstStyle>
            <a:defPPr>
              <a:defRPr lang="fr-FR"/>
            </a:defPPr>
            <a:lvl1pPr algn="l" defTabSz="914377" rtl="0" fontAlgn="auto">
              <a:spcBef>
                <a:spcPts val="0"/>
              </a:spcBef>
              <a:spcAft>
                <a:spcPts val="0"/>
              </a:spcAft>
              <a:defRPr sz="1400" kern="1200" smtClean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56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28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00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72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 rtl="1">
              <a:defRPr/>
            </a:pPr>
            <a:r>
              <a:rPr lang="ar-D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ماستر</a:t>
            </a:r>
            <a:r>
              <a:rPr lang="ar-D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D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ar-D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ar-D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النمذجة</a:t>
            </a:r>
            <a:r>
              <a:rPr lang="ar-D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D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الاحصائية </a:t>
            </a:r>
            <a:r>
              <a:rPr lang="ar-D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 محاضرة </a:t>
            </a:r>
            <a:r>
              <a:rPr lang="ar-DZ" b="1" dirty="0" err="1">
                <a:solidFill>
                  <a:schemeClr val="tx1"/>
                </a:solidFill>
              </a:rPr>
              <a:t>01 </a:t>
            </a:r>
            <a:r>
              <a:rPr lang="ar-DZ" b="1" dirty="0">
                <a:solidFill>
                  <a:schemeClr val="tx1"/>
                </a:solidFill>
              </a:rPr>
              <a:t>/ 14   جامعة وهران 2- كلية العلوم </a:t>
            </a:r>
            <a:r>
              <a:rPr lang="ar-DZ" b="1" dirty="0" err="1">
                <a:solidFill>
                  <a:schemeClr val="tx1"/>
                </a:solidFill>
              </a:rPr>
              <a:t>الاجتماعية </a:t>
            </a:r>
            <a:r>
              <a:rPr lang="ar-DZ" b="1" dirty="0">
                <a:solidFill>
                  <a:schemeClr val="tx1"/>
                </a:solidFill>
              </a:rPr>
              <a:t>- قسم  </a:t>
            </a:r>
            <a:r>
              <a:rPr lang="ar-DZ" b="1" dirty="0" err="1">
                <a:solidFill>
                  <a:schemeClr val="tx1"/>
                </a:solidFill>
              </a:rPr>
              <a:t>الديمغرافيا</a:t>
            </a:r>
            <a:endParaRPr lang="fr-FR" b="1" dirty="0">
              <a:solidFill>
                <a:schemeClr val="tx1"/>
              </a:solidFill>
            </a:endParaRPr>
          </a:p>
          <a:p>
            <a:pPr algn="r" rtl="1">
              <a:defRPr/>
            </a:pPr>
            <a:endParaRPr lang="fr-FR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0" y="-2575281"/>
            <a:ext cx="12192000" cy="124033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DZ" altLang="zh-CN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DZ" altLang="zh-CN" sz="4000" b="1" dirty="0" smtClean="0">
              <a:solidFill>
                <a:schemeClr val="tx1"/>
              </a:solidFill>
              <a:latin typeface="Arabic Transparent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DZ" altLang="zh-CN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zh-CN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altLang="zh-CN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ransparent" charset="0"/>
                <a:ea typeface="SimSun" pitchFamily="2" charset="-122"/>
                <a:cs typeface="Times New Roman" pitchFamily="18" charset="0"/>
              </a:rPr>
              <a:t>المعارف المسبقة </a:t>
            </a:r>
            <a:r>
              <a:rPr kumimoji="0" lang="ar-DZ" altLang="zh-CN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abic Transparent" charset="0"/>
                <a:ea typeface="SimSun" pitchFamily="2" charset="-122"/>
                <a:cs typeface="Times New Roman" pitchFamily="18" charset="0"/>
              </a:rPr>
              <a:t>المطلوبة:</a:t>
            </a:r>
            <a:endParaRPr kumimoji="0" lang="ar-DZ" altLang="zh-CN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zh-CN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ar-DZ" sz="4000" dirty="0" smtClean="0"/>
              <a:t>يتطلب الالمام بمحتوى المقياس التحكم في مكونات برامج مواد الإحصاء الوصفي أحادي المتغيرات وثنائي المتغيرات، الإحصاء الاستدلالي ومبادئ </a:t>
            </a:r>
            <a:r>
              <a:rPr lang="ar-DZ" sz="4000" dirty="0" err="1" smtClean="0"/>
              <a:t>الرياضيات </a:t>
            </a:r>
            <a:r>
              <a:rPr lang="ar-DZ" sz="4000" dirty="0" smtClean="0"/>
              <a:t>(كلها مواد سبق و ان درسها الطالب في التدرج و في السنة اولى </a:t>
            </a:r>
            <a:r>
              <a:rPr lang="ar-DZ" sz="4000" dirty="0" err="1" smtClean="0"/>
              <a:t>ماستر).</a:t>
            </a:r>
            <a:r>
              <a:rPr lang="ar-DZ" sz="4000" dirty="0" smtClean="0"/>
              <a:t> كما أن التحكم في بعض برامج التحليل الاحصائي الحاسوبي مثل  برنامج </a:t>
            </a:r>
            <a:r>
              <a:rPr lang="fr-FR" sz="4000" dirty="0" smtClean="0"/>
              <a:t>SPSS</a:t>
            </a:r>
            <a:r>
              <a:rPr lang="ar-DZ" sz="4000" dirty="0" smtClean="0"/>
              <a:t> و برنامج اكسيل و قد سبق للطالب دراستهما في التدرج مما سوف يساعد الطالب قطعا على الاستيعاب الأسرع لعناصر المقياس.</a:t>
            </a:r>
            <a:endParaRPr lang="fr-FR" sz="4000" dirty="0" smtClean="0"/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DZ" altLang="zh-CN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DZ" altLang="zh-CN" sz="4000" dirty="0" smtClean="0">
              <a:solidFill>
                <a:schemeClr val="tx1"/>
              </a:solidFill>
              <a:latin typeface="Arabic Transparent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DZ" altLang="zh-CN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DZ" altLang="zh-CN" sz="4000" dirty="0" smtClean="0">
              <a:solidFill>
                <a:schemeClr val="tx1"/>
              </a:solidFill>
              <a:latin typeface="Arabic Transparent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DZ" altLang="zh-CN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DZ" altLang="zh-CN" sz="4000" dirty="0" smtClean="0">
              <a:solidFill>
                <a:schemeClr val="tx1"/>
              </a:solidFill>
              <a:latin typeface="Arabic Transparent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DZ" altLang="zh-CN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pied de page 3"/>
          <p:cNvSpPr txBox="1">
            <a:spLocks/>
          </p:cNvSpPr>
          <p:nvPr/>
        </p:nvSpPr>
        <p:spPr>
          <a:xfrm>
            <a:off x="0" y="6045961"/>
            <a:ext cx="12192000" cy="8120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38" tIns="45719" rIns="91438" bIns="45719" rtlCol="0" anchor="ctr" anchorCtr="0"/>
          <a:lstStyle>
            <a:defPPr>
              <a:defRPr lang="fr-FR"/>
            </a:defPPr>
            <a:lvl1pPr algn="l" defTabSz="914377" rtl="0" fontAlgn="auto">
              <a:spcBef>
                <a:spcPts val="0"/>
              </a:spcBef>
              <a:spcAft>
                <a:spcPts val="0"/>
              </a:spcAft>
              <a:defRPr sz="1400" kern="1200" smtClean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56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28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00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72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 rtl="1">
              <a:defRPr/>
            </a:pPr>
            <a:r>
              <a:rPr lang="ar-D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ماستر</a:t>
            </a:r>
            <a:r>
              <a:rPr lang="ar-D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D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ar-D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ar-D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النمذجة</a:t>
            </a:r>
            <a:r>
              <a:rPr lang="ar-D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D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الاحصائية </a:t>
            </a:r>
            <a:r>
              <a:rPr lang="ar-D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 محاضرة </a:t>
            </a:r>
            <a:r>
              <a:rPr lang="ar-DZ" b="1" dirty="0" err="1">
                <a:solidFill>
                  <a:schemeClr val="tx1"/>
                </a:solidFill>
              </a:rPr>
              <a:t>01 </a:t>
            </a:r>
            <a:r>
              <a:rPr lang="ar-DZ" b="1" dirty="0">
                <a:solidFill>
                  <a:schemeClr val="tx1"/>
                </a:solidFill>
              </a:rPr>
              <a:t>/ 14   جامعة وهران 2- كلية العلوم </a:t>
            </a:r>
            <a:r>
              <a:rPr lang="ar-DZ" b="1" dirty="0" err="1">
                <a:solidFill>
                  <a:schemeClr val="tx1"/>
                </a:solidFill>
              </a:rPr>
              <a:t>الاجتماعية </a:t>
            </a:r>
            <a:r>
              <a:rPr lang="ar-DZ" b="1" dirty="0">
                <a:solidFill>
                  <a:schemeClr val="tx1"/>
                </a:solidFill>
              </a:rPr>
              <a:t>- قسم  </a:t>
            </a:r>
            <a:r>
              <a:rPr lang="ar-DZ" b="1" dirty="0" err="1">
                <a:solidFill>
                  <a:schemeClr val="tx1"/>
                </a:solidFill>
              </a:rPr>
              <a:t>الديمغرافيا</a:t>
            </a:r>
            <a:endParaRPr lang="fr-FR" b="1" dirty="0">
              <a:solidFill>
                <a:schemeClr val="tx1"/>
              </a:solidFill>
            </a:endParaRPr>
          </a:p>
          <a:p>
            <a:pPr algn="r" rtl="1">
              <a:defRPr/>
            </a:pPr>
            <a:endParaRPr lang="fr-FR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4622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DZ" sz="4800" b="1" dirty="0" smtClean="0"/>
              <a:t>الأهداف التعليمية</a:t>
            </a:r>
            <a:endParaRPr lang="fr-FR" sz="4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07583"/>
            <a:ext cx="12192000" cy="6548908"/>
          </a:xfr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r" defTabSz="914400" eaLnBrk="0" hangingPunct="0">
              <a:lnSpc>
                <a:spcPct val="100000"/>
              </a:lnSpc>
              <a:spcBef>
                <a:spcPct val="0"/>
              </a:spcBef>
              <a:buClrTx/>
              <a:buNone/>
            </a:pPr>
            <a:endParaRPr lang="ar-DZ" sz="4000" b="1" dirty="0" smtClean="0">
              <a:latin typeface="Simplified Arabic" pitchFamily="18" charset="-78"/>
              <a:ea typeface="Calibri" pitchFamily="34" charset="0"/>
              <a:cs typeface="Simplified Arabic" pitchFamily="18" charset="-78"/>
            </a:endParaRPr>
          </a:p>
          <a:p>
            <a:pPr algn="r" rtl="1">
              <a:buNone/>
            </a:pPr>
            <a:endParaRPr lang="ar-DZ" sz="4000" dirty="0" smtClean="0"/>
          </a:p>
          <a:p>
            <a:pPr algn="r" rtl="1">
              <a:buNone/>
            </a:pPr>
            <a:r>
              <a:rPr lang="ar-DZ" sz="4000" dirty="0" smtClean="0"/>
              <a:t>استكمالا لتكوين الطالب في التقنيات الإحصائية وتقنيات التحليل، التي هي القلب النابض لمنهجية البحث السببي، والذي هو </a:t>
            </a:r>
            <a:r>
              <a:rPr lang="ar-DZ" sz="4000" dirty="0" err="1" smtClean="0"/>
              <a:t>بدوره </a:t>
            </a:r>
            <a:r>
              <a:rPr lang="ar-DZ" sz="4000" dirty="0" smtClean="0"/>
              <a:t>(نتائجه) مرتكز على عمليات </a:t>
            </a:r>
            <a:r>
              <a:rPr lang="ar-DZ" sz="4000" dirty="0" err="1" smtClean="0"/>
              <a:t>اتخاد</a:t>
            </a:r>
            <a:r>
              <a:rPr lang="ar-DZ" sz="4000" dirty="0" smtClean="0"/>
              <a:t> </a:t>
            </a:r>
            <a:r>
              <a:rPr lang="ar-DZ" sz="4000" dirty="0" err="1" smtClean="0"/>
              <a:t>القرارو</a:t>
            </a:r>
            <a:r>
              <a:rPr lang="ar-DZ" sz="4000" dirty="0" smtClean="0"/>
              <a:t> وضع البرامج والسياسات الصحية </a:t>
            </a:r>
            <a:r>
              <a:rPr lang="ar-DZ" sz="4000" dirty="0" err="1" smtClean="0"/>
              <a:t>والاجتماعية.</a:t>
            </a:r>
            <a:r>
              <a:rPr lang="ar-DZ" sz="4000" dirty="0" smtClean="0"/>
              <a:t> نحاول من خلال هذه المادة اقحام الطالب في عالم التحليل الإحصائي المتقدم أو التحليل متعدد المتغيرات وبالتالي </a:t>
            </a:r>
            <a:r>
              <a:rPr lang="ar-DZ" sz="4000" dirty="0" err="1" smtClean="0"/>
              <a:t>النمذجة</a:t>
            </a:r>
            <a:r>
              <a:rPr lang="ar-DZ" sz="4000" dirty="0" smtClean="0"/>
              <a:t> الإحصائية.</a:t>
            </a:r>
            <a:endParaRPr lang="fr-FR" sz="4000" dirty="0" smtClean="0"/>
          </a:p>
          <a:p>
            <a:pPr algn="r">
              <a:buNone/>
            </a:pPr>
            <a:endParaRPr lang="fr-FR" sz="4000" b="1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45A4E-14F6-474E-9EEE-AF1EA9678214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8" name="Espace réservé du pied de page 3"/>
          <p:cNvSpPr txBox="1">
            <a:spLocks/>
          </p:cNvSpPr>
          <p:nvPr/>
        </p:nvSpPr>
        <p:spPr>
          <a:xfrm>
            <a:off x="0" y="6858000"/>
            <a:ext cx="12192000" cy="8120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38" tIns="45719" rIns="91438" bIns="45719" rtlCol="0" anchor="ctr" anchorCtr="0"/>
          <a:lstStyle>
            <a:defPPr>
              <a:defRPr lang="fr-FR"/>
            </a:defPPr>
            <a:lvl1pPr algn="l" defTabSz="914377" rtl="0" fontAlgn="auto">
              <a:spcBef>
                <a:spcPts val="0"/>
              </a:spcBef>
              <a:spcAft>
                <a:spcPts val="0"/>
              </a:spcAft>
              <a:defRPr sz="1400" kern="1200" smtClean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56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28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00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72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 rtl="1">
              <a:defRPr/>
            </a:pPr>
            <a:r>
              <a:rPr lang="ar-D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ماستر</a:t>
            </a:r>
            <a:r>
              <a:rPr lang="ar-D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D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ar-D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ar-D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النمذجة</a:t>
            </a:r>
            <a:r>
              <a:rPr lang="ar-D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D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الاحصائية </a:t>
            </a:r>
            <a:r>
              <a:rPr lang="ar-D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 محاضرة </a:t>
            </a:r>
            <a:r>
              <a:rPr lang="ar-DZ" b="1" dirty="0" err="1">
                <a:solidFill>
                  <a:schemeClr val="tx1"/>
                </a:solidFill>
              </a:rPr>
              <a:t>01 </a:t>
            </a:r>
            <a:r>
              <a:rPr lang="ar-DZ" b="1" dirty="0">
                <a:solidFill>
                  <a:schemeClr val="tx1"/>
                </a:solidFill>
              </a:rPr>
              <a:t>/ 14   جامعة وهران 2- كلية العلوم </a:t>
            </a:r>
            <a:r>
              <a:rPr lang="ar-DZ" b="1" dirty="0" err="1">
                <a:solidFill>
                  <a:schemeClr val="tx1"/>
                </a:solidFill>
              </a:rPr>
              <a:t>الاجتماعية </a:t>
            </a:r>
            <a:r>
              <a:rPr lang="ar-DZ" b="1" dirty="0">
                <a:solidFill>
                  <a:schemeClr val="tx1"/>
                </a:solidFill>
              </a:rPr>
              <a:t>- قسم  </a:t>
            </a:r>
            <a:r>
              <a:rPr lang="ar-DZ" b="1" dirty="0" err="1">
                <a:solidFill>
                  <a:schemeClr val="tx1"/>
                </a:solidFill>
              </a:rPr>
              <a:t>الديمغرافيا</a:t>
            </a:r>
            <a:endParaRPr lang="fr-FR" b="1" dirty="0">
              <a:solidFill>
                <a:schemeClr val="tx1"/>
              </a:solidFill>
            </a:endParaRPr>
          </a:p>
          <a:p>
            <a:pPr algn="r" rtl="1">
              <a:defRPr/>
            </a:pPr>
            <a:endParaRPr lang="fr-FR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tabLst>
                <a:tab pos="1700213" algn="l"/>
              </a:tabLst>
            </a:pPr>
            <a:r>
              <a:rPr lang="ar-DZ" sz="6000" b="1" dirty="0" smtClean="0"/>
              <a:t>برنامج المادة </a:t>
            </a:r>
            <a:endParaRPr lang="fr-FR" sz="6000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609600" y="1935163"/>
          <a:ext cx="109728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L1_S1_SM_Mat.3_C01/15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45A4E-14F6-474E-9EEE-AF1EA9678214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sp>
        <p:nvSpPr>
          <p:cNvPr id="7" name="Espace réservé du pied de page 3"/>
          <p:cNvSpPr txBox="1">
            <a:spLocks/>
          </p:cNvSpPr>
          <p:nvPr/>
        </p:nvSpPr>
        <p:spPr>
          <a:xfrm>
            <a:off x="0" y="6045961"/>
            <a:ext cx="12192000" cy="8120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38" tIns="45719" rIns="91438" bIns="45719" rtlCol="0" anchor="ctr" anchorCtr="0"/>
          <a:lstStyle>
            <a:defPPr>
              <a:defRPr lang="fr-FR"/>
            </a:defPPr>
            <a:lvl1pPr algn="l" defTabSz="914377" rtl="0" fontAlgn="auto">
              <a:spcBef>
                <a:spcPts val="0"/>
              </a:spcBef>
              <a:spcAft>
                <a:spcPts val="0"/>
              </a:spcAft>
              <a:defRPr sz="1400" kern="1200" smtClean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56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28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00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72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 rtl="1">
              <a:defRPr/>
            </a:pPr>
            <a:r>
              <a:rPr lang="ar-D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ماستر</a:t>
            </a:r>
            <a:r>
              <a:rPr lang="ar-D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D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ar-D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ar-D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النمذجة</a:t>
            </a:r>
            <a:r>
              <a:rPr lang="ar-D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D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الاحصائية </a:t>
            </a:r>
            <a:r>
              <a:rPr lang="ar-D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 محاضرة </a:t>
            </a:r>
            <a:r>
              <a:rPr lang="ar-DZ" b="1" dirty="0" err="1">
                <a:solidFill>
                  <a:schemeClr val="tx1"/>
                </a:solidFill>
              </a:rPr>
              <a:t>01 </a:t>
            </a:r>
            <a:r>
              <a:rPr lang="ar-DZ" b="1" dirty="0">
                <a:solidFill>
                  <a:schemeClr val="tx1"/>
                </a:solidFill>
              </a:rPr>
              <a:t>/ 14   جامعة وهران 2- كلية العلوم </a:t>
            </a:r>
            <a:r>
              <a:rPr lang="ar-DZ" b="1" dirty="0" err="1">
                <a:solidFill>
                  <a:schemeClr val="tx1"/>
                </a:solidFill>
              </a:rPr>
              <a:t>الاجتماعية </a:t>
            </a:r>
            <a:r>
              <a:rPr lang="ar-DZ" b="1" dirty="0">
                <a:solidFill>
                  <a:schemeClr val="tx1"/>
                </a:solidFill>
              </a:rPr>
              <a:t>- قسم  </a:t>
            </a:r>
            <a:r>
              <a:rPr lang="ar-DZ" b="1" dirty="0" err="1">
                <a:solidFill>
                  <a:schemeClr val="tx1"/>
                </a:solidFill>
              </a:rPr>
              <a:t>الديمغرافيا</a:t>
            </a:r>
            <a:endParaRPr lang="fr-FR" b="1" dirty="0">
              <a:solidFill>
                <a:schemeClr val="tx1"/>
              </a:solidFill>
            </a:endParaRPr>
          </a:p>
          <a:p>
            <a:pPr algn="r" rtl="1">
              <a:defRPr/>
            </a:pPr>
            <a:endParaRPr lang="fr-FR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برنامج </a:t>
            </a:r>
            <a:r>
              <a:rPr lang="ar-DZ" dirty="0" err="1" smtClean="0"/>
              <a:t>المادة </a:t>
            </a:r>
            <a:r>
              <a:rPr lang="ar-DZ" dirty="0" smtClean="0"/>
              <a:t>( يتبع</a:t>
            </a:r>
            <a:r>
              <a:rPr lang="ar-DZ" dirty="0" err="1" smtClean="0"/>
              <a:t>)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609600" y="1935163"/>
          <a:ext cx="109728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45A4E-14F6-474E-9EEE-AF1EA9678214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sp>
        <p:nvSpPr>
          <p:cNvPr id="8" name="Espace réservé du pied de page 3"/>
          <p:cNvSpPr txBox="1">
            <a:spLocks/>
          </p:cNvSpPr>
          <p:nvPr/>
        </p:nvSpPr>
        <p:spPr>
          <a:xfrm>
            <a:off x="0" y="6045961"/>
            <a:ext cx="12192000" cy="8120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38" tIns="45719" rIns="91438" bIns="45719" rtlCol="0" anchor="ctr" anchorCtr="0"/>
          <a:lstStyle>
            <a:defPPr>
              <a:defRPr lang="fr-FR"/>
            </a:defPPr>
            <a:lvl1pPr algn="l" defTabSz="914377" rtl="0" fontAlgn="auto">
              <a:spcBef>
                <a:spcPts val="0"/>
              </a:spcBef>
              <a:spcAft>
                <a:spcPts val="0"/>
              </a:spcAft>
              <a:defRPr sz="1400" kern="1200" smtClean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56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28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00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72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 rtl="1">
              <a:defRPr/>
            </a:pPr>
            <a:r>
              <a:rPr lang="ar-D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ماستر</a:t>
            </a:r>
            <a:r>
              <a:rPr lang="ar-D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D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ar-D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ar-D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النمذجة</a:t>
            </a:r>
            <a:r>
              <a:rPr lang="ar-D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D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الاحصائية </a:t>
            </a:r>
            <a:r>
              <a:rPr lang="ar-D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 محاضرة </a:t>
            </a:r>
            <a:r>
              <a:rPr lang="ar-DZ" b="1" dirty="0" err="1">
                <a:solidFill>
                  <a:schemeClr val="tx1"/>
                </a:solidFill>
              </a:rPr>
              <a:t>01 </a:t>
            </a:r>
            <a:r>
              <a:rPr lang="ar-DZ" b="1" dirty="0">
                <a:solidFill>
                  <a:schemeClr val="tx1"/>
                </a:solidFill>
              </a:rPr>
              <a:t>/ 14   جامعة وهران 2- كلية العلوم </a:t>
            </a:r>
            <a:r>
              <a:rPr lang="ar-DZ" b="1" dirty="0" err="1">
                <a:solidFill>
                  <a:schemeClr val="tx1"/>
                </a:solidFill>
              </a:rPr>
              <a:t>الاجتماعية </a:t>
            </a:r>
            <a:r>
              <a:rPr lang="ar-DZ" b="1" dirty="0">
                <a:solidFill>
                  <a:schemeClr val="tx1"/>
                </a:solidFill>
              </a:rPr>
              <a:t>- قسم  </a:t>
            </a:r>
            <a:r>
              <a:rPr lang="ar-DZ" b="1" dirty="0" err="1">
                <a:solidFill>
                  <a:schemeClr val="tx1"/>
                </a:solidFill>
              </a:rPr>
              <a:t>الديمغرافيا</a:t>
            </a:r>
            <a:endParaRPr lang="fr-FR" b="1" dirty="0">
              <a:solidFill>
                <a:schemeClr val="tx1"/>
              </a:solidFill>
            </a:endParaRPr>
          </a:p>
          <a:p>
            <a:pPr algn="r" rtl="1">
              <a:defRPr/>
            </a:pPr>
            <a:endParaRPr lang="fr-FR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برنامج </a:t>
            </a:r>
            <a:r>
              <a:rPr lang="ar-DZ" dirty="0" err="1" smtClean="0"/>
              <a:t>المادة </a:t>
            </a:r>
            <a:r>
              <a:rPr lang="ar-DZ" dirty="0" smtClean="0"/>
              <a:t>( يتبع</a:t>
            </a:r>
            <a:r>
              <a:rPr lang="ar-DZ" dirty="0" err="1" smtClean="0"/>
              <a:t>)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2150771" y="2166983"/>
          <a:ext cx="7589949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45A4E-14F6-474E-9EEE-AF1EA9678214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sp>
        <p:nvSpPr>
          <p:cNvPr id="7" name="Espace réservé du pied de page 3"/>
          <p:cNvSpPr txBox="1">
            <a:spLocks/>
          </p:cNvSpPr>
          <p:nvPr/>
        </p:nvSpPr>
        <p:spPr>
          <a:xfrm>
            <a:off x="0" y="6045961"/>
            <a:ext cx="12192000" cy="8120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38" tIns="45719" rIns="91438" bIns="45719" rtlCol="0" anchor="ctr" anchorCtr="0"/>
          <a:lstStyle>
            <a:defPPr>
              <a:defRPr lang="fr-FR"/>
            </a:defPPr>
            <a:lvl1pPr algn="l" defTabSz="914377" rtl="0" fontAlgn="auto">
              <a:spcBef>
                <a:spcPts val="0"/>
              </a:spcBef>
              <a:spcAft>
                <a:spcPts val="0"/>
              </a:spcAft>
              <a:defRPr sz="1400" kern="1200" smtClean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56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28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00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72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 rtl="1">
              <a:defRPr/>
            </a:pPr>
            <a:r>
              <a:rPr lang="ar-D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ماستر</a:t>
            </a:r>
            <a:r>
              <a:rPr lang="ar-D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D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ar-D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ar-D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النمذجة</a:t>
            </a:r>
            <a:r>
              <a:rPr lang="ar-D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D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الاحصائية </a:t>
            </a:r>
            <a:r>
              <a:rPr lang="ar-D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 محاضرة </a:t>
            </a:r>
            <a:r>
              <a:rPr lang="ar-DZ" b="1" dirty="0" err="1">
                <a:solidFill>
                  <a:schemeClr val="tx1"/>
                </a:solidFill>
              </a:rPr>
              <a:t>01 </a:t>
            </a:r>
            <a:r>
              <a:rPr lang="ar-DZ" b="1" dirty="0">
                <a:solidFill>
                  <a:schemeClr val="tx1"/>
                </a:solidFill>
              </a:rPr>
              <a:t>/ 14   جامعة وهران 2- كلية العلوم </a:t>
            </a:r>
            <a:r>
              <a:rPr lang="ar-DZ" b="1" dirty="0" err="1">
                <a:solidFill>
                  <a:schemeClr val="tx1"/>
                </a:solidFill>
              </a:rPr>
              <a:t>الاجتماعية </a:t>
            </a:r>
            <a:r>
              <a:rPr lang="ar-DZ" b="1" dirty="0">
                <a:solidFill>
                  <a:schemeClr val="tx1"/>
                </a:solidFill>
              </a:rPr>
              <a:t>- قسم  </a:t>
            </a:r>
            <a:r>
              <a:rPr lang="ar-DZ" b="1" dirty="0" err="1">
                <a:solidFill>
                  <a:schemeClr val="tx1"/>
                </a:solidFill>
              </a:rPr>
              <a:t>الديمغرافيا</a:t>
            </a:r>
            <a:endParaRPr lang="fr-FR" b="1" dirty="0">
              <a:solidFill>
                <a:schemeClr val="tx1"/>
              </a:solidFill>
            </a:endParaRPr>
          </a:p>
          <a:p>
            <a:pPr algn="r" rtl="1">
              <a:defRPr/>
            </a:pPr>
            <a:endParaRPr lang="fr-FR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3503</TotalTime>
  <Words>597</Words>
  <Application>Microsoft Office PowerPoint</Application>
  <PresentationFormat>Personnalisé</PresentationFormat>
  <Paragraphs>105</Paragraphs>
  <Slides>11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Débit</vt:lpstr>
      <vt:lpstr>استادة المادة: هاشم امال</vt:lpstr>
      <vt:lpstr> الحجم الساعي : ثلاث ساعات(3سا)في الاسبوع ( محاضرة و تطبيق) </vt:lpstr>
      <vt:lpstr>الكفاءات المستهدفة</vt:lpstr>
      <vt:lpstr>Diapositive 4</vt:lpstr>
      <vt:lpstr>Diapositive 5</vt:lpstr>
      <vt:lpstr>الأهداف التعليمية</vt:lpstr>
      <vt:lpstr>برنامج المادة </vt:lpstr>
      <vt:lpstr>برنامج المادة ( يتبع)</vt:lpstr>
      <vt:lpstr>برنامج المادة ( يتبع)</vt:lpstr>
      <vt:lpstr>اهم المراجع التي يمكن الاستعانة بها 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Osabah</dc:creator>
  <cp:lastModifiedBy>HP</cp:lastModifiedBy>
  <cp:revision>359</cp:revision>
  <dcterms:created xsi:type="dcterms:W3CDTF">2018-07-18T10:45:52Z</dcterms:created>
  <dcterms:modified xsi:type="dcterms:W3CDTF">2020-12-09T18:09:47Z</dcterms:modified>
</cp:coreProperties>
</file>