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60" r:id="rId4"/>
    <p:sldId id="258" r:id="rId5"/>
    <p:sldId id="259"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31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560AE2-6E77-44F9-8937-882AA74C2BE3}" type="datetimeFigureOut">
              <a:rPr lang="fr-FR" smtClean="0"/>
              <a:t>02/06/2020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555608-9F4D-49B3-99D8-47A122BF5A4B}" type="slidenum">
              <a:rPr lang="fr-FR" smtClean="0"/>
              <a:t>‹N°›</a:t>
            </a:fld>
            <a:endParaRPr lang="fr-FR"/>
          </a:p>
        </p:txBody>
      </p:sp>
    </p:spTree>
    <p:extLst>
      <p:ext uri="{BB962C8B-B14F-4D97-AF65-F5344CB8AC3E}">
        <p14:creationId xmlns:p14="http://schemas.microsoft.com/office/powerpoint/2010/main" val="2079037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Cliquez pour modifier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04BCDEB2-6A40-4E8F-84B5-3D135ED8306B}" type="datetime1">
              <a:rPr lang="fr-FR" smtClean="0"/>
              <a:t>02/06/2020</a:t>
            </a:fld>
            <a:endParaRPr lang="fr-BE"/>
          </a:p>
        </p:txBody>
      </p:sp>
      <p:sp>
        <p:nvSpPr>
          <p:cNvPr id="16" name="Espace réservé du numéro de diapositive 15"/>
          <p:cNvSpPr>
            <a:spLocks noGrp="1"/>
          </p:cNvSpPr>
          <p:nvPr>
            <p:ph type="sldNum" sz="quarter" idx="11"/>
          </p:nvPr>
        </p:nvSpPr>
        <p:spPr/>
        <p:txBody>
          <a:bodyPr/>
          <a:lstStyle/>
          <a:p>
            <a:fld id="{CF4668DC-857F-487D-BFFA-8C0CA5037977}" type="slidenum">
              <a:rPr lang="fr-BE" smtClean="0"/>
              <a:pPr/>
              <a:t>‹N°›</a:t>
            </a:fld>
            <a:endParaRPr lang="fr-BE"/>
          </a:p>
        </p:txBody>
      </p:sp>
      <p:sp>
        <p:nvSpPr>
          <p:cNvPr id="17" name="Espace réservé du pied de page 16"/>
          <p:cNvSpPr>
            <a:spLocks noGrp="1"/>
          </p:cNvSpPr>
          <p:nvPr>
            <p:ph type="ftr" sz="quarter" idx="12"/>
          </p:nvPr>
        </p:nvSpPr>
        <p:spPr/>
        <p:txBody>
          <a:bodyPr/>
          <a:lstStyle/>
          <a:p>
            <a:r>
              <a:rPr lang="fr-BE" smtClean="0"/>
              <a:t>DJELLAL AMEUR N</a:t>
            </a:r>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3E7F98C-C230-4832-B9D7-9117B1B6195B}" type="datetime1">
              <a:rPr lang="fr-FR" smtClean="0"/>
              <a:t>02/06/2020</a:t>
            </a:fld>
            <a:endParaRPr lang="fr-BE"/>
          </a:p>
        </p:txBody>
      </p:sp>
      <p:sp>
        <p:nvSpPr>
          <p:cNvPr id="5" name="Espace réservé du pied de page 4"/>
          <p:cNvSpPr>
            <a:spLocks noGrp="1"/>
          </p:cNvSpPr>
          <p:nvPr>
            <p:ph type="ftr" sz="quarter" idx="11"/>
          </p:nvPr>
        </p:nvSpPr>
        <p:spPr/>
        <p:txBody>
          <a:bodyPr/>
          <a:lstStyle/>
          <a:p>
            <a:r>
              <a:rPr lang="fr-BE" smtClean="0"/>
              <a:t>DJELLAL AMEUR N</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6BF9AA1-81C6-4289-8CB4-2E379DEF5E32}" type="datetime1">
              <a:rPr lang="fr-FR" smtClean="0"/>
              <a:t>02/06/2020</a:t>
            </a:fld>
            <a:endParaRPr lang="fr-BE"/>
          </a:p>
        </p:txBody>
      </p:sp>
      <p:sp>
        <p:nvSpPr>
          <p:cNvPr id="5" name="Espace réservé du pied de page 4"/>
          <p:cNvSpPr>
            <a:spLocks noGrp="1"/>
          </p:cNvSpPr>
          <p:nvPr>
            <p:ph type="ftr" sz="quarter" idx="11"/>
          </p:nvPr>
        </p:nvSpPr>
        <p:spPr/>
        <p:txBody>
          <a:bodyPr/>
          <a:lstStyle/>
          <a:p>
            <a:r>
              <a:rPr lang="fr-BE" smtClean="0"/>
              <a:t>DJELLAL AMEUR N</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3BF1F131-C84A-4F1A-80C5-F8430B1EAB55}" type="datetime1">
              <a:rPr lang="fr-FR" smtClean="0"/>
              <a:t>02/06/2020</a:t>
            </a:fld>
            <a:endParaRPr lang="fr-BE"/>
          </a:p>
        </p:txBody>
      </p:sp>
      <p:sp>
        <p:nvSpPr>
          <p:cNvPr id="15" name="Espace réservé du numéro de diapositive 14"/>
          <p:cNvSpPr>
            <a:spLocks noGrp="1"/>
          </p:cNvSpPr>
          <p:nvPr>
            <p:ph type="sldNum" sz="quarter" idx="15"/>
          </p:nvPr>
        </p:nvSpPr>
        <p:spPr/>
        <p:txBody>
          <a:bodyPr/>
          <a:lstStyle>
            <a:lvl1pPr algn="ctr">
              <a:defRPr/>
            </a:lvl1pPr>
          </a:lstStyle>
          <a:p>
            <a:fld id="{CF4668DC-857F-487D-BFFA-8C0CA5037977}" type="slidenum">
              <a:rPr lang="fr-BE" smtClean="0"/>
              <a:pPr/>
              <a:t>‹N°›</a:t>
            </a:fld>
            <a:endParaRPr lang="fr-BE"/>
          </a:p>
        </p:txBody>
      </p:sp>
      <p:sp>
        <p:nvSpPr>
          <p:cNvPr id="16" name="Espace réservé du pied de page 15"/>
          <p:cNvSpPr>
            <a:spLocks noGrp="1"/>
          </p:cNvSpPr>
          <p:nvPr>
            <p:ph type="ftr" sz="quarter" idx="16"/>
          </p:nvPr>
        </p:nvSpPr>
        <p:spPr/>
        <p:txBody>
          <a:bodyPr/>
          <a:lstStyle/>
          <a:p>
            <a:r>
              <a:rPr lang="fr-BE" smtClean="0"/>
              <a:t>DJELLAL AMEUR N</a:t>
            </a:r>
            <a:endParaRPr lang="fr-BE"/>
          </a:p>
        </p:txBody>
      </p:sp>
      <p:sp>
        <p:nvSpPr>
          <p:cNvPr id="17" name="Titre 16"/>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6B48C122-A4DE-4C28-B4D3-06149F825B0D}" type="datetime1">
              <a:rPr lang="fr-FR" smtClean="0"/>
              <a:t>02/06/2020</a:t>
            </a:fld>
            <a:endParaRPr lang="fr-BE"/>
          </a:p>
        </p:txBody>
      </p:sp>
      <p:sp>
        <p:nvSpPr>
          <p:cNvPr id="5" name="Espace réservé du pied de page 4"/>
          <p:cNvSpPr>
            <a:spLocks noGrp="1"/>
          </p:cNvSpPr>
          <p:nvPr>
            <p:ph type="ftr" sz="quarter" idx="11"/>
          </p:nvPr>
        </p:nvSpPr>
        <p:spPr/>
        <p:txBody>
          <a:bodyPr/>
          <a:lstStyle/>
          <a:p>
            <a:r>
              <a:rPr lang="fr-BE" smtClean="0"/>
              <a:t>DJELLAL AMEUR N</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8FF5C2A8-8B9F-4733-B253-9E945B7FD521}" type="datetime1">
              <a:rPr lang="fr-FR" smtClean="0"/>
              <a:t>02/06/2020</a:t>
            </a:fld>
            <a:endParaRPr lang="fr-BE"/>
          </a:p>
        </p:txBody>
      </p:sp>
      <p:sp>
        <p:nvSpPr>
          <p:cNvPr id="6" name="Espace réservé du pied de page 5"/>
          <p:cNvSpPr>
            <a:spLocks noGrp="1"/>
          </p:cNvSpPr>
          <p:nvPr>
            <p:ph type="ftr" sz="quarter" idx="11"/>
          </p:nvPr>
        </p:nvSpPr>
        <p:spPr/>
        <p:txBody>
          <a:bodyPr/>
          <a:lstStyle/>
          <a:p>
            <a:r>
              <a:rPr lang="fr-BE" smtClean="0"/>
              <a:t>DJELLAL AMEUR N</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8" name="Espace réservé du pied de page 7"/>
          <p:cNvSpPr>
            <a:spLocks noGrp="1"/>
          </p:cNvSpPr>
          <p:nvPr>
            <p:ph type="ftr" sz="quarter" idx="11"/>
          </p:nvPr>
        </p:nvSpPr>
        <p:spPr/>
        <p:txBody>
          <a:bodyPr/>
          <a:lstStyle/>
          <a:p>
            <a:r>
              <a:rPr lang="fr-BE" smtClean="0"/>
              <a:t>DJELLAL AMEUR N</a:t>
            </a:r>
            <a:endParaRPr lang="fr-BE"/>
          </a:p>
        </p:txBody>
      </p:sp>
      <p:sp>
        <p:nvSpPr>
          <p:cNvPr id="7" name="Espace réservé de la date 6"/>
          <p:cNvSpPr>
            <a:spLocks noGrp="1"/>
          </p:cNvSpPr>
          <p:nvPr>
            <p:ph type="dt" sz="half" idx="10"/>
          </p:nvPr>
        </p:nvSpPr>
        <p:spPr/>
        <p:txBody>
          <a:bodyPr/>
          <a:lstStyle/>
          <a:p>
            <a:fld id="{439D7392-1CD4-4785-89E2-3F681A03270C}" type="datetime1">
              <a:rPr lang="fr-FR" smtClean="0"/>
              <a:t>02/06/2020</a:t>
            </a:fld>
            <a:endParaRPr lang="fr-BE"/>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Cliquez pour modifier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05583B47-D0ED-4131-9177-9D78F900EE9E}" type="datetime1">
              <a:rPr lang="fr-FR" smtClean="0"/>
              <a:t>02/06/2020</a:t>
            </a:fld>
            <a:endParaRPr lang="fr-BE"/>
          </a:p>
        </p:txBody>
      </p:sp>
      <p:sp>
        <p:nvSpPr>
          <p:cNvPr id="4" name="Espace réservé du pied de page 3"/>
          <p:cNvSpPr>
            <a:spLocks noGrp="1"/>
          </p:cNvSpPr>
          <p:nvPr>
            <p:ph type="ftr" sz="quarter" idx="11"/>
          </p:nvPr>
        </p:nvSpPr>
        <p:spPr/>
        <p:txBody>
          <a:bodyPr/>
          <a:lstStyle/>
          <a:p>
            <a:r>
              <a:rPr lang="fr-BE" smtClean="0"/>
              <a:t>DJELLAL AMEUR N</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56D5653-336C-44F6-835F-CB095BDB268B}" type="datetime1">
              <a:rPr lang="fr-FR" smtClean="0"/>
              <a:t>02/06/2020</a:t>
            </a:fld>
            <a:endParaRPr lang="fr-BE"/>
          </a:p>
        </p:txBody>
      </p:sp>
      <p:sp>
        <p:nvSpPr>
          <p:cNvPr id="3" name="Espace réservé du pied de page 2"/>
          <p:cNvSpPr>
            <a:spLocks noGrp="1"/>
          </p:cNvSpPr>
          <p:nvPr>
            <p:ph type="ftr" sz="quarter" idx="11"/>
          </p:nvPr>
        </p:nvSpPr>
        <p:spPr/>
        <p:txBody>
          <a:bodyPr/>
          <a:lstStyle/>
          <a:p>
            <a:r>
              <a:rPr lang="fr-BE" smtClean="0"/>
              <a:t>DJELLAL AMEUR N</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8" name="Espace réservé de la date 7"/>
          <p:cNvSpPr>
            <a:spLocks noGrp="1"/>
          </p:cNvSpPr>
          <p:nvPr>
            <p:ph type="dt" sz="half" idx="14"/>
          </p:nvPr>
        </p:nvSpPr>
        <p:spPr/>
        <p:txBody>
          <a:bodyPr/>
          <a:lstStyle/>
          <a:p>
            <a:fld id="{35402797-8A50-4B68-87C3-2EA71D98D4D4}" type="datetime1">
              <a:rPr lang="fr-FR" smtClean="0"/>
              <a:t>02/06/2020</a:t>
            </a:fld>
            <a:endParaRPr lang="fr-BE"/>
          </a:p>
        </p:txBody>
      </p:sp>
      <p:sp>
        <p:nvSpPr>
          <p:cNvPr id="9" name="Espace réservé du numéro de diapositive 8"/>
          <p:cNvSpPr>
            <a:spLocks noGrp="1"/>
          </p:cNvSpPr>
          <p:nvPr>
            <p:ph type="sldNum" sz="quarter" idx="15"/>
          </p:nvPr>
        </p:nvSpPr>
        <p:spPr/>
        <p:txBody>
          <a:bodyPr/>
          <a:lstStyle/>
          <a:p>
            <a:fld id="{CF4668DC-857F-487D-BFFA-8C0CA5037977}" type="slidenum">
              <a:rPr lang="fr-BE" smtClean="0"/>
              <a:pPr/>
              <a:t>‹N°›</a:t>
            </a:fld>
            <a:endParaRPr lang="fr-BE"/>
          </a:p>
        </p:txBody>
      </p:sp>
      <p:sp>
        <p:nvSpPr>
          <p:cNvPr id="10" name="Espace réservé du pied de page 9"/>
          <p:cNvSpPr>
            <a:spLocks noGrp="1"/>
          </p:cNvSpPr>
          <p:nvPr>
            <p:ph type="ftr" sz="quarter" idx="16"/>
          </p:nvPr>
        </p:nvSpPr>
        <p:spPr/>
        <p:txBody>
          <a:bodyPr/>
          <a:lstStyle/>
          <a:p>
            <a:r>
              <a:rPr lang="fr-BE" smtClean="0"/>
              <a:t>DJELLAL AMEUR N</a:t>
            </a:r>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p:txBody>
          <a:bodyPr/>
          <a:lstStyle/>
          <a:p>
            <a:fld id="{8D0E6B02-4B45-4618-B8AD-CD0E57578A1F}" type="datetime1">
              <a:rPr lang="fr-FR" smtClean="0"/>
              <a:t>02/06/2020</a:t>
            </a:fld>
            <a:endParaRPr lang="fr-BE"/>
          </a:p>
        </p:txBody>
      </p:sp>
      <p:sp>
        <p:nvSpPr>
          <p:cNvPr id="9" name="Espace réservé du numéro de diapositive 8"/>
          <p:cNvSpPr>
            <a:spLocks noGrp="1"/>
          </p:cNvSpPr>
          <p:nvPr>
            <p:ph type="sldNum" sz="quarter" idx="11"/>
          </p:nvPr>
        </p:nvSpPr>
        <p:spPr/>
        <p:txBody>
          <a:bodyPr/>
          <a:lstStyle/>
          <a:p>
            <a:fld id="{CF4668DC-857F-487D-BFFA-8C0CA5037977}" type="slidenum">
              <a:rPr lang="fr-BE" smtClean="0"/>
              <a:pPr/>
              <a:t>‹N°›</a:t>
            </a:fld>
            <a:endParaRPr lang="fr-BE"/>
          </a:p>
        </p:txBody>
      </p:sp>
      <p:sp>
        <p:nvSpPr>
          <p:cNvPr id="10" name="Espace réservé du pied de page 9"/>
          <p:cNvSpPr>
            <a:spLocks noGrp="1"/>
          </p:cNvSpPr>
          <p:nvPr>
            <p:ph type="ftr" sz="quarter" idx="12"/>
          </p:nvPr>
        </p:nvSpPr>
        <p:spPr/>
        <p:txBody>
          <a:bodyPr/>
          <a:lstStyle/>
          <a:p>
            <a:r>
              <a:rPr lang="fr-BE" smtClean="0"/>
              <a:t>DJELLAL AMEUR N</a:t>
            </a:r>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BE3AC3B-2271-4904-ABFA-84458B1EDFAD}" type="datetime1">
              <a:rPr lang="fr-FR" smtClean="0"/>
              <a:t>02/06/2020</a:t>
            </a:fld>
            <a:endParaRPr lang="fr-BE"/>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fr-BE" smtClean="0"/>
              <a:t>DJELLAL AMEUR N</a:t>
            </a:r>
            <a:endParaRPr lang="fr-BE"/>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F4668DC-857F-487D-BFFA-8C0CA5037977}" type="slidenum">
              <a:rPr lang="fr-BE" smtClean="0"/>
              <a:pPr/>
              <a:t>‹N°›</a:t>
            </a:fld>
            <a:endParaRPr lang="fr-BE"/>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Cliquez pour modifier le style du titre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1500174"/>
            <a:ext cx="8305800" cy="1981200"/>
          </a:xfrm>
          <a:ln>
            <a:noFill/>
          </a:ln>
          <a:effectLst>
            <a:outerShdw blurRad="225425" dist="50800" dir="5220000" algn="ctr">
              <a:srgbClr val="000000">
                <a:alpha val="33000"/>
              </a:srgbClr>
            </a:outerShdw>
          </a:effectLst>
        </p:spPr>
        <p:txBody>
          <a:bodyPr/>
          <a:lstStyle/>
          <a:p>
            <a:r>
              <a:rPr lang="fr-FR" b="1" i="1" dirty="0" smtClean="0"/>
              <a:t>INTRODUCTION AU MANAGEMENT </a:t>
            </a:r>
            <a:endParaRPr lang="fr-FR" b="1" i="1" dirty="0"/>
          </a:p>
        </p:txBody>
      </p:sp>
      <p:sp>
        <p:nvSpPr>
          <p:cNvPr id="3" name="Espace réservé du pied de page 2"/>
          <p:cNvSpPr>
            <a:spLocks noGrp="1"/>
          </p:cNvSpPr>
          <p:nvPr>
            <p:ph type="ftr" sz="quarter" idx="12"/>
          </p:nvPr>
        </p:nvSpPr>
        <p:spPr/>
        <p:txBody>
          <a:bodyPr/>
          <a:lstStyle/>
          <a:p>
            <a:r>
              <a:rPr lang="fr-BE" smtClean="0"/>
              <a:t>DJELLAL AMEUR N</a:t>
            </a:r>
            <a:endParaRPr lang="fr-BE"/>
          </a:p>
        </p:txBody>
      </p:sp>
      <p:sp>
        <p:nvSpPr>
          <p:cNvPr id="4" name="Espace réservé du numéro de diapositive 3"/>
          <p:cNvSpPr>
            <a:spLocks noGrp="1"/>
          </p:cNvSpPr>
          <p:nvPr>
            <p:ph type="sldNum" sz="quarter" idx="11"/>
          </p:nvPr>
        </p:nvSpPr>
        <p:spPr/>
        <p:txBody>
          <a:bodyPr/>
          <a:lstStyle/>
          <a:p>
            <a:fld id="{CF4668DC-857F-487D-BFFA-8C0CA5037977}" type="slidenum">
              <a:rPr lang="fr-BE" smtClean="0"/>
              <a:pPr/>
              <a:t>1</a:t>
            </a:fld>
            <a:endParaRPr lang="fr-BE"/>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2"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00200"/>
            <a:ext cx="8229600" cy="3543311"/>
          </a:xfrm>
        </p:spPr>
        <p:txBody>
          <a:bodyPr>
            <a:normAutofit/>
          </a:bodyPr>
          <a:lstStyle/>
          <a:p>
            <a:pPr algn="ctr">
              <a:buNone/>
            </a:pPr>
            <a:r>
              <a:rPr lang="fr-FR" dirty="0" smtClean="0"/>
              <a:t>       </a:t>
            </a:r>
          </a:p>
          <a:p>
            <a:pPr algn="ctr">
              <a:buNone/>
            </a:pPr>
            <a:r>
              <a:rPr lang="fr-FR" dirty="0" smtClean="0"/>
              <a:t> Le management des entreprises est tributaire de l’influence de multiples phénomènes: économique, sociaux, technologique, etc. </a:t>
            </a:r>
          </a:p>
          <a:p>
            <a:pPr algn="ctr">
              <a:buNone/>
            </a:pPr>
            <a:endParaRPr lang="fr-FR" dirty="0" smtClean="0"/>
          </a:p>
          <a:p>
            <a:pPr algn="ctr">
              <a:buNone/>
            </a:pPr>
            <a:r>
              <a:rPr lang="fr-FR" dirty="0" smtClean="0"/>
              <a:t>La complexité de l’environnement managérial rend les définitions relatives au management diverses. </a:t>
            </a:r>
            <a:endParaRPr lang="fr-FR" dirty="0"/>
          </a:p>
        </p:txBody>
      </p:sp>
      <p:sp>
        <p:nvSpPr>
          <p:cNvPr id="2" name="Titre 1"/>
          <p:cNvSpPr>
            <a:spLocks noGrp="1"/>
          </p:cNvSpPr>
          <p:nvPr>
            <p:ph type="title"/>
          </p:nvPr>
        </p:nvSpPr>
        <p:spPr/>
        <p:txBody>
          <a:bodyPr/>
          <a:lstStyle/>
          <a:p>
            <a:pPr algn="ctr"/>
            <a:r>
              <a:rPr lang="fr-FR" b="1" i="1" dirty="0" smtClean="0"/>
              <a:t>   Définition du management </a:t>
            </a:r>
            <a:endParaRPr lang="fr-FR" b="1" i="1" dirty="0"/>
          </a:p>
        </p:txBody>
      </p:sp>
      <p:sp>
        <p:nvSpPr>
          <p:cNvPr id="4" name="Espace réservé du pied de page 3"/>
          <p:cNvSpPr>
            <a:spLocks noGrp="1"/>
          </p:cNvSpPr>
          <p:nvPr>
            <p:ph type="ftr" sz="quarter" idx="16"/>
          </p:nvPr>
        </p:nvSpPr>
        <p:spPr/>
        <p:txBody>
          <a:bodyPr/>
          <a:lstStyle/>
          <a:p>
            <a:r>
              <a:rPr lang="fr-BE" smtClean="0"/>
              <a:t>DJELLAL AMEUR N</a:t>
            </a:r>
            <a:endParaRPr lang="fr-BE"/>
          </a:p>
        </p:txBody>
      </p:sp>
      <p:sp>
        <p:nvSpPr>
          <p:cNvPr id="5" name="Espace réservé du numéro de diapositive 4"/>
          <p:cNvSpPr>
            <a:spLocks noGrp="1"/>
          </p:cNvSpPr>
          <p:nvPr>
            <p:ph type="sldNum" sz="quarter" idx="15"/>
          </p:nvPr>
        </p:nvSpPr>
        <p:spPr/>
        <p:txBody>
          <a:bodyPr/>
          <a:lstStyle/>
          <a:p>
            <a:fld id="{CF4668DC-857F-487D-BFFA-8C0CA5037977}" type="slidenum">
              <a:rPr lang="fr-BE" smtClean="0"/>
              <a:pPr/>
              <a:t>2</a:t>
            </a:fld>
            <a:endParaRPr lang="fr-B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mph" presetSubtype="0" grpId="0" nodeType="clickEffect">
                                  <p:stCondLst>
                                    <p:cond delay="0"/>
                                  </p:stCondLst>
                                  <p:childTnLst>
                                    <p:set>
                                      <p:cBhvr override="childStyle">
                                        <p:cTn id="6" dur="indefinite"/>
                                        <p:tgtEl>
                                          <p:spTgt spid="2"/>
                                        </p:tgtEl>
                                        <p:attrNameLst>
                                          <p:attrName>style.fontFamily</p:attrName>
                                        </p:attrNameLst>
                                      </p:cBhvr>
                                      <p:to>
                                        <p:strVal val="Times New Roma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endParaRPr lang="fr-FR" dirty="0" smtClean="0"/>
          </a:p>
          <a:p>
            <a:pPr algn="ctr">
              <a:buNone/>
            </a:pPr>
            <a:endParaRPr lang="fr-FR" dirty="0" smtClean="0"/>
          </a:p>
          <a:p>
            <a:pPr algn="ctr">
              <a:buNone/>
            </a:pPr>
            <a:r>
              <a:rPr lang="fr-FR" dirty="0" smtClean="0"/>
              <a:t>Le management est l’ensemble des processus par lesquels, ceux qui ont la responsabilité formelle, de tout ou partie, de l’organisation, essayent de la diriger ou du moins de la guider dans ses activités</a:t>
            </a:r>
            <a:endParaRPr lang="fr-FR" dirty="0"/>
          </a:p>
        </p:txBody>
      </p:sp>
      <p:sp>
        <p:nvSpPr>
          <p:cNvPr id="2" name="Titre 1"/>
          <p:cNvSpPr>
            <a:spLocks noGrp="1"/>
          </p:cNvSpPr>
          <p:nvPr>
            <p:ph type="title"/>
          </p:nvPr>
        </p:nvSpPr>
        <p:spPr/>
        <p:txBody>
          <a:bodyPr>
            <a:normAutofit/>
          </a:bodyPr>
          <a:lstStyle/>
          <a:p>
            <a:pPr algn="ctr"/>
            <a:r>
              <a:rPr lang="fr-FR" b="1" i="1" dirty="0" smtClean="0"/>
              <a:t>Définition selon </a:t>
            </a:r>
            <a:r>
              <a:rPr lang="fr-FR" b="1" i="1" dirty="0" err="1" smtClean="0"/>
              <a:t>Mintzberg</a:t>
            </a:r>
            <a:r>
              <a:rPr lang="fr-FR" b="1" i="1" dirty="0" smtClean="0"/>
              <a:t> (1990)</a:t>
            </a:r>
            <a:endParaRPr lang="fr-FR" b="1" i="1" dirty="0"/>
          </a:p>
        </p:txBody>
      </p:sp>
      <p:sp>
        <p:nvSpPr>
          <p:cNvPr id="4" name="Espace réservé du pied de page 3"/>
          <p:cNvSpPr>
            <a:spLocks noGrp="1"/>
          </p:cNvSpPr>
          <p:nvPr>
            <p:ph type="ftr" sz="quarter" idx="16"/>
          </p:nvPr>
        </p:nvSpPr>
        <p:spPr/>
        <p:txBody>
          <a:bodyPr/>
          <a:lstStyle/>
          <a:p>
            <a:r>
              <a:rPr lang="fr-BE" smtClean="0"/>
              <a:t>DJELLAL AMEUR N</a:t>
            </a:r>
            <a:endParaRPr lang="fr-BE"/>
          </a:p>
        </p:txBody>
      </p:sp>
      <p:sp>
        <p:nvSpPr>
          <p:cNvPr id="5" name="Espace réservé du numéro de diapositive 4"/>
          <p:cNvSpPr>
            <a:spLocks noGrp="1"/>
          </p:cNvSpPr>
          <p:nvPr>
            <p:ph type="sldNum" sz="quarter" idx="15"/>
          </p:nvPr>
        </p:nvSpPr>
        <p:spPr/>
        <p:txBody>
          <a:bodyPr/>
          <a:lstStyle/>
          <a:p>
            <a:fld id="{CF4668DC-857F-487D-BFFA-8C0CA5037977}" type="slidenum">
              <a:rPr lang="fr-BE" smtClean="0"/>
              <a:pPr/>
              <a:t>3</a:t>
            </a:fld>
            <a:endParaRPr lang="fr-B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endParaRPr lang="fr-FR" dirty="0" smtClean="0"/>
          </a:p>
          <a:p>
            <a:pPr algn="ctr">
              <a:buNone/>
            </a:pPr>
            <a:endParaRPr lang="fr-FR" dirty="0" smtClean="0"/>
          </a:p>
          <a:p>
            <a:pPr algn="ctr">
              <a:buNone/>
            </a:pPr>
            <a:r>
              <a:rPr lang="fr-FR" dirty="0" smtClean="0"/>
              <a:t>En 2005, dans sa nouvelle définition, </a:t>
            </a:r>
            <a:r>
              <a:rPr lang="fr-FR" dirty="0" err="1" smtClean="0"/>
              <a:t>Mintzberg</a:t>
            </a:r>
            <a:r>
              <a:rPr lang="fr-FR" dirty="0" smtClean="0"/>
              <a:t> considère que le management exige d’abord une bonne dose de métier, un certain art et une quantité suffisante de science. Autrement dit, le management est une pratique que l’ on peut représenter par triangle composé de trois angles. </a:t>
            </a:r>
            <a:endParaRPr lang="fr-FR" dirty="0"/>
          </a:p>
        </p:txBody>
      </p:sp>
      <p:sp>
        <p:nvSpPr>
          <p:cNvPr id="2" name="Titre 1"/>
          <p:cNvSpPr>
            <a:spLocks noGrp="1"/>
          </p:cNvSpPr>
          <p:nvPr>
            <p:ph type="title"/>
          </p:nvPr>
        </p:nvSpPr>
        <p:spPr/>
        <p:txBody>
          <a:bodyPr/>
          <a:lstStyle/>
          <a:p>
            <a:pPr algn="ctr"/>
            <a:r>
              <a:rPr lang="fr-FR" b="1" dirty="0" smtClean="0"/>
              <a:t>HENRY </a:t>
            </a:r>
            <a:r>
              <a:rPr lang="fr-FR" b="1" dirty="0" err="1" smtClean="0"/>
              <a:t>Mintzberg</a:t>
            </a:r>
            <a:r>
              <a:rPr lang="fr-FR" b="1" dirty="0" smtClean="0"/>
              <a:t> </a:t>
            </a:r>
            <a:endParaRPr lang="fr-FR" b="1" dirty="0"/>
          </a:p>
        </p:txBody>
      </p:sp>
      <p:sp>
        <p:nvSpPr>
          <p:cNvPr id="4" name="Espace réservé du pied de page 3"/>
          <p:cNvSpPr>
            <a:spLocks noGrp="1"/>
          </p:cNvSpPr>
          <p:nvPr>
            <p:ph type="ftr" sz="quarter" idx="16"/>
          </p:nvPr>
        </p:nvSpPr>
        <p:spPr/>
        <p:txBody>
          <a:bodyPr/>
          <a:lstStyle/>
          <a:p>
            <a:r>
              <a:rPr lang="fr-BE" smtClean="0"/>
              <a:t>DJELLAL AMEUR N</a:t>
            </a:r>
            <a:endParaRPr lang="fr-BE"/>
          </a:p>
        </p:txBody>
      </p:sp>
      <p:sp>
        <p:nvSpPr>
          <p:cNvPr id="5" name="Espace réservé du numéro de diapositive 4"/>
          <p:cNvSpPr>
            <a:spLocks noGrp="1"/>
          </p:cNvSpPr>
          <p:nvPr>
            <p:ph type="sldNum" sz="quarter" idx="15"/>
          </p:nvPr>
        </p:nvSpPr>
        <p:spPr/>
        <p:txBody>
          <a:bodyPr/>
          <a:lstStyle/>
          <a:p>
            <a:fld id="{CF4668DC-857F-487D-BFFA-8C0CA5037977}" type="slidenum">
              <a:rPr lang="fr-BE" smtClean="0"/>
              <a:pPr/>
              <a:t>4</a:t>
            </a:fld>
            <a:endParaRPr lang="fr-B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dirty="0" smtClean="0"/>
              <a:t>                            </a:t>
            </a:r>
          </a:p>
          <a:p>
            <a:pPr>
              <a:buNone/>
            </a:pPr>
            <a:r>
              <a:rPr lang="fr-FR" dirty="0" smtClean="0"/>
              <a:t>                          </a:t>
            </a:r>
            <a:r>
              <a:rPr lang="fr-FR" sz="2000" dirty="0" smtClean="0"/>
              <a:t>Art: imagination/ idées créatives</a:t>
            </a:r>
          </a:p>
          <a:p>
            <a:pPr>
              <a:buNone/>
            </a:pPr>
            <a:endParaRPr lang="fr-FR" sz="2000" dirty="0" smtClean="0"/>
          </a:p>
          <a:p>
            <a:pPr>
              <a:buNone/>
            </a:pPr>
            <a:endParaRPr lang="fr-FR" sz="2000" dirty="0" smtClean="0"/>
          </a:p>
          <a:p>
            <a:pPr>
              <a:buNone/>
            </a:pPr>
            <a:endParaRPr lang="fr-FR" sz="2000" dirty="0" smtClean="0"/>
          </a:p>
          <a:p>
            <a:pPr>
              <a:buNone/>
            </a:pPr>
            <a:endParaRPr lang="fr-FR" sz="2000" dirty="0" smtClean="0"/>
          </a:p>
          <a:p>
            <a:pPr>
              <a:buNone/>
            </a:pPr>
            <a:endParaRPr lang="fr-FR" sz="2000" dirty="0" smtClean="0"/>
          </a:p>
          <a:p>
            <a:pPr>
              <a:buNone/>
            </a:pPr>
            <a:endParaRPr lang="fr-FR" sz="2000" dirty="0" smtClean="0"/>
          </a:p>
          <a:p>
            <a:pPr>
              <a:buNone/>
            </a:pPr>
            <a:r>
              <a:rPr lang="fr-FR" sz="2000" dirty="0" smtClean="0"/>
              <a:t>             Science:                                                                                  </a:t>
            </a:r>
            <a:r>
              <a:rPr lang="fr-FR" sz="2000" dirty="0" err="1" smtClean="0"/>
              <a:t>Craft</a:t>
            </a:r>
            <a:r>
              <a:rPr lang="fr-FR" sz="2000" dirty="0" smtClean="0"/>
              <a:t> (artisanat)</a:t>
            </a:r>
          </a:p>
          <a:p>
            <a:pPr>
              <a:buNone/>
            </a:pPr>
            <a:r>
              <a:rPr lang="fr-FR" sz="2000" dirty="0" smtClean="0"/>
              <a:t>Analyse / faits avérés                                                         </a:t>
            </a:r>
            <a:r>
              <a:rPr lang="fr-FR" sz="1400" dirty="0" smtClean="0"/>
              <a:t>Expérience/ apprentissage pratique                                                     </a:t>
            </a:r>
          </a:p>
          <a:p>
            <a:pPr>
              <a:buNone/>
            </a:pPr>
            <a:endParaRPr lang="fr-FR" sz="2000" dirty="0"/>
          </a:p>
        </p:txBody>
      </p:sp>
      <p:sp>
        <p:nvSpPr>
          <p:cNvPr id="2" name="Titre 1"/>
          <p:cNvSpPr>
            <a:spLocks noGrp="1"/>
          </p:cNvSpPr>
          <p:nvPr>
            <p:ph type="title"/>
          </p:nvPr>
        </p:nvSpPr>
        <p:spPr/>
        <p:txBody>
          <a:bodyPr/>
          <a:lstStyle/>
          <a:p>
            <a:pPr algn="ctr"/>
            <a:r>
              <a:rPr lang="fr-FR" b="1" dirty="0" smtClean="0"/>
              <a:t>Les trois angles du management </a:t>
            </a:r>
            <a:endParaRPr lang="fr-FR" b="1" dirty="0"/>
          </a:p>
        </p:txBody>
      </p:sp>
      <p:sp>
        <p:nvSpPr>
          <p:cNvPr id="4" name="Triangle rectangle 3"/>
          <p:cNvSpPr/>
          <p:nvPr/>
        </p:nvSpPr>
        <p:spPr>
          <a:xfrm>
            <a:off x="2643174" y="2643182"/>
            <a:ext cx="4071966" cy="250033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space réservé du pied de page 4"/>
          <p:cNvSpPr>
            <a:spLocks noGrp="1"/>
          </p:cNvSpPr>
          <p:nvPr>
            <p:ph type="ftr" sz="quarter" idx="16"/>
          </p:nvPr>
        </p:nvSpPr>
        <p:spPr/>
        <p:txBody>
          <a:bodyPr/>
          <a:lstStyle/>
          <a:p>
            <a:r>
              <a:rPr lang="fr-BE" smtClean="0"/>
              <a:t>DJELLAL AMEUR N</a:t>
            </a:r>
            <a:endParaRPr lang="fr-BE"/>
          </a:p>
        </p:txBody>
      </p:sp>
      <p:sp>
        <p:nvSpPr>
          <p:cNvPr id="6" name="Espace réservé du numéro de diapositive 5"/>
          <p:cNvSpPr>
            <a:spLocks noGrp="1"/>
          </p:cNvSpPr>
          <p:nvPr>
            <p:ph type="sldNum" sz="quarter" idx="15"/>
          </p:nvPr>
        </p:nvSpPr>
        <p:spPr/>
        <p:txBody>
          <a:bodyPr/>
          <a:lstStyle/>
          <a:p>
            <a:fld id="{CF4668DC-857F-487D-BFFA-8C0CA5037977}" type="slidenum">
              <a:rPr lang="fr-BE" smtClean="0"/>
              <a:pPr/>
              <a:t>5</a:t>
            </a:fld>
            <a:endParaRPr lang="fr-B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pPr algn="just">
              <a:buFont typeface="Wingdings" pitchFamily="2" charset="2"/>
              <a:buChar char="Ø"/>
            </a:pPr>
            <a:r>
              <a:rPr lang="fr-FR" dirty="0" smtClean="0"/>
              <a:t>Employé: membre d’une organisation n’ayant aucune responsabilité de supervision du travail des autres.</a:t>
            </a:r>
          </a:p>
          <a:p>
            <a:pPr algn="just">
              <a:buFont typeface="Wingdings" pitchFamily="2" charset="2"/>
              <a:buChar char="Ø"/>
            </a:pPr>
            <a:r>
              <a:rPr lang="fr-FR" dirty="0" smtClean="0"/>
              <a:t>Manager: membre d’une organisation ayant en charge une de ses parties, pour laquelle il engage sa responsabilité sur un ensemble d’objectifs et au sein de laquelle il exerce nécessairement une activité de commandement sur un nombre de salariés plus ou moins étendu. </a:t>
            </a:r>
          </a:p>
          <a:p>
            <a:pPr algn="just">
              <a:buFont typeface="Wingdings" pitchFamily="2" charset="2"/>
              <a:buChar char="Ø"/>
            </a:pPr>
            <a:r>
              <a:rPr lang="fr-FR" dirty="0" smtClean="0"/>
              <a:t>Caractéristiques clés du métier de manager: délégation de l’employeur, responsabilité en termes de résultats, supervision d’ individus. </a:t>
            </a:r>
          </a:p>
          <a:p>
            <a:pPr algn="just">
              <a:buFont typeface="Wingdings" pitchFamily="2" charset="2"/>
              <a:buChar char="Ø"/>
            </a:pPr>
            <a:r>
              <a:rPr lang="fr-FR" dirty="0" smtClean="0"/>
              <a:t>Attributs secondaires: niveau de formation élevé, conditions salariales avantageuses, travail de nature intellectuelle.  </a:t>
            </a:r>
            <a:endParaRPr lang="fr-FR" dirty="0"/>
          </a:p>
        </p:txBody>
      </p:sp>
      <p:sp>
        <p:nvSpPr>
          <p:cNvPr id="3" name="Titre 2"/>
          <p:cNvSpPr>
            <a:spLocks noGrp="1"/>
          </p:cNvSpPr>
          <p:nvPr>
            <p:ph type="title"/>
          </p:nvPr>
        </p:nvSpPr>
        <p:spPr>
          <a:xfrm>
            <a:off x="457200" y="152400"/>
            <a:ext cx="8229600" cy="847708"/>
          </a:xfrm>
        </p:spPr>
        <p:txBody>
          <a:bodyPr/>
          <a:lstStyle/>
          <a:p>
            <a:pPr algn="ctr"/>
            <a:r>
              <a:rPr lang="fr-FR" b="1" i="1" dirty="0" smtClean="0"/>
              <a:t>Le métier du Manger </a:t>
            </a:r>
            <a:endParaRPr lang="fr-FR" b="1" i="1" dirty="0"/>
          </a:p>
        </p:txBody>
      </p:sp>
      <p:sp>
        <p:nvSpPr>
          <p:cNvPr id="4" name="Espace réservé du pied de page 3"/>
          <p:cNvSpPr>
            <a:spLocks noGrp="1"/>
          </p:cNvSpPr>
          <p:nvPr>
            <p:ph type="ftr" sz="quarter" idx="16"/>
          </p:nvPr>
        </p:nvSpPr>
        <p:spPr/>
        <p:txBody>
          <a:bodyPr/>
          <a:lstStyle/>
          <a:p>
            <a:r>
              <a:rPr lang="fr-BE" smtClean="0"/>
              <a:t>DJELLAL AMEUR N</a:t>
            </a:r>
            <a:endParaRPr lang="fr-BE"/>
          </a:p>
        </p:txBody>
      </p:sp>
      <p:sp>
        <p:nvSpPr>
          <p:cNvPr id="5" name="Espace réservé du numéro de diapositive 4"/>
          <p:cNvSpPr>
            <a:spLocks noGrp="1"/>
          </p:cNvSpPr>
          <p:nvPr>
            <p:ph type="sldNum" sz="quarter" idx="15"/>
          </p:nvPr>
        </p:nvSpPr>
        <p:spPr/>
        <p:txBody>
          <a:bodyPr/>
          <a:lstStyle/>
          <a:p>
            <a:fld id="{CF4668DC-857F-487D-BFFA-8C0CA5037977}" type="slidenum">
              <a:rPr lang="fr-BE" smtClean="0"/>
              <a:pPr/>
              <a:t>6</a:t>
            </a:fld>
            <a:endParaRPr lang="fr-BE"/>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64</TotalTime>
  <Words>294</Words>
  <Application>Microsoft Office PowerPoint</Application>
  <PresentationFormat>Affichage à l'écran (4:3)</PresentationFormat>
  <Paragraphs>42</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Papier</vt:lpstr>
      <vt:lpstr>INTRODUCTION AU MANAGEMENT </vt:lpstr>
      <vt:lpstr>   Définition du management </vt:lpstr>
      <vt:lpstr>Définition selon Mintzberg (1990)</vt:lpstr>
      <vt:lpstr>HENRY Mintzberg </vt:lpstr>
      <vt:lpstr>Les trois angles du management </vt:lpstr>
      <vt:lpstr>Le métier du Manger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AU MANAGEMENT </dc:title>
  <dc:creator>djellal ameur</dc:creator>
  <cp:lastModifiedBy>djellal ameur</cp:lastModifiedBy>
  <cp:revision>10</cp:revision>
  <dcterms:created xsi:type="dcterms:W3CDTF">2017-05-17T18:15:34Z</dcterms:created>
  <dcterms:modified xsi:type="dcterms:W3CDTF">2020-06-02T11:11:41Z</dcterms:modified>
</cp:coreProperties>
</file>