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04"/>
  </p:notesMasterIdLst>
  <p:handoutMasterIdLst>
    <p:handoutMasterId r:id="rId105"/>
  </p:handoutMasterIdLst>
  <p:sldIdLst>
    <p:sldId id="264" r:id="rId5"/>
    <p:sldId id="276"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4" r:id="rId19"/>
    <p:sldId id="293"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 id="307" r:id="rId33"/>
    <p:sldId id="308" r:id="rId34"/>
    <p:sldId id="309" r:id="rId35"/>
    <p:sldId id="310" r:id="rId36"/>
    <p:sldId id="311" r:id="rId37"/>
    <p:sldId id="312" r:id="rId38"/>
    <p:sldId id="313" r:id="rId39"/>
    <p:sldId id="314" r:id="rId40"/>
    <p:sldId id="315" r:id="rId41"/>
    <p:sldId id="316" r:id="rId42"/>
    <p:sldId id="317" r:id="rId43"/>
    <p:sldId id="318" r:id="rId44"/>
    <p:sldId id="319" r:id="rId45"/>
    <p:sldId id="320" r:id="rId46"/>
    <p:sldId id="321" r:id="rId47"/>
    <p:sldId id="322" r:id="rId48"/>
    <p:sldId id="323" r:id="rId49"/>
    <p:sldId id="324" r:id="rId50"/>
    <p:sldId id="325" r:id="rId51"/>
    <p:sldId id="326" r:id="rId52"/>
    <p:sldId id="327" r:id="rId53"/>
    <p:sldId id="328" r:id="rId54"/>
    <p:sldId id="329" r:id="rId55"/>
    <p:sldId id="330" r:id="rId56"/>
    <p:sldId id="331" r:id="rId57"/>
    <p:sldId id="333" r:id="rId58"/>
    <p:sldId id="332" r:id="rId59"/>
    <p:sldId id="334" r:id="rId60"/>
    <p:sldId id="335" r:id="rId61"/>
    <p:sldId id="336" r:id="rId62"/>
    <p:sldId id="337" r:id="rId63"/>
    <p:sldId id="338" r:id="rId64"/>
    <p:sldId id="339" r:id="rId65"/>
    <p:sldId id="370" r:id="rId66"/>
    <p:sldId id="340" r:id="rId67"/>
    <p:sldId id="341" r:id="rId68"/>
    <p:sldId id="342" r:id="rId69"/>
    <p:sldId id="343" r:id="rId70"/>
    <p:sldId id="345" r:id="rId71"/>
    <p:sldId id="344" r:id="rId72"/>
    <p:sldId id="373" r:id="rId73"/>
    <p:sldId id="346" r:id="rId74"/>
    <p:sldId id="347" r:id="rId75"/>
    <p:sldId id="348" r:id="rId76"/>
    <p:sldId id="349" r:id="rId77"/>
    <p:sldId id="350" r:id="rId78"/>
    <p:sldId id="351" r:id="rId79"/>
    <p:sldId id="352" r:id="rId80"/>
    <p:sldId id="374" r:id="rId81"/>
    <p:sldId id="375" r:id="rId82"/>
    <p:sldId id="37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8" r:id="rId98"/>
    <p:sldId id="367" r:id="rId99"/>
    <p:sldId id="369" r:id="rId100"/>
    <p:sldId id="376" r:id="rId101"/>
    <p:sldId id="378" r:id="rId102"/>
    <p:sldId id="379" r:id="rId103"/>
  </p:sldIdLst>
  <p:sldSz cx="12188825" cy="6858000"/>
  <p:notesSz cx="6858000" cy="9144000"/>
  <p:defaultTextStyle>
    <a:defPPr rtl="0">
      <a:defRPr lang="fr-F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howGuides="1">
      <p:cViewPr varScale="1">
        <p:scale>
          <a:sx n="89" d="100"/>
          <a:sy n="89" d="100"/>
        </p:scale>
        <p:origin x="293" y="58"/>
      </p:cViewPr>
      <p:guideLst>
        <p:guide pos="3839"/>
        <p:guide orient="horz" pos="2160"/>
      </p:guideLst>
    </p:cSldViewPr>
  </p:slideViewPr>
  <p:notesTextViewPr>
    <p:cViewPr>
      <p:scale>
        <a:sx n="1" d="1"/>
        <a:sy n="1" d="1"/>
      </p:scale>
      <p:origin x="0" y="0"/>
    </p:cViewPr>
  </p:notesTextViewPr>
  <p:notesViewPr>
    <p:cSldViewPr>
      <p:cViewPr varScale="1">
        <p:scale>
          <a:sx n="100" d="100"/>
          <a:sy n="100" d="100"/>
        </p:scale>
        <p:origin x="280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viewProps" Target="view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ableStyles" Target="tableStyle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E83D2-23E7-4E61-B81B-5C0A6BFBD11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AAE2D2E9-A414-4D7B-8E64-8657B0AA4690}">
      <dgm:prSet phldrT="[Texte]"/>
      <dgm:spPr/>
      <dgm:t>
        <a:bodyPr/>
        <a:lstStyle/>
        <a:p>
          <a:r>
            <a:rPr lang="ar-DZ" dirty="0" smtClean="0">
              <a:latin typeface="Arabic Typesetting" panose="03020402040406030203" pitchFamily="66" charset="-78"/>
              <a:cs typeface="Arabic Typesetting" panose="03020402040406030203" pitchFamily="66" charset="-78"/>
            </a:rPr>
            <a:t>عقد الايجار </a:t>
          </a:r>
          <a:endParaRPr lang="fr-FR" dirty="0">
            <a:latin typeface="Arabic Typesetting" panose="03020402040406030203" pitchFamily="66" charset="-78"/>
            <a:cs typeface="Arabic Typesetting" panose="03020402040406030203" pitchFamily="66" charset="-78"/>
          </a:endParaRPr>
        </a:p>
      </dgm:t>
    </dgm:pt>
    <dgm:pt modelId="{7793E4B4-2682-4BD7-915B-FA4ACDE2CA54}" type="parTrans" cxnId="{C9256176-938A-41CA-9DEA-2221D2531809}">
      <dgm:prSet/>
      <dgm:spPr/>
      <dgm:t>
        <a:bodyPr/>
        <a:lstStyle/>
        <a:p>
          <a:endParaRPr lang="fr-FR"/>
        </a:p>
      </dgm:t>
    </dgm:pt>
    <dgm:pt modelId="{574ABB71-4E8D-4A7C-986B-0824E954B438}" type="sibTrans" cxnId="{C9256176-938A-41CA-9DEA-2221D2531809}">
      <dgm:prSet/>
      <dgm:spPr/>
      <dgm:t>
        <a:bodyPr/>
        <a:lstStyle/>
        <a:p>
          <a:endParaRPr lang="fr-FR"/>
        </a:p>
      </dgm:t>
    </dgm:pt>
    <dgm:pt modelId="{68D615B3-4053-4E6A-8AE6-E374F628D06A}">
      <dgm:prSet phldrT="[Texte]" custT="1"/>
      <dgm:spPr/>
      <dgm:t>
        <a:bodyPr/>
        <a:lstStyle/>
        <a:p>
          <a:r>
            <a:rPr lang="ar-DZ" sz="2400" b="1" dirty="0" smtClean="0">
              <a:latin typeface="Arabic Typesetting" panose="03020402040406030203" pitchFamily="66" charset="-78"/>
              <a:cs typeface="Arabic Typesetting" panose="03020402040406030203" pitchFamily="66" charset="-78"/>
            </a:rPr>
            <a:t>الايجار التجاري </a:t>
          </a:r>
          <a:endParaRPr lang="fr-FR" sz="2400" b="1" dirty="0">
            <a:latin typeface="Arabic Typesetting" panose="03020402040406030203" pitchFamily="66" charset="-78"/>
            <a:cs typeface="Arabic Typesetting" panose="03020402040406030203" pitchFamily="66" charset="-78"/>
          </a:endParaRPr>
        </a:p>
      </dgm:t>
    </dgm:pt>
    <dgm:pt modelId="{C29BC2A8-5D95-4C55-BDE8-7C4525487480}" type="parTrans" cxnId="{83D7A831-0246-4C36-963E-4974D9A5B0E9}">
      <dgm:prSet/>
      <dgm:spPr/>
      <dgm:t>
        <a:bodyPr/>
        <a:lstStyle/>
        <a:p>
          <a:endParaRPr lang="fr-FR"/>
        </a:p>
      </dgm:t>
    </dgm:pt>
    <dgm:pt modelId="{F9DB751D-4B31-493A-80FC-A9E7E87B2825}" type="sibTrans" cxnId="{83D7A831-0246-4C36-963E-4974D9A5B0E9}">
      <dgm:prSet/>
      <dgm:spPr/>
      <dgm:t>
        <a:bodyPr/>
        <a:lstStyle/>
        <a:p>
          <a:endParaRPr lang="fr-FR"/>
        </a:p>
      </dgm:t>
    </dgm:pt>
    <dgm:pt modelId="{AED69051-8ED7-4FFE-A6F8-E3816E4EA0CF}">
      <dgm:prSet phldrT="[Texte]" custT="1"/>
      <dgm:spPr/>
      <dgm:t>
        <a:bodyPr/>
        <a:lstStyle/>
        <a:p>
          <a:r>
            <a:rPr lang="ar-DZ" sz="2400" b="1" dirty="0" smtClean="0">
              <a:latin typeface="Arabic Typesetting" panose="03020402040406030203" pitchFamily="66" charset="-78"/>
              <a:cs typeface="Arabic Typesetting" panose="03020402040406030203" pitchFamily="66" charset="-78"/>
            </a:rPr>
            <a:t>الاعتماد الايجاري </a:t>
          </a:r>
          <a:endParaRPr lang="fr-FR" sz="2400" b="1" dirty="0">
            <a:latin typeface="Arabic Typesetting" panose="03020402040406030203" pitchFamily="66" charset="-78"/>
            <a:cs typeface="Arabic Typesetting" panose="03020402040406030203" pitchFamily="66" charset="-78"/>
          </a:endParaRPr>
        </a:p>
      </dgm:t>
    </dgm:pt>
    <dgm:pt modelId="{FD9765BA-49B3-43E5-977A-CBC590A763FD}" type="parTrans" cxnId="{7D29A807-3188-4920-929E-0C54A63CC9FC}">
      <dgm:prSet/>
      <dgm:spPr/>
      <dgm:t>
        <a:bodyPr/>
        <a:lstStyle/>
        <a:p>
          <a:endParaRPr lang="fr-FR"/>
        </a:p>
      </dgm:t>
    </dgm:pt>
    <dgm:pt modelId="{28D85528-07E1-45C9-8B91-D7F5A295B619}" type="sibTrans" cxnId="{7D29A807-3188-4920-929E-0C54A63CC9FC}">
      <dgm:prSet/>
      <dgm:spPr/>
      <dgm:t>
        <a:bodyPr/>
        <a:lstStyle/>
        <a:p>
          <a:endParaRPr lang="fr-FR"/>
        </a:p>
      </dgm:t>
    </dgm:pt>
    <dgm:pt modelId="{63EB72EC-FB7B-4449-BF6B-A07D8E258750}">
      <dgm:prSet phldrT="[Texte]"/>
      <dgm:spPr/>
      <dgm:t>
        <a:bodyPr/>
        <a:lstStyle/>
        <a:p>
          <a:r>
            <a:rPr lang="ar-DZ" b="1" dirty="0" smtClean="0">
              <a:latin typeface="Arabic Typesetting" panose="03020402040406030203" pitchFamily="66" charset="-78"/>
              <a:cs typeface="Arabic Typesetting" panose="03020402040406030203" pitchFamily="66" charset="-78"/>
            </a:rPr>
            <a:t>البيع الايجاري </a:t>
          </a:r>
          <a:endParaRPr lang="fr-FR" b="1" dirty="0">
            <a:latin typeface="Arabic Typesetting" panose="03020402040406030203" pitchFamily="66" charset="-78"/>
            <a:cs typeface="Arabic Typesetting" panose="03020402040406030203" pitchFamily="66" charset="-78"/>
          </a:endParaRPr>
        </a:p>
      </dgm:t>
    </dgm:pt>
    <dgm:pt modelId="{371AF607-828D-4232-A51D-B4CDCA4980B4}" type="parTrans" cxnId="{FBEA2715-97BC-4684-99A0-7E00D9E287E4}">
      <dgm:prSet/>
      <dgm:spPr/>
      <dgm:t>
        <a:bodyPr/>
        <a:lstStyle/>
        <a:p>
          <a:endParaRPr lang="fr-FR"/>
        </a:p>
      </dgm:t>
    </dgm:pt>
    <dgm:pt modelId="{D436BE43-7153-48D8-9E13-0996C8331DFD}" type="sibTrans" cxnId="{FBEA2715-97BC-4684-99A0-7E00D9E287E4}">
      <dgm:prSet/>
      <dgm:spPr/>
      <dgm:t>
        <a:bodyPr/>
        <a:lstStyle/>
        <a:p>
          <a:endParaRPr lang="fr-FR"/>
        </a:p>
      </dgm:t>
    </dgm:pt>
    <dgm:pt modelId="{3B7A36E7-B6E3-4E13-8B96-34AC3C1B10FB}">
      <dgm:prSet phldrT="[Texte]" custT="1"/>
      <dgm:spPr/>
      <dgm:t>
        <a:bodyPr/>
        <a:lstStyle/>
        <a:p>
          <a:r>
            <a:rPr lang="ar-DZ" sz="2400" b="1" dirty="0" smtClean="0">
              <a:latin typeface="Arabic Typesetting" panose="03020402040406030203" pitchFamily="66" charset="-78"/>
              <a:cs typeface="Arabic Typesetting" panose="03020402040406030203" pitchFamily="66" charset="-78"/>
            </a:rPr>
            <a:t>الايجار المهني</a:t>
          </a:r>
          <a:endParaRPr lang="fr-FR" sz="2400" b="1" dirty="0">
            <a:latin typeface="Arabic Typesetting" panose="03020402040406030203" pitchFamily="66" charset="-78"/>
            <a:cs typeface="Arabic Typesetting" panose="03020402040406030203" pitchFamily="66" charset="-78"/>
          </a:endParaRPr>
        </a:p>
      </dgm:t>
    </dgm:pt>
    <dgm:pt modelId="{3499947C-C885-4CA6-AF87-9970501BBA13}" type="parTrans" cxnId="{00EA6902-2B3A-4478-82C6-C8FDD8B7C9B7}">
      <dgm:prSet/>
      <dgm:spPr/>
      <dgm:t>
        <a:bodyPr/>
        <a:lstStyle/>
        <a:p>
          <a:endParaRPr lang="fr-FR"/>
        </a:p>
      </dgm:t>
    </dgm:pt>
    <dgm:pt modelId="{0DBC4D65-4CDC-4657-A74B-10DACD9F5949}" type="sibTrans" cxnId="{00EA6902-2B3A-4478-82C6-C8FDD8B7C9B7}">
      <dgm:prSet/>
      <dgm:spPr/>
      <dgm:t>
        <a:bodyPr/>
        <a:lstStyle/>
        <a:p>
          <a:endParaRPr lang="fr-FR"/>
        </a:p>
      </dgm:t>
    </dgm:pt>
    <dgm:pt modelId="{BF10CDAF-7F78-4FDF-BE87-33EB58190597}">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الايجار الإداري</a:t>
          </a:r>
          <a:endParaRPr lang="fr-FR" sz="2800" b="1" dirty="0">
            <a:latin typeface="Arabic Typesetting" panose="03020402040406030203" pitchFamily="66" charset="-78"/>
            <a:cs typeface="Arabic Typesetting" panose="03020402040406030203" pitchFamily="66" charset="-78"/>
          </a:endParaRPr>
        </a:p>
      </dgm:t>
    </dgm:pt>
    <dgm:pt modelId="{CAC4D7E4-EF65-4477-974C-F770A64E839F}" type="parTrans" cxnId="{E7596449-5EDE-4007-933F-546156182771}">
      <dgm:prSet/>
      <dgm:spPr/>
      <dgm:t>
        <a:bodyPr/>
        <a:lstStyle/>
        <a:p>
          <a:endParaRPr lang="fr-FR"/>
        </a:p>
      </dgm:t>
    </dgm:pt>
    <dgm:pt modelId="{82C62346-753E-44B6-997C-6C53861DB009}" type="sibTrans" cxnId="{E7596449-5EDE-4007-933F-546156182771}">
      <dgm:prSet/>
      <dgm:spPr/>
      <dgm:t>
        <a:bodyPr/>
        <a:lstStyle/>
        <a:p>
          <a:endParaRPr lang="fr-FR"/>
        </a:p>
      </dgm:t>
    </dgm:pt>
    <dgm:pt modelId="{B20D90C2-1637-4E82-AE18-FD2F03305F39}">
      <dgm:prSet phldrT="[Texte]" custT="1"/>
      <dgm:spPr/>
      <dgm:t>
        <a:bodyPr/>
        <a:lstStyle/>
        <a:p>
          <a:r>
            <a:rPr lang="ar-DZ" sz="2400" b="1" dirty="0" smtClean="0">
              <a:latin typeface="Arabic Typesetting" panose="03020402040406030203" pitchFamily="66" charset="-78"/>
              <a:cs typeface="Arabic Typesetting" panose="03020402040406030203" pitchFamily="66" charset="-78"/>
            </a:rPr>
            <a:t>ايجار الأراضي الزراعية  </a:t>
          </a:r>
          <a:endParaRPr lang="fr-FR" sz="2400" b="1" dirty="0">
            <a:latin typeface="Arabic Typesetting" panose="03020402040406030203" pitchFamily="66" charset="-78"/>
            <a:cs typeface="Arabic Typesetting" panose="03020402040406030203" pitchFamily="66" charset="-78"/>
          </a:endParaRPr>
        </a:p>
      </dgm:t>
    </dgm:pt>
    <dgm:pt modelId="{90871C27-708A-4154-A6E0-2C62BD860856}" type="parTrans" cxnId="{287F5A7F-696E-41A3-867D-7487EBC6B8D3}">
      <dgm:prSet/>
      <dgm:spPr/>
      <dgm:t>
        <a:bodyPr/>
        <a:lstStyle/>
        <a:p>
          <a:endParaRPr lang="fr-FR"/>
        </a:p>
      </dgm:t>
    </dgm:pt>
    <dgm:pt modelId="{F1BEF6FC-0A77-48F4-BADD-74AD86778100}" type="sibTrans" cxnId="{287F5A7F-696E-41A3-867D-7487EBC6B8D3}">
      <dgm:prSet/>
      <dgm:spPr/>
      <dgm:t>
        <a:bodyPr/>
        <a:lstStyle/>
        <a:p>
          <a:endParaRPr lang="fr-FR"/>
        </a:p>
      </dgm:t>
    </dgm:pt>
    <dgm:pt modelId="{97093C26-3C0F-4352-9371-852817B6EAD9}" type="pres">
      <dgm:prSet presAssocID="{3A5E83D2-23E7-4E61-B81B-5C0A6BFBD116}" presName="Name0" presStyleCnt="0">
        <dgm:presLayoutVars>
          <dgm:chMax val="1"/>
          <dgm:dir/>
          <dgm:animLvl val="ctr"/>
          <dgm:resizeHandles val="exact"/>
        </dgm:presLayoutVars>
      </dgm:prSet>
      <dgm:spPr/>
      <dgm:t>
        <a:bodyPr/>
        <a:lstStyle/>
        <a:p>
          <a:endParaRPr lang="fr-FR"/>
        </a:p>
      </dgm:t>
    </dgm:pt>
    <dgm:pt modelId="{A08BBF51-C920-4A67-9261-B0CF5FBC0691}" type="pres">
      <dgm:prSet presAssocID="{AAE2D2E9-A414-4D7B-8E64-8657B0AA4690}" presName="centerShape" presStyleLbl="node0" presStyleIdx="0" presStyleCnt="1"/>
      <dgm:spPr/>
      <dgm:t>
        <a:bodyPr/>
        <a:lstStyle/>
        <a:p>
          <a:endParaRPr lang="fr-FR"/>
        </a:p>
      </dgm:t>
    </dgm:pt>
    <dgm:pt modelId="{EDA9AACF-74AB-4E54-B1E9-8EC94CA87915}" type="pres">
      <dgm:prSet presAssocID="{68D615B3-4053-4E6A-8AE6-E374F628D06A}" presName="node" presStyleLbl="node1" presStyleIdx="0" presStyleCnt="6" custRadScaleRad="96636" custRadScaleInc="3724">
        <dgm:presLayoutVars>
          <dgm:bulletEnabled val="1"/>
        </dgm:presLayoutVars>
      </dgm:prSet>
      <dgm:spPr/>
      <dgm:t>
        <a:bodyPr/>
        <a:lstStyle/>
        <a:p>
          <a:endParaRPr lang="fr-FR"/>
        </a:p>
      </dgm:t>
    </dgm:pt>
    <dgm:pt modelId="{71FDCF47-9B58-42EB-9233-3CACA45D57BE}" type="pres">
      <dgm:prSet presAssocID="{68D615B3-4053-4E6A-8AE6-E374F628D06A}" presName="dummy" presStyleCnt="0"/>
      <dgm:spPr/>
    </dgm:pt>
    <dgm:pt modelId="{E7642D98-9E9D-4E4C-B2A5-4DE2F1CC4B91}" type="pres">
      <dgm:prSet presAssocID="{F9DB751D-4B31-493A-80FC-A9E7E87B2825}" presName="sibTrans" presStyleLbl="sibTrans2D1" presStyleIdx="0" presStyleCnt="6"/>
      <dgm:spPr/>
      <dgm:t>
        <a:bodyPr/>
        <a:lstStyle/>
        <a:p>
          <a:endParaRPr lang="fr-FR"/>
        </a:p>
      </dgm:t>
    </dgm:pt>
    <dgm:pt modelId="{632EDC57-73A5-4E16-A313-0F67E7EBDA44}" type="pres">
      <dgm:prSet presAssocID="{AED69051-8ED7-4FFE-A6F8-E3816E4EA0CF}" presName="node" presStyleLbl="node1" presStyleIdx="1" presStyleCnt="6">
        <dgm:presLayoutVars>
          <dgm:bulletEnabled val="1"/>
        </dgm:presLayoutVars>
      </dgm:prSet>
      <dgm:spPr/>
      <dgm:t>
        <a:bodyPr/>
        <a:lstStyle/>
        <a:p>
          <a:endParaRPr lang="fr-FR"/>
        </a:p>
      </dgm:t>
    </dgm:pt>
    <dgm:pt modelId="{BE8BC5AE-AAE6-4075-9E2C-621131E4AEBB}" type="pres">
      <dgm:prSet presAssocID="{AED69051-8ED7-4FFE-A6F8-E3816E4EA0CF}" presName="dummy" presStyleCnt="0"/>
      <dgm:spPr/>
    </dgm:pt>
    <dgm:pt modelId="{CE653EAB-D50D-4E20-9624-319ECA431940}" type="pres">
      <dgm:prSet presAssocID="{28D85528-07E1-45C9-8B91-D7F5A295B619}" presName="sibTrans" presStyleLbl="sibTrans2D1" presStyleIdx="1" presStyleCnt="6"/>
      <dgm:spPr/>
      <dgm:t>
        <a:bodyPr/>
        <a:lstStyle/>
        <a:p>
          <a:endParaRPr lang="fr-FR"/>
        </a:p>
      </dgm:t>
    </dgm:pt>
    <dgm:pt modelId="{C2B0625B-2543-4B0B-929E-DF4A85C48290}" type="pres">
      <dgm:prSet presAssocID="{63EB72EC-FB7B-4449-BF6B-A07D8E258750}" presName="node" presStyleLbl="node1" presStyleIdx="2" presStyleCnt="6">
        <dgm:presLayoutVars>
          <dgm:bulletEnabled val="1"/>
        </dgm:presLayoutVars>
      </dgm:prSet>
      <dgm:spPr/>
      <dgm:t>
        <a:bodyPr/>
        <a:lstStyle/>
        <a:p>
          <a:endParaRPr lang="fr-FR"/>
        </a:p>
      </dgm:t>
    </dgm:pt>
    <dgm:pt modelId="{B9A53352-F73B-4F1A-8BA8-F5B969220CF5}" type="pres">
      <dgm:prSet presAssocID="{63EB72EC-FB7B-4449-BF6B-A07D8E258750}" presName="dummy" presStyleCnt="0"/>
      <dgm:spPr/>
    </dgm:pt>
    <dgm:pt modelId="{58E2C672-F79F-4DC9-8C46-ED317DA42B64}" type="pres">
      <dgm:prSet presAssocID="{D436BE43-7153-48D8-9E13-0996C8331DFD}" presName="sibTrans" presStyleLbl="sibTrans2D1" presStyleIdx="2" presStyleCnt="6"/>
      <dgm:spPr/>
      <dgm:t>
        <a:bodyPr/>
        <a:lstStyle/>
        <a:p>
          <a:endParaRPr lang="fr-FR"/>
        </a:p>
      </dgm:t>
    </dgm:pt>
    <dgm:pt modelId="{84A1C774-1D50-49B1-9755-59ECEE5E9AB9}" type="pres">
      <dgm:prSet presAssocID="{3B7A36E7-B6E3-4E13-8B96-34AC3C1B10FB}" presName="node" presStyleLbl="node1" presStyleIdx="3" presStyleCnt="6">
        <dgm:presLayoutVars>
          <dgm:bulletEnabled val="1"/>
        </dgm:presLayoutVars>
      </dgm:prSet>
      <dgm:spPr/>
      <dgm:t>
        <a:bodyPr/>
        <a:lstStyle/>
        <a:p>
          <a:endParaRPr lang="fr-FR"/>
        </a:p>
      </dgm:t>
    </dgm:pt>
    <dgm:pt modelId="{DC65D168-27D2-4D1D-80B5-B4496FF50D11}" type="pres">
      <dgm:prSet presAssocID="{3B7A36E7-B6E3-4E13-8B96-34AC3C1B10FB}" presName="dummy" presStyleCnt="0"/>
      <dgm:spPr/>
    </dgm:pt>
    <dgm:pt modelId="{F9FD45B2-5F97-45C2-BE86-16C00ED514D3}" type="pres">
      <dgm:prSet presAssocID="{0DBC4D65-4CDC-4657-A74B-10DACD9F5949}" presName="sibTrans" presStyleLbl="sibTrans2D1" presStyleIdx="3" presStyleCnt="6"/>
      <dgm:spPr/>
      <dgm:t>
        <a:bodyPr/>
        <a:lstStyle/>
        <a:p>
          <a:endParaRPr lang="fr-FR"/>
        </a:p>
      </dgm:t>
    </dgm:pt>
    <dgm:pt modelId="{DD4263E3-54B9-4553-B863-20583781D659}" type="pres">
      <dgm:prSet presAssocID="{BF10CDAF-7F78-4FDF-BE87-33EB58190597}" presName="node" presStyleLbl="node1" presStyleIdx="4" presStyleCnt="6">
        <dgm:presLayoutVars>
          <dgm:bulletEnabled val="1"/>
        </dgm:presLayoutVars>
      </dgm:prSet>
      <dgm:spPr/>
      <dgm:t>
        <a:bodyPr/>
        <a:lstStyle/>
        <a:p>
          <a:endParaRPr lang="fr-FR"/>
        </a:p>
      </dgm:t>
    </dgm:pt>
    <dgm:pt modelId="{082EC8F8-9E07-4E35-B944-D7828AAB12B1}" type="pres">
      <dgm:prSet presAssocID="{BF10CDAF-7F78-4FDF-BE87-33EB58190597}" presName="dummy" presStyleCnt="0"/>
      <dgm:spPr/>
    </dgm:pt>
    <dgm:pt modelId="{5D46DA38-DA24-4D17-B96F-3530E0FFBE70}" type="pres">
      <dgm:prSet presAssocID="{82C62346-753E-44B6-997C-6C53861DB009}" presName="sibTrans" presStyleLbl="sibTrans2D1" presStyleIdx="4" presStyleCnt="6"/>
      <dgm:spPr/>
      <dgm:t>
        <a:bodyPr/>
        <a:lstStyle/>
        <a:p>
          <a:endParaRPr lang="fr-FR"/>
        </a:p>
      </dgm:t>
    </dgm:pt>
    <dgm:pt modelId="{DCC9802D-0BA5-4D68-B940-612AD6014B0D}" type="pres">
      <dgm:prSet presAssocID="{B20D90C2-1637-4E82-AE18-FD2F03305F39}" presName="node" presStyleLbl="node1" presStyleIdx="5" presStyleCnt="6">
        <dgm:presLayoutVars>
          <dgm:bulletEnabled val="1"/>
        </dgm:presLayoutVars>
      </dgm:prSet>
      <dgm:spPr/>
      <dgm:t>
        <a:bodyPr/>
        <a:lstStyle/>
        <a:p>
          <a:endParaRPr lang="fr-FR"/>
        </a:p>
      </dgm:t>
    </dgm:pt>
    <dgm:pt modelId="{11E67B0C-35C3-4224-B9A6-C8515A21E833}" type="pres">
      <dgm:prSet presAssocID="{B20D90C2-1637-4E82-AE18-FD2F03305F39}" presName="dummy" presStyleCnt="0"/>
      <dgm:spPr/>
    </dgm:pt>
    <dgm:pt modelId="{C71ED160-A587-4CCC-A82C-7D64AD0926DA}" type="pres">
      <dgm:prSet presAssocID="{F1BEF6FC-0A77-48F4-BADD-74AD86778100}" presName="sibTrans" presStyleLbl="sibTrans2D1" presStyleIdx="5" presStyleCnt="6"/>
      <dgm:spPr/>
      <dgm:t>
        <a:bodyPr/>
        <a:lstStyle/>
        <a:p>
          <a:endParaRPr lang="fr-FR"/>
        </a:p>
      </dgm:t>
    </dgm:pt>
  </dgm:ptLst>
  <dgm:cxnLst>
    <dgm:cxn modelId="{1B3C7DB8-F0DF-46F1-AA36-1FA67864C2FA}" type="presOf" srcId="{AAE2D2E9-A414-4D7B-8E64-8657B0AA4690}" destId="{A08BBF51-C920-4A67-9261-B0CF5FBC0691}" srcOrd="0" destOrd="0" presId="urn:microsoft.com/office/officeart/2005/8/layout/radial6"/>
    <dgm:cxn modelId="{49E8A4CC-D5DA-4C05-8CA2-0FF46C37935C}" type="presOf" srcId="{3A5E83D2-23E7-4E61-B81B-5C0A6BFBD116}" destId="{97093C26-3C0F-4352-9371-852817B6EAD9}" srcOrd="0" destOrd="0" presId="urn:microsoft.com/office/officeart/2005/8/layout/radial6"/>
    <dgm:cxn modelId="{9C280DAD-BA01-4486-A4C2-3EB45A862396}" type="presOf" srcId="{3B7A36E7-B6E3-4E13-8B96-34AC3C1B10FB}" destId="{84A1C774-1D50-49B1-9755-59ECEE5E9AB9}" srcOrd="0" destOrd="0" presId="urn:microsoft.com/office/officeart/2005/8/layout/radial6"/>
    <dgm:cxn modelId="{6BEC7AF7-BA09-4119-83CD-1E62904E1E63}" type="presOf" srcId="{28D85528-07E1-45C9-8B91-D7F5A295B619}" destId="{CE653EAB-D50D-4E20-9624-319ECA431940}" srcOrd="0" destOrd="0" presId="urn:microsoft.com/office/officeart/2005/8/layout/radial6"/>
    <dgm:cxn modelId="{8771AAC8-FEFB-40A1-AA39-D357B2921943}" type="presOf" srcId="{0DBC4D65-4CDC-4657-A74B-10DACD9F5949}" destId="{F9FD45B2-5F97-45C2-BE86-16C00ED514D3}" srcOrd="0" destOrd="0" presId="urn:microsoft.com/office/officeart/2005/8/layout/radial6"/>
    <dgm:cxn modelId="{287F5A7F-696E-41A3-867D-7487EBC6B8D3}" srcId="{AAE2D2E9-A414-4D7B-8E64-8657B0AA4690}" destId="{B20D90C2-1637-4E82-AE18-FD2F03305F39}" srcOrd="5" destOrd="0" parTransId="{90871C27-708A-4154-A6E0-2C62BD860856}" sibTransId="{F1BEF6FC-0A77-48F4-BADD-74AD86778100}"/>
    <dgm:cxn modelId="{C9256176-938A-41CA-9DEA-2221D2531809}" srcId="{3A5E83D2-23E7-4E61-B81B-5C0A6BFBD116}" destId="{AAE2D2E9-A414-4D7B-8E64-8657B0AA4690}" srcOrd="0" destOrd="0" parTransId="{7793E4B4-2682-4BD7-915B-FA4ACDE2CA54}" sibTransId="{574ABB71-4E8D-4A7C-986B-0824E954B438}"/>
    <dgm:cxn modelId="{E7596449-5EDE-4007-933F-546156182771}" srcId="{AAE2D2E9-A414-4D7B-8E64-8657B0AA4690}" destId="{BF10CDAF-7F78-4FDF-BE87-33EB58190597}" srcOrd="4" destOrd="0" parTransId="{CAC4D7E4-EF65-4477-974C-F770A64E839F}" sibTransId="{82C62346-753E-44B6-997C-6C53861DB009}"/>
    <dgm:cxn modelId="{88687369-308E-4793-94FC-64A39CFD7AB0}" type="presOf" srcId="{82C62346-753E-44B6-997C-6C53861DB009}" destId="{5D46DA38-DA24-4D17-B96F-3530E0FFBE70}" srcOrd="0" destOrd="0" presId="urn:microsoft.com/office/officeart/2005/8/layout/radial6"/>
    <dgm:cxn modelId="{B01701DF-124C-45BB-8BE3-AA3FDED47F97}" type="presOf" srcId="{BF10CDAF-7F78-4FDF-BE87-33EB58190597}" destId="{DD4263E3-54B9-4553-B863-20583781D659}" srcOrd="0" destOrd="0" presId="urn:microsoft.com/office/officeart/2005/8/layout/radial6"/>
    <dgm:cxn modelId="{A549920C-F883-49CC-B089-27D5E4745A00}" type="presOf" srcId="{D436BE43-7153-48D8-9E13-0996C8331DFD}" destId="{58E2C672-F79F-4DC9-8C46-ED317DA42B64}" srcOrd="0" destOrd="0" presId="urn:microsoft.com/office/officeart/2005/8/layout/radial6"/>
    <dgm:cxn modelId="{4EB24B32-2A61-4521-9EAE-BAA98EC1500A}" type="presOf" srcId="{F1BEF6FC-0A77-48F4-BADD-74AD86778100}" destId="{C71ED160-A587-4CCC-A82C-7D64AD0926DA}" srcOrd="0" destOrd="0" presId="urn:microsoft.com/office/officeart/2005/8/layout/radial6"/>
    <dgm:cxn modelId="{FBEA2715-97BC-4684-99A0-7E00D9E287E4}" srcId="{AAE2D2E9-A414-4D7B-8E64-8657B0AA4690}" destId="{63EB72EC-FB7B-4449-BF6B-A07D8E258750}" srcOrd="2" destOrd="0" parTransId="{371AF607-828D-4232-A51D-B4CDCA4980B4}" sibTransId="{D436BE43-7153-48D8-9E13-0996C8331DFD}"/>
    <dgm:cxn modelId="{1E19A9D4-2778-4FDA-96BA-4654270EE506}" type="presOf" srcId="{B20D90C2-1637-4E82-AE18-FD2F03305F39}" destId="{DCC9802D-0BA5-4D68-B940-612AD6014B0D}" srcOrd="0" destOrd="0" presId="urn:microsoft.com/office/officeart/2005/8/layout/radial6"/>
    <dgm:cxn modelId="{14091AA8-CC41-4FF3-861C-2F53D89C1C9C}" type="presOf" srcId="{63EB72EC-FB7B-4449-BF6B-A07D8E258750}" destId="{C2B0625B-2543-4B0B-929E-DF4A85C48290}" srcOrd="0" destOrd="0" presId="urn:microsoft.com/office/officeart/2005/8/layout/radial6"/>
    <dgm:cxn modelId="{7C1F77EE-973A-4C98-BD7E-3C1FA7095E15}" type="presOf" srcId="{68D615B3-4053-4E6A-8AE6-E374F628D06A}" destId="{EDA9AACF-74AB-4E54-B1E9-8EC94CA87915}" srcOrd="0" destOrd="0" presId="urn:microsoft.com/office/officeart/2005/8/layout/radial6"/>
    <dgm:cxn modelId="{269B4E5B-EC86-4565-B77D-E2C2056D44AD}" type="presOf" srcId="{AED69051-8ED7-4FFE-A6F8-E3816E4EA0CF}" destId="{632EDC57-73A5-4E16-A313-0F67E7EBDA44}" srcOrd="0" destOrd="0" presId="urn:microsoft.com/office/officeart/2005/8/layout/radial6"/>
    <dgm:cxn modelId="{045D6216-F970-4E1B-B310-DF6A13E151F5}" type="presOf" srcId="{F9DB751D-4B31-493A-80FC-A9E7E87B2825}" destId="{E7642D98-9E9D-4E4C-B2A5-4DE2F1CC4B91}" srcOrd="0" destOrd="0" presId="urn:microsoft.com/office/officeart/2005/8/layout/radial6"/>
    <dgm:cxn modelId="{7D29A807-3188-4920-929E-0C54A63CC9FC}" srcId="{AAE2D2E9-A414-4D7B-8E64-8657B0AA4690}" destId="{AED69051-8ED7-4FFE-A6F8-E3816E4EA0CF}" srcOrd="1" destOrd="0" parTransId="{FD9765BA-49B3-43E5-977A-CBC590A763FD}" sibTransId="{28D85528-07E1-45C9-8B91-D7F5A295B619}"/>
    <dgm:cxn modelId="{00EA6902-2B3A-4478-82C6-C8FDD8B7C9B7}" srcId="{AAE2D2E9-A414-4D7B-8E64-8657B0AA4690}" destId="{3B7A36E7-B6E3-4E13-8B96-34AC3C1B10FB}" srcOrd="3" destOrd="0" parTransId="{3499947C-C885-4CA6-AF87-9970501BBA13}" sibTransId="{0DBC4D65-4CDC-4657-A74B-10DACD9F5949}"/>
    <dgm:cxn modelId="{83D7A831-0246-4C36-963E-4974D9A5B0E9}" srcId="{AAE2D2E9-A414-4D7B-8E64-8657B0AA4690}" destId="{68D615B3-4053-4E6A-8AE6-E374F628D06A}" srcOrd="0" destOrd="0" parTransId="{C29BC2A8-5D95-4C55-BDE8-7C4525487480}" sibTransId="{F9DB751D-4B31-493A-80FC-A9E7E87B2825}"/>
    <dgm:cxn modelId="{1DF08B81-9F72-47D7-B5B2-E6D0846808A3}" type="presParOf" srcId="{97093C26-3C0F-4352-9371-852817B6EAD9}" destId="{A08BBF51-C920-4A67-9261-B0CF5FBC0691}" srcOrd="0" destOrd="0" presId="urn:microsoft.com/office/officeart/2005/8/layout/radial6"/>
    <dgm:cxn modelId="{1702C2D7-5DF2-4337-94CC-04D82E974872}" type="presParOf" srcId="{97093C26-3C0F-4352-9371-852817B6EAD9}" destId="{EDA9AACF-74AB-4E54-B1E9-8EC94CA87915}" srcOrd="1" destOrd="0" presId="urn:microsoft.com/office/officeart/2005/8/layout/radial6"/>
    <dgm:cxn modelId="{85526E89-2635-4298-9EFD-2F24682AABDD}" type="presParOf" srcId="{97093C26-3C0F-4352-9371-852817B6EAD9}" destId="{71FDCF47-9B58-42EB-9233-3CACA45D57BE}" srcOrd="2" destOrd="0" presId="urn:microsoft.com/office/officeart/2005/8/layout/radial6"/>
    <dgm:cxn modelId="{0613FC99-1BC9-4D94-86DF-12D1958C7FD7}" type="presParOf" srcId="{97093C26-3C0F-4352-9371-852817B6EAD9}" destId="{E7642D98-9E9D-4E4C-B2A5-4DE2F1CC4B91}" srcOrd="3" destOrd="0" presId="urn:microsoft.com/office/officeart/2005/8/layout/radial6"/>
    <dgm:cxn modelId="{2F90BEB4-A34A-49B9-A022-59D501D94101}" type="presParOf" srcId="{97093C26-3C0F-4352-9371-852817B6EAD9}" destId="{632EDC57-73A5-4E16-A313-0F67E7EBDA44}" srcOrd="4" destOrd="0" presId="urn:microsoft.com/office/officeart/2005/8/layout/radial6"/>
    <dgm:cxn modelId="{FE42A7CA-4DE8-4CC4-B7C2-9ADA5E8EBAA0}" type="presParOf" srcId="{97093C26-3C0F-4352-9371-852817B6EAD9}" destId="{BE8BC5AE-AAE6-4075-9E2C-621131E4AEBB}" srcOrd="5" destOrd="0" presId="urn:microsoft.com/office/officeart/2005/8/layout/radial6"/>
    <dgm:cxn modelId="{AC2B24F4-017E-4CF1-8EAB-A80512EB8CE2}" type="presParOf" srcId="{97093C26-3C0F-4352-9371-852817B6EAD9}" destId="{CE653EAB-D50D-4E20-9624-319ECA431940}" srcOrd="6" destOrd="0" presId="urn:microsoft.com/office/officeart/2005/8/layout/radial6"/>
    <dgm:cxn modelId="{44BDA0A5-D538-4770-B0AE-0010D1312EDC}" type="presParOf" srcId="{97093C26-3C0F-4352-9371-852817B6EAD9}" destId="{C2B0625B-2543-4B0B-929E-DF4A85C48290}" srcOrd="7" destOrd="0" presId="urn:microsoft.com/office/officeart/2005/8/layout/radial6"/>
    <dgm:cxn modelId="{6BE31386-E439-4399-8954-F8AC8DF85C5C}" type="presParOf" srcId="{97093C26-3C0F-4352-9371-852817B6EAD9}" destId="{B9A53352-F73B-4F1A-8BA8-F5B969220CF5}" srcOrd="8" destOrd="0" presId="urn:microsoft.com/office/officeart/2005/8/layout/radial6"/>
    <dgm:cxn modelId="{A9087BEC-63E4-411F-9BA4-94C37BE41316}" type="presParOf" srcId="{97093C26-3C0F-4352-9371-852817B6EAD9}" destId="{58E2C672-F79F-4DC9-8C46-ED317DA42B64}" srcOrd="9" destOrd="0" presId="urn:microsoft.com/office/officeart/2005/8/layout/radial6"/>
    <dgm:cxn modelId="{5FD89C15-1747-46A0-97CB-C6D25425109A}" type="presParOf" srcId="{97093C26-3C0F-4352-9371-852817B6EAD9}" destId="{84A1C774-1D50-49B1-9755-59ECEE5E9AB9}" srcOrd="10" destOrd="0" presId="urn:microsoft.com/office/officeart/2005/8/layout/radial6"/>
    <dgm:cxn modelId="{6F22C2C1-226E-46EE-801E-0AA0ACED8D63}" type="presParOf" srcId="{97093C26-3C0F-4352-9371-852817B6EAD9}" destId="{DC65D168-27D2-4D1D-80B5-B4496FF50D11}" srcOrd="11" destOrd="0" presId="urn:microsoft.com/office/officeart/2005/8/layout/radial6"/>
    <dgm:cxn modelId="{033ABE58-D1BF-4077-ACF6-6F4A23FDE3A5}" type="presParOf" srcId="{97093C26-3C0F-4352-9371-852817B6EAD9}" destId="{F9FD45B2-5F97-45C2-BE86-16C00ED514D3}" srcOrd="12" destOrd="0" presId="urn:microsoft.com/office/officeart/2005/8/layout/radial6"/>
    <dgm:cxn modelId="{5A0399FA-E724-4DC9-8619-269969669553}" type="presParOf" srcId="{97093C26-3C0F-4352-9371-852817B6EAD9}" destId="{DD4263E3-54B9-4553-B863-20583781D659}" srcOrd="13" destOrd="0" presId="urn:microsoft.com/office/officeart/2005/8/layout/radial6"/>
    <dgm:cxn modelId="{1BAE092E-3144-4F01-9C63-80E9306C9180}" type="presParOf" srcId="{97093C26-3C0F-4352-9371-852817B6EAD9}" destId="{082EC8F8-9E07-4E35-B944-D7828AAB12B1}" srcOrd="14" destOrd="0" presId="urn:microsoft.com/office/officeart/2005/8/layout/radial6"/>
    <dgm:cxn modelId="{01F9C6AC-3131-4CB1-9270-79B4CA4357A8}" type="presParOf" srcId="{97093C26-3C0F-4352-9371-852817B6EAD9}" destId="{5D46DA38-DA24-4D17-B96F-3530E0FFBE70}" srcOrd="15" destOrd="0" presId="urn:microsoft.com/office/officeart/2005/8/layout/radial6"/>
    <dgm:cxn modelId="{8C7E88C0-BE7A-4242-9A0F-E4FFB59AA44C}" type="presParOf" srcId="{97093C26-3C0F-4352-9371-852817B6EAD9}" destId="{DCC9802D-0BA5-4D68-B940-612AD6014B0D}" srcOrd="16" destOrd="0" presId="urn:microsoft.com/office/officeart/2005/8/layout/radial6"/>
    <dgm:cxn modelId="{23517AA5-ACF5-4259-BC6D-82F10965C161}" type="presParOf" srcId="{97093C26-3C0F-4352-9371-852817B6EAD9}" destId="{11E67B0C-35C3-4224-B9A6-C8515A21E833}" srcOrd="17" destOrd="0" presId="urn:microsoft.com/office/officeart/2005/8/layout/radial6"/>
    <dgm:cxn modelId="{AC7EF077-4B86-4389-A0B2-C3E7679FBDB7}" type="presParOf" srcId="{97093C26-3C0F-4352-9371-852817B6EAD9}" destId="{C71ED160-A587-4CCC-A82C-7D64AD0926DA}"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80746E-5116-495F-AAA1-AFC77B9A14A0}"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fr-FR"/>
        </a:p>
      </dgm:t>
    </dgm:pt>
    <dgm:pt modelId="{018C2DD3-EC9C-4E9E-9064-ED23B33A04C8}">
      <dgm:prSet phldrT="[Texte]" custT="1"/>
      <dgm:spPr/>
      <dgm:t>
        <a:bodyPr/>
        <a:lstStyle/>
        <a:p>
          <a:r>
            <a:rPr lang="ar-DZ" sz="2400" b="1" dirty="0" smtClean="0">
              <a:latin typeface="Arabic Typesetting" panose="03020402040406030203" pitchFamily="66" charset="-78"/>
              <a:cs typeface="Arabic Typesetting" panose="03020402040406030203" pitchFamily="66" charset="-78"/>
            </a:rPr>
            <a:t>الحقوق العينية التبعية</a:t>
          </a:r>
        </a:p>
        <a:p>
          <a:r>
            <a:rPr lang="ar-DZ" sz="2400" b="1" dirty="0" smtClean="0">
              <a:latin typeface="Arabic Typesetting" panose="03020402040406030203" pitchFamily="66" charset="-78"/>
              <a:cs typeface="Arabic Typesetting" panose="03020402040406030203" pitchFamily="66" charset="-78"/>
            </a:rPr>
            <a:t> أو التأمينات العينية</a:t>
          </a:r>
        </a:p>
        <a:p>
          <a:r>
            <a:rPr lang="ar-DZ" sz="2400" b="1" dirty="0" smtClean="0">
              <a:latin typeface="Arabic Typesetting" panose="03020402040406030203" pitchFamily="66" charset="-78"/>
              <a:cs typeface="Arabic Typesetting" panose="03020402040406030203" pitchFamily="66" charset="-78"/>
            </a:rPr>
            <a:t>الكتاب الرابع ق م  </a:t>
          </a:r>
          <a:endParaRPr lang="fr-FR" sz="2400" b="1" dirty="0">
            <a:latin typeface="Arabic Typesetting" panose="03020402040406030203" pitchFamily="66" charset="-78"/>
            <a:cs typeface="Arabic Typesetting" panose="03020402040406030203" pitchFamily="66" charset="-78"/>
          </a:endParaRPr>
        </a:p>
      </dgm:t>
    </dgm:pt>
    <dgm:pt modelId="{0E596CA7-FDE3-463B-8F9E-E4106AD347C6}" type="parTrans" cxnId="{0A7E7FAE-2B56-4322-A47C-1F1B2098639D}">
      <dgm:prSet/>
      <dgm:spPr/>
      <dgm:t>
        <a:bodyPr/>
        <a:lstStyle/>
        <a:p>
          <a:endParaRPr lang="fr-FR"/>
        </a:p>
      </dgm:t>
    </dgm:pt>
    <dgm:pt modelId="{FFE2F818-3EAD-40DA-BC2B-057491570C0A}" type="sibTrans" cxnId="{0A7E7FAE-2B56-4322-A47C-1F1B2098639D}">
      <dgm:prSet/>
      <dgm:spPr/>
      <dgm:t>
        <a:bodyPr/>
        <a:lstStyle/>
        <a:p>
          <a:endParaRPr lang="fr-FR"/>
        </a:p>
      </dgm:t>
    </dgm:pt>
    <dgm:pt modelId="{5048F855-60D3-4A10-80EE-F4CE02148C68}">
      <dgm:prSet phldrT="[Texte]" custT="1"/>
      <dgm:spPr/>
      <dgm:t>
        <a:bodyPr/>
        <a:lstStyle/>
        <a:p>
          <a:r>
            <a:rPr lang="ar-DZ" sz="3600" b="1" dirty="0" smtClean="0">
              <a:latin typeface="Arabic Typesetting" panose="03020402040406030203" pitchFamily="66" charset="-78"/>
              <a:cs typeface="Arabic Typesetting" panose="03020402040406030203" pitchFamily="66" charset="-78"/>
            </a:rPr>
            <a:t>الرهن </a:t>
          </a:r>
          <a:endParaRPr lang="fr-FR" sz="3600" b="1" dirty="0">
            <a:latin typeface="Arabic Typesetting" panose="03020402040406030203" pitchFamily="66" charset="-78"/>
            <a:cs typeface="Arabic Typesetting" panose="03020402040406030203" pitchFamily="66" charset="-78"/>
          </a:endParaRPr>
        </a:p>
      </dgm:t>
    </dgm:pt>
    <dgm:pt modelId="{B200F825-69C3-4468-AAD8-DD1C49ED2BC1}" type="parTrans" cxnId="{98169879-902C-4236-883D-4DDC804B98A1}">
      <dgm:prSet/>
      <dgm:spPr/>
      <dgm:t>
        <a:bodyPr/>
        <a:lstStyle/>
        <a:p>
          <a:endParaRPr lang="fr-FR"/>
        </a:p>
      </dgm:t>
    </dgm:pt>
    <dgm:pt modelId="{D383541D-DC1B-413F-BA56-222351995A40}" type="sibTrans" cxnId="{98169879-902C-4236-883D-4DDC804B98A1}">
      <dgm:prSet/>
      <dgm:spPr/>
      <dgm:t>
        <a:bodyPr/>
        <a:lstStyle/>
        <a:p>
          <a:endParaRPr lang="fr-FR"/>
        </a:p>
      </dgm:t>
    </dgm:pt>
    <dgm:pt modelId="{07A7E0A1-EED5-44E8-B490-31FF51F1B6C6}">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الرهن الرسمي</a:t>
          </a:r>
        </a:p>
        <a:p>
          <a:r>
            <a:rPr lang="ar-DZ" sz="2800" b="1" dirty="0" smtClean="0">
              <a:latin typeface="Arabic Typesetting" panose="03020402040406030203" pitchFamily="66" charset="-78"/>
              <a:cs typeface="Arabic Typesetting" panose="03020402040406030203" pitchFamily="66" charset="-78"/>
            </a:rPr>
            <a:t> 882-936</a:t>
          </a:r>
          <a:r>
            <a:rPr lang="ar-DZ" sz="2000" dirty="0" smtClean="0"/>
            <a:t> </a:t>
          </a:r>
          <a:endParaRPr lang="fr-FR" sz="2000" dirty="0"/>
        </a:p>
      </dgm:t>
    </dgm:pt>
    <dgm:pt modelId="{EEF73019-26DB-4504-BDCB-F953DDD5B9C4}" type="parTrans" cxnId="{B4D15C3D-53EF-429B-96A2-3DC627322109}">
      <dgm:prSet/>
      <dgm:spPr/>
      <dgm:t>
        <a:bodyPr/>
        <a:lstStyle/>
        <a:p>
          <a:endParaRPr lang="fr-FR"/>
        </a:p>
      </dgm:t>
    </dgm:pt>
    <dgm:pt modelId="{5443ECF7-6E38-478D-B0F3-977A76A626D1}" type="sibTrans" cxnId="{B4D15C3D-53EF-429B-96A2-3DC627322109}">
      <dgm:prSet/>
      <dgm:spPr/>
      <dgm:t>
        <a:bodyPr/>
        <a:lstStyle/>
        <a:p>
          <a:endParaRPr lang="fr-FR"/>
        </a:p>
      </dgm:t>
    </dgm:pt>
    <dgm:pt modelId="{0C8F5A36-121F-4747-99A1-678E7553A28E}">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الرهن الحيازي</a:t>
          </a:r>
        </a:p>
        <a:p>
          <a:r>
            <a:rPr lang="ar-DZ" sz="2800" b="1" dirty="0" smtClean="0">
              <a:latin typeface="Arabic Typesetting" panose="03020402040406030203" pitchFamily="66" charset="-78"/>
              <a:cs typeface="Arabic Typesetting" panose="03020402040406030203" pitchFamily="66" charset="-78"/>
            </a:rPr>
            <a:t> 948- 981</a:t>
          </a:r>
          <a:r>
            <a:rPr lang="ar-DZ" sz="2000" dirty="0" smtClean="0"/>
            <a:t> </a:t>
          </a:r>
          <a:endParaRPr lang="fr-FR" sz="2000" dirty="0"/>
        </a:p>
      </dgm:t>
    </dgm:pt>
    <dgm:pt modelId="{4242738F-533D-4FCF-AF64-A0BC90C338C3}" type="parTrans" cxnId="{0E155BFB-60D5-4B51-AC11-E4724B89EC61}">
      <dgm:prSet/>
      <dgm:spPr/>
      <dgm:t>
        <a:bodyPr/>
        <a:lstStyle/>
        <a:p>
          <a:endParaRPr lang="fr-FR"/>
        </a:p>
      </dgm:t>
    </dgm:pt>
    <dgm:pt modelId="{4BF27D97-4D27-4103-B8E4-E74B04ED15D4}" type="sibTrans" cxnId="{0E155BFB-60D5-4B51-AC11-E4724B89EC61}">
      <dgm:prSet/>
      <dgm:spPr/>
      <dgm:t>
        <a:bodyPr/>
        <a:lstStyle/>
        <a:p>
          <a:endParaRPr lang="fr-FR"/>
        </a:p>
      </dgm:t>
    </dgm:pt>
    <dgm:pt modelId="{18888408-0C27-4611-9704-DA92F99B79A3}">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حق التخصيص </a:t>
          </a:r>
        </a:p>
        <a:p>
          <a:r>
            <a:rPr lang="ar-DZ" sz="2800" b="1" dirty="0" smtClean="0">
              <a:latin typeface="Arabic Typesetting" panose="03020402040406030203" pitchFamily="66" charset="-78"/>
              <a:cs typeface="Arabic Typesetting" panose="03020402040406030203" pitchFamily="66" charset="-78"/>
            </a:rPr>
            <a:t>937-947</a:t>
          </a:r>
          <a:r>
            <a:rPr lang="ar-DZ" sz="1900" dirty="0" smtClean="0"/>
            <a:t> </a:t>
          </a:r>
          <a:endParaRPr lang="fr-FR" sz="1900" dirty="0"/>
        </a:p>
      </dgm:t>
    </dgm:pt>
    <dgm:pt modelId="{DE29BC44-BF4D-4785-8A26-295DE5CF48AC}" type="parTrans" cxnId="{7CAB5F55-B233-4542-BDC7-F51FA86D2898}">
      <dgm:prSet/>
      <dgm:spPr/>
      <dgm:t>
        <a:bodyPr/>
        <a:lstStyle/>
        <a:p>
          <a:endParaRPr lang="fr-FR"/>
        </a:p>
      </dgm:t>
    </dgm:pt>
    <dgm:pt modelId="{7AEB8D11-F68A-4905-9CD4-0197433E0D3A}" type="sibTrans" cxnId="{7CAB5F55-B233-4542-BDC7-F51FA86D2898}">
      <dgm:prSet/>
      <dgm:spPr/>
      <dgm:t>
        <a:bodyPr/>
        <a:lstStyle/>
        <a:p>
          <a:endParaRPr lang="fr-FR"/>
        </a:p>
      </dgm:t>
    </dgm:pt>
    <dgm:pt modelId="{12804DE7-586C-4DC8-BCCF-D48869437B0C}">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حقوق الامتياز</a:t>
          </a:r>
        </a:p>
        <a:p>
          <a:r>
            <a:rPr lang="ar-DZ" sz="2800" b="1" dirty="0" smtClean="0">
              <a:latin typeface="Arabic Typesetting" panose="03020402040406030203" pitchFamily="66" charset="-78"/>
              <a:cs typeface="Arabic Typesetting" panose="03020402040406030203" pitchFamily="66" charset="-78"/>
            </a:rPr>
            <a:t>  982-1001</a:t>
          </a:r>
          <a:r>
            <a:rPr lang="ar-DZ" sz="1900" dirty="0" smtClean="0"/>
            <a:t> </a:t>
          </a:r>
          <a:endParaRPr lang="fr-FR" sz="1900" dirty="0"/>
        </a:p>
      </dgm:t>
    </dgm:pt>
    <dgm:pt modelId="{847218FC-9686-4C5D-9241-E6EC6CF51313}" type="parTrans" cxnId="{36CA3809-F583-4093-9C1B-1DC7ACD10BC1}">
      <dgm:prSet/>
      <dgm:spPr/>
      <dgm:t>
        <a:bodyPr/>
        <a:lstStyle/>
        <a:p>
          <a:endParaRPr lang="fr-FR"/>
        </a:p>
      </dgm:t>
    </dgm:pt>
    <dgm:pt modelId="{4D1880DA-F7F7-4430-9128-A36C38F499A5}" type="sibTrans" cxnId="{36CA3809-F583-4093-9C1B-1DC7ACD10BC1}">
      <dgm:prSet/>
      <dgm:spPr/>
      <dgm:t>
        <a:bodyPr/>
        <a:lstStyle/>
        <a:p>
          <a:endParaRPr lang="fr-FR"/>
        </a:p>
      </dgm:t>
    </dgm:pt>
    <dgm:pt modelId="{8DF36BDB-8862-4304-9D1F-446EA2A9AD68}">
      <dgm:prSet custT="1"/>
      <dgm:spPr/>
      <dgm:t>
        <a:bodyPr/>
        <a:lstStyle/>
        <a:p>
          <a:r>
            <a:rPr lang="ar-DZ" sz="2800" b="1" dirty="0" smtClean="0">
              <a:latin typeface="Arabic Typesetting" panose="03020402040406030203" pitchFamily="66" charset="-78"/>
              <a:cs typeface="Arabic Typesetting" panose="03020402040406030203" pitchFamily="66" charset="-78"/>
            </a:rPr>
            <a:t>حقوق الامتياز العامة </a:t>
          </a:r>
          <a:endParaRPr lang="fr-FR" sz="2800" b="1" dirty="0">
            <a:latin typeface="Arabic Typesetting" panose="03020402040406030203" pitchFamily="66" charset="-78"/>
            <a:cs typeface="Arabic Typesetting" panose="03020402040406030203" pitchFamily="66" charset="-78"/>
          </a:endParaRPr>
        </a:p>
      </dgm:t>
    </dgm:pt>
    <dgm:pt modelId="{EA435B80-D477-49B6-A7D7-CB1E3C1A6284}" type="parTrans" cxnId="{683F49D7-4C2E-4C30-AC3A-10E80187D8FB}">
      <dgm:prSet/>
      <dgm:spPr/>
      <dgm:t>
        <a:bodyPr/>
        <a:lstStyle/>
        <a:p>
          <a:endParaRPr lang="fr-FR"/>
        </a:p>
      </dgm:t>
    </dgm:pt>
    <dgm:pt modelId="{616DAC65-F8BB-4406-A3CA-2AE799BA786D}" type="sibTrans" cxnId="{683F49D7-4C2E-4C30-AC3A-10E80187D8FB}">
      <dgm:prSet/>
      <dgm:spPr/>
      <dgm:t>
        <a:bodyPr/>
        <a:lstStyle/>
        <a:p>
          <a:endParaRPr lang="fr-FR"/>
        </a:p>
      </dgm:t>
    </dgm:pt>
    <dgm:pt modelId="{76037EDF-6E79-4F77-98C7-926A1D4224AD}">
      <dgm:prSet/>
      <dgm:spPr/>
      <dgm:t>
        <a:bodyPr/>
        <a:lstStyle/>
        <a:p>
          <a:r>
            <a:rPr lang="ar-DZ" b="1" dirty="0" smtClean="0">
              <a:latin typeface="Arabic Typesetting" panose="03020402040406030203" pitchFamily="66" charset="-78"/>
              <a:cs typeface="Arabic Typesetting" panose="03020402040406030203" pitchFamily="66" charset="-78"/>
            </a:rPr>
            <a:t>حقوق الامتياز الخاصة </a:t>
          </a:r>
          <a:endParaRPr lang="fr-FR" b="1" dirty="0">
            <a:latin typeface="Arabic Typesetting" panose="03020402040406030203" pitchFamily="66" charset="-78"/>
            <a:cs typeface="Arabic Typesetting" panose="03020402040406030203" pitchFamily="66" charset="-78"/>
          </a:endParaRPr>
        </a:p>
      </dgm:t>
    </dgm:pt>
    <dgm:pt modelId="{D776F8F0-F7A2-4359-AF31-B42EA4DC0670}" type="parTrans" cxnId="{9F6A55D4-3D3C-493B-A7BE-ECE87517BACF}">
      <dgm:prSet/>
      <dgm:spPr/>
      <dgm:t>
        <a:bodyPr/>
        <a:lstStyle/>
        <a:p>
          <a:endParaRPr lang="fr-FR"/>
        </a:p>
      </dgm:t>
    </dgm:pt>
    <dgm:pt modelId="{7FBCA9A5-BBF8-49A6-B0F6-39E4ACC0E844}" type="sibTrans" cxnId="{9F6A55D4-3D3C-493B-A7BE-ECE87517BACF}">
      <dgm:prSet/>
      <dgm:spPr/>
      <dgm:t>
        <a:bodyPr/>
        <a:lstStyle/>
        <a:p>
          <a:endParaRPr lang="fr-FR"/>
        </a:p>
      </dgm:t>
    </dgm:pt>
    <dgm:pt modelId="{37166296-4952-4C1C-8537-D137BD1FBC20}" type="pres">
      <dgm:prSet presAssocID="{4880746E-5116-495F-AAA1-AFC77B9A14A0}" presName="diagram" presStyleCnt="0">
        <dgm:presLayoutVars>
          <dgm:chPref val="1"/>
          <dgm:dir/>
          <dgm:animOne val="branch"/>
          <dgm:animLvl val="lvl"/>
          <dgm:resizeHandles val="exact"/>
        </dgm:presLayoutVars>
      </dgm:prSet>
      <dgm:spPr/>
      <dgm:t>
        <a:bodyPr/>
        <a:lstStyle/>
        <a:p>
          <a:endParaRPr lang="fr-FR"/>
        </a:p>
      </dgm:t>
    </dgm:pt>
    <dgm:pt modelId="{873C9A7C-860E-43EC-B901-1E91C54B549F}" type="pres">
      <dgm:prSet presAssocID="{018C2DD3-EC9C-4E9E-9064-ED23B33A04C8}" presName="root1" presStyleCnt="0"/>
      <dgm:spPr/>
    </dgm:pt>
    <dgm:pt modelId="{3E40C76E-4482-4C0A-A689-68235EF21BF2}" type="pres">
      <dgm:prSet presAssocID="{018C2DD3-EC9C-4E9E-9064-ED23B33A04C8}" presName="LevelOneTextNode" presStyleLbl="node0" presStyleIdx="0" presStyleCnt="1" custScaleY="144215">
        <dgm:presLayoutVars>
          <dgm:chPref val="3"/>
        </dgm:presLayoutVars>
      </dgm:prSet>
      <dgm:spPr/>
      <dgm:t>
        <a:bodyPr/>
        <a:lstStyle/>
        <a:p>
          <a:endParaRPr lang="fr-FR"/>
        </a:p>
      </dgm:t>
    </dgm:pt>
    <dgm:pt modelId="{97F212E8-6491-46F1-8198-E6F47C5177A4}" type="pres">
      <dgm:prSet presAssocID="{018C2DD3-EC9C-4E9E-9064-ED23B33A04C8}" presName="level2hierChild" presStyleCnt="0"/>
      <dgm:spPr/>
    </dgm:pt>
    <dgm:pt modelId="{78A15A15-6B7A-424C-84B4-B16395CC0B3A}" type="pres">
      <dgm:prSet presAssocID="{B200F825-69C3-4468-AAD8-DD1C49ED2BC1}" presName="conn2-1" presStyleLbl="parChTrans1D2" presStyleIdx="0" presStyleCnt="3"/>
      <dgm:spPr/>
      <dgm:t>
        <a:bodyPr/>
        <a:lstStyle/>
        <a:p>
          <a:endParaRPr lang="fr-FR"/>
        </a:p>
      </dgm:t>
    </dgm:pt>
    <dgm:pt modelId="{99A3DF2E-4944-43AA-9054-CBF5D9C9AFF1}" type="pres">
      <dgm:prSet presAssocID="{B200F825-69C3-4468-AAD8-DD1C49ED2BC1}" presName="connTx" presStyleLbl="parChTrans1D2" presStyleIdx="0" presStyleCnt="3"/>
      <dgm:spPr/>
      <dgm:t>
        <a:bodyPr/>
        <a:lstStyle/>
        <a:p>
          <a:endParaRPr lang="fr-FR"/>
        </a:p>
      </dgm:t>
    </dgm:pt>
    <dgm:pt modelId="{312018ED-D82F-4101-AAA7-79380508CE17}" type="pres">
      <dgm:prSet presAssocID="{5048F855-60D3-4A10-80EE-F4CE02148C68}" presName="root2" presStyleCnt="0"/>
      <dgm:spPr/>
    </dgm:pt>
    <dgm:pt modelId="{BD059E89-7302-4C3A-A3DA-182532DE838F}" type="pres">
      <dgm:prSet presAssocID="{5048F855-60D3-4A10-80EE-F4CE02148C68}" presName="LevelTwoTextNode" presStyleLbl="node2" presStyleIdx="0" presStyleCnt="3">
        <dgm:presLayoutVars>
          <dgm:chPref val="3"/>
        </dgm:presLayoutVars>
      </dgm:prSet>
      <dgm:spPr/>
      <dgm:t>
        <a:bodyPr/>
        <a:lstStyle/>
        <a:p>
          <a:endParaRPr lang="fr-FR"/>
        </a:p>
      </dgm:t>
    </dgm:pt>
    <dgm:pt modelId="{11328752-E729-4A1E-A0ED-D4C51E3391AD}" type="pres">
      <dgm:prSet presAssocID="{5048F855-60D3-4A10-80EE-F4CE02148C68}" presName="level3hierChild" presStyleCnt="0"/>
      <dgm:spPr/>
    </dgm:pt>
    <dgm:pt modelId="{82447958-7E85-4462-A61D-AC1325EF9C9F}" type="pres">
      <dgm:prSet presAssocID="{EEF73019-26DB-4504-BDCB-F953DDD5B9C4}" presName="conn2-1" presStyleLbl="parChTrans1D3" presStyleIdx="0" presStyleCnt="4"/>
      <dgm:spPr/>
      <dgm:t>
        <a:bodyPr/>
        <a:lstStyle/>
        <a:p>
          <a:endParaRPr lang="fr-FR"/>
        </a:p>
      </dgm:t>
    </dgm:pt>
    <dgm:pt modelId="{DB9CBDFB-AD6C-4F6D-94CF-F386AEB3321D}" type="pres">
      <dgm:prSet presAssocID="{EEF73019-26DB-4504-BDCB-F953DDD5B9C4}" presName="connTx" presStyleLbl="parChTrans1D3" presStyleIdx="0" presStyleCnt="4"/>
      <dgm:spPr/>
      <dgm:t>
        <a:bodyPr/>
        <a:lstStyle/>
        <a:p>
          <a:endParaRPr lang="fr-FR"/>
        </a:p>
      </dgm:t>
    </dgm:pt>
    <dgm:pt modelId="{370C8963-AE78-4216-884A-44D8CB9F02E3}" type="pres">
      <dgm:prSet presAssocID="{07A7E0A1-EED5-44E8-B490-31FF51F1B6C6}" presName="root2" presStyleCnt="0"/>
      <dgm:spPr/>
    </dgm:pt>
    <dgm:pt modelId="{4121757A-5126-4C64-81FC-31E211D56262}" type="pres">
      <dgm:prSet presAssocID="{07A7E0A1-EED5-44E8-B490-31FF51F1B6C6}" presName="LevelTwoTextNode" presStyleLbl="node3" presStyleIdx="0" presStyleCnt="4">
        <dgm:presLayoutVars>
          <dgm:chPref val="3"/>
        </dgm:presLayoutVars>
      </dgm:prSet>
      <dgm:spPr/>
      <dgm:t>
        <a:bodyPr/>
        <a:lstStyle/>
        <a:p>
          <a:endParaRPr lang="fr-FR"/>
        </a:p>
      </dgm:t>
    </dgm:pt>
    <dgm:pt modelId="{B4B44DFD-B586-453A-B6A1-147239A95E34}" type="pres">
      <dgm:prSet presAssocID="{07A7E0A1-EED5-44E8-B490-31FF51F1B6C6}" presName="level3hierChild" presStyleCnt="0"/>
      <dgm:spPr/>
    </dgm:pt>
    <dgm:pt modelId="{3BCB2E97-E76F-4BDE-9992-908FCE512322}" type="pres">
      <dgm:prSet presAssocID="{4242738F-533D-4FCF-AF64-A0BC90C338C3}" presName="conn2-1" presStyleLbl="parChTrans1D3" presStyleIdx="1" presStyleCnt="4"/>
      <dgm:spPr/>
      <dgm:t>
        <a:bodyPr/>
        <a:lstStyle/>
        <a:p>
          <a:endParaRPr lang="fr-FR"/>
        </a:p>
      </dgm:t>
    </dgm:pt>
    <dgm:pt modelId="{CA1F0F44-F4BF-499E-B112-37BAC0DB7C20}" type="pres">
      <dgm:prSet presAssocID="{4242738F-533D-4FCF-AF64-A0BC90C338C3}" presName="connTx" presStyleLbl="parChTrans1D3" presStyleIdx="1" presStyleCnt="4"/>
      <dgm:spPr/>
      <dgm:t>
        <a:bodyPr/>
        <a:lstStyle/>
        <a:p>
          <a:endParaRPr lang="fr-FR"/>
        </a:p>
      </dgm:t>
    </dgm:pt>
    <dgm:pt modelId="{802A7E84-4E6E-4ECA-A50D-F8B6F9F29281}" type="pres">
      <dgm:prSet presAssocID="{0C8F5A36-121F-4747-99A1-678E7553A28E}" presName="root2" presStyleCnt="0"/>
      <dgm:spPr/>
    </dgm:pt>
    <dgm:pt modelId="{54735DFD-0467-420C-9DF8-47AEDC9D7EFB}" type="pres">
      <dgm:prSet presAssocID="{0C8F5A36-121F-4747-99A1-678E7553A28E}" presName="LevelTwoTextNode" presStyleLbl="node3" presStyleIdx="1" presStyleCnt="4">
        <dgm:presLayoutVars>
          <dgm:chPref val="3"/>
        </dgm:presLayoutVars>
      </dgm:prSet>
      <dgm:spPr/>
      <dgm:t>
        <a:bodyPr/>
        <a:lstStyle/>
        <a:p>
          <a:endParaRPr lang="fr-FR"/>
        </a:p>
      </dgm:t>
    </dgm:pt>
    <dgm:pt modelId="{E8ACEE59-DA7C-4264-A5AB-84EB1DD027E1}" type="pres">
      <dgm:prSet presAssocID="{0C8F5A36-121F-4747-99A1-678E7553A28E}" presName="level3hierChild" presStyleCnt="0"/>
      <dgm:spPr/>
    </dgm:pt>
    <dgm:pt modelId="{F45A5E05-28EB-47C4-B188-03BC7BF05050}" type="pres">
      <dgm:prSet presAssocID="{DE29BC44-BF4D-4785-8A26-295DE5CF48AC}" presName="conn2-1" presStyleLbl="parChTrans1D2" presStyleIdx="1" presStyleCnt="3"/>
      <dgm:spPr/>
      <dgm:t>
        <a:bodyPr/>
        <a:lstStyle/>
        <a:p>
          <a:endParaRPr lang="fr-FR"/>
        </a:p>
      </dgm:t>
    </dgm:pt>
    <dgm:pt modelId="{872D1395-7B2E-40F8-A0F7-C3C62B4ACEC6}" type="pres">
      <dgm:prSet presAssocID="{DE29BC44-BF4D-4785-8A26-295DE5CF48AC}" presName="connTx" presStyleLbl="parChTrans1D2" presStyleIdx="1" presStyleCnt="3"/>
      <dgm:spPr/>
      <dgm:t>
        <a:bodyPr/>
        <a:lstStyle/>
        <a:p>
          <a:endParaRPr lang="fr-FR"/>
        </a:p>
      </dgm:t>
    </dgm:pt>
    <dgm:pt modelId="{462E632D-5A15-4446-9056-5A524AA7A0D4}" type="pres">
      <dgm:prSet presAssocID="{18888408-0C27-4611-9704-DA92F99B79A3}" presName="root2" presStyleCnt="0"/>
      <dgm:spPr/>
    </dgm:pt>
    <dgm:pt modelId="{EE8E779E-44E1-4027-8CC9-B4F7E5067379}" type="pres">
      <dgm:prSet presAssocID="{18888408-0C27-4611-9704-DA92F99B79A3}" presName="LevelTwoTextNode" presStyleLbl="node2" presStyleIdx="1" presStyleCnt="3">
        <dgm:presLayoutVars>
          <dgm:chPref val="3"/>
        </dgm:presLayoutVars>
      </dgm:prSet>
      <dgm:spPr/>
      <dgm:t>
        <a:bodyPr/>
        <a:lstStyle/>
        <a:p>
          <a:endParaRPr lang="fr-FR"/>
        </a:p>
      </dgm:t>
    </dgm:pt>
    <dgm:pt modelId="{E83CE158-DA91-4345-8252-FB4D9BAE2DB0}" type="pres">
      <dgm:prSet presAssocID="{18888408-0C27-4611-9704-DA92F99B79A3}" presName="level3hierChild" presStyleCnt="0"/>
      <dgm:spPr/>
    </dgm:pt>
    <dgm:pt modelId="{8572C054-8C46-49DA-8FF8-6212A67B0BD3}" type="pres">
      <dgm:prSet presAssocID="{847218FC-9686-4C5D-9241-E6EC6CF51313}" presName="conn2-1" presStyleLbl="parChTrans1D2" presStyleIdx="2" presStyleCnt="3"/>
      <dgm:spPr/>
      <dgm:t>
        <a:bodyPr/>
        <a:lstStyle/>
        <a:p>
          <a:endParaRPr lang="fr-FR"/>
        </a:p>
      </dgm:t>
    </dgm:pt>
    <dgm:pt modelId="{5E0953D9-91CB-4BBE-BE97-FF582BBED605}" type="pres">
      <dgm:prSet presAssocID="{847218FC-9686-4C5D-9241-E6EC6CF51313}" presName="connTx" presStyleLbl="parChTrans1D2" presStyleIdx="2" presStyleCnt="3"/>
      <dgm:spPr/>
      <dgm:t>
        <a:bodyPr/>
        <a:lstStyle/>
        <a:p>
          <a:endParaRPr lang="fr-FR"/>
        </a:p>
      </dgm:t>
    </dgm:pt>
    <dgm:pt modelId="{7D8C3445-C799-473E-B2A4-31D6C42611F7}" type="pres">
      <dgm:prSet presAssocID="{12804DE7-586C-4DC8-BCCF-D48869437B0C}" presName="root2" presStyleCnt="0"/>
      <dgm:spPr/>
    </dgm:pt>
    <dgm:pt modelId="{3A903A4F-A612-4E25-9BC3-4ECCA947A19D}" type="pres">
      <dgm:prSet presAssocID="{12804DE7-586C-4DC8-BCCF-D48869437B0C}" presName="LevelTwoTextNode" presStyleLbl="node2" presStyleIdx="2" presStyleCnt="3">
        <dgm:presLayoutVars>
          <dgm:chPref val="3"/>
        </dgm:presLayoutVars>
      </dgm:prSet>
      <dgm:spPr/>
      <dgm:t>
        <a:bodyPr/>
        <a:lstStyle/>
        <a:p>
          <a:endParaRPr lang="fr-FR"/>
        </a:p>
      </dgm:t>
    </dgm:pt>
    <dgm:pt modelId="{6E65E464-A62F-4E1E-892F-82082217530E}" type="pres">
      <dgm:prSet presAssocID="{12804DE7-586C-4DC8-BCCF-D48869437B0C}" presName="level3hierChild" presStyleCnt="0"/>
      <dgm:spPr/>
    </dgm:pt>
    <dgm:pt modelId="{8FAF92DC-2F4B-4E0D-9D82-710059589565}" type="pres">
      <dgm:prSet presAssocID="{EA435B80-D477-49B6-A7D7-CB1E3C1A6284}" presName="conn2-1" presStyleLbl="parChTrans1D3" presStyleIdx="2" presStyleCnt="4"/>
      <dgm:spPr/>
      <dgm:t>
        <a:bodyPr/>
        <a:lstStyle/>
        <a:p>
          <a:endParaRPr lang="fr-FR"/>
        </a:p>
      </dgm:t>
    </dgm:pt>
    <dgm:pt modelId="{A1EE4B82-DCCF-4303-9AB7-F0122BF5B5E2}" type="pres">
      <dgm:prSet presAssocID="{EA435B80-D477-49B6-A7D7-CB1E3C1A6284}" presName="connTx" presStyleLbl="parChTrans1D3" presStyleIdx="2" presStyleCnt="4"/>
      <dgm:spPr/>
      <dgm:t>
        <a:bodyPr/>
        <a:lstStyle/>
        <a:p>
          <a:endParaRPr lang="fr-FR"/>
        </a:p>
      </dgm:t>
    </dgm:pt>
    <dgm:pt modelId="{5856E0DE-8913-4BD9-8B12-4DAD9B92A1A9}" type="pres">
      <dgm:prSet presAssocID="{8DF36BDB-8862-4304-9D1F-446EA2A9AD68}" presName="root2" presStyleCnt="0"/>
      <dgm:spPr/>
    </dgm:pt>
    <dgm:pt modelId="{5BA776A8-78E4-4407-AE28-5A0AA91E47E0}" type="pres">
      <dgm:prSet presAssocID="{8DF36BDB-8862-4304-9D1F-446EA2A9AD68}" presName="LevelTwoTextNode" presStyleLbl="node3" presStyleIdx="2" presStyleCnt="4">
        <dgm:presLayoutVars>
          <dgm:chPref val="3"/>
        </dgm:presLayoutVars>
      </dgm:prSet>
      <dgm:spPr/>
      <dgm:t>
        <a:bodyPr/>
        <a:lstStyle/>
        <a:p>
          <a:endParaRPr lang="fr-FR"/>
        </a:p>
      </dgm:t>
    </dgm:pt>
    <dgm:pt modelId="{9A9ECABF-3121-43FD-BA93-B1A04B4881C3}" type="pres">
      <dgm:prSet presAssocID="{8DF36BDB-8862-4304-9D1F-446EA2A9AD68}" presName="level3hierChild" presStyleCnt="0"/>
      <dgm:spPr/>
    </dgm:pt>
    <dgm:pt modelId="{BF5F6323-576A-4532-94D5-91090CE1DEBF}" type="pres">
      <dgm:prSet presAssocID="{D776F8F0-F7A2-4359-AF31-B42EA4DC0670}" presName="conn2-1" presStyleLbl="parChTrans1D3" presStyleIdx="3" presStyleCnt="4"/>
      <dgm:spPr/>
      <dgm:t>
        <a:bodyPr/>
        <a:lstStyle/>
        <a:p>
          <a:endParaRPr lang="fr-FR"/>
        </a:p>
      </dgm:t>
    </dgm:pt>
    <dgm:pt modelId="{B8F2A65D-4595-470C-BF4B-12E8D5080272}" type="pres">
      <dgm:prSet presAssocID="{D776F8F0-F7A2-4359-AF31-B42EA4DC0670}" presName="connTx" presStyleLbl="parChTrans1D3" presStyleIdx="3" presStyleCnt="4"/>
      <dgm:spPr/>
      <dgm:t>
        <a:bodyPr/>
        <a:lstStyle/>
        <a:p>
          <a:endParaRPr lang="fr-FR"/>
        </a:p>
      </dgm:t>
    </dgm:pt>
    <dgm:pt modelId="{07416DF8-1166-4469-8DC7-A7ECDA2AB89F}" type="pres">
      <dgm:prSet presAssocID="{76037EDF-6E79-4F77-98C7-926A1D4224AD}" presName="root2" presStyleCnt="0"/>
      <dgm:spPr/>
    </dgm:pt>
    <dgm:pt modelId="{5F20D6E1-B831-4AF7-8CAE-018F669D25F6}" type="pres">
      <dgm:prSet presAssocID="{76037EDF-6E79-4F77-98C7-926A1D4224AD}" presName="LevelTwoTextNode" presStyleLbl="node3" presStyleIdx="3" presStyleCnt="4">
        <dgm:presLayoutVars>
          <dgm:chPref val="3"/>
        </dgm:presLayoutVars>
      </dgm:prSet>
      <dgm:spPr/>
      <dgm:t>
        <a:bodyPr/>
        <a:lstStyle/>
        <a:p>
          <a:endParaRPr lang="fr-FR"/>
        </a:p>
      </dgm:t>
    </dgm:pt>
    <dgm:pt modelId="{DEFE8BA7-B672-49A6-802E-F4EED830A257}" type="pres">
      <dgm:prSet presAssocID="{76037EDF-6E79-4F77-98C7-926A1D4224AD}" presName="level3hierChild" presStyleCnt="0"/>
      <dgm:spPr/>
    </dgm:pt>
  </dgm:ptLst>
  <dgm:cxnLst>
    <dgm:cxn modelId="{4E4B3D0D-3616-4B49-A6C3-73F5C96808BE}" type="presOf" srcId="{4242738F-533D-4FCF-AF64-A0BC90C338C3}" destId="{CA1F0F44-F4BF-499E-B112-37BAC0DB7C20}" srcOrd="1" destOrd="0" presId="urn:microsoft.com/office/officeart/2005/8/layout/hierarchy2"/>
    <dgm:cxn modelId="{1939FC2B-7B55-4E41-AD7F-130F0864C000}" type="presOf" srcId="{847218FC-9686-4C5D-9241-E6EC6CF51313}" destId="{5E0953D9-91CB-4BBE-BE97-FF582BBED605}" srcOrd="1" destOrd="0" presId="urn:microsoft.com/office/officeart/2005/8/layout/hierarchy2"/>
    <dgm:cxn modelId="{F4C516DC-9BCE-495D-9AB0-B2014E08EB8E}" type="presOf" srcId="{07A7E0A1-EED5-44E8-B490-31FF51F1B6C6}" destId="{4121757A-5126-4C64-81FC-31E211D56262}" srcOrd="0" destOrd="0" presId="urn:microsoft.com/office/officeart/2005/8/layout/hierarchy2"/>
    <dgm:cxn modelId="{359AE71E-F152-4DB0-B3C7-D405F9D69209}" type="presOf" srcId="{EA435B80-D477-49B6-A7D7-CB1E3C1A6284}" destId="{8FAF92DC-2F4B-4E0D-9D82-710059589565}" srcOrd="0" destOrd="0" presId="urn:microsoft.com/office/officeart/2005/8/layout/hierarchy2"/>
    <dgm:cxn modelId="{9CEF0CF0-1FBC-435E-8C9B-8AC11A9C95EF}" type="presOf" srcId="{4242738F-533D-4FCF-AF64-A0BC90C338C3}" destId="{3BCB2E97-E76F-4BDE-9992-908FCE512322}" srcOrd="0" destOrd="0" presId="urn:microsoft.com/office/officeart/2005/8/layout/hierarchy2"/>
    <dgm:cxn modelId="{7CAB5F55-B233-4542-BDC7-F51FA86D2898}" srcId="{018C2DD3-EC9C-4E9E-9064-ED23B33A04C8}" destId="{18888408-0C27-4611-9704-DA92F99B79A3}" srcOrd="1" destOrd="0" parTransId="{DE29BC44-BF4D-4785-8A26-295DE5CF48AC}" sibTransId="{7AEB8D11-F68A-4905-9CD4-0197433E0D3A}"/>
    <dgm:cxn modelId="{B6BE3522-E234-4D2E-8822-5E7377994C1A}" type="presOf" srcId="{B200F825-69C3-4468-AAD8-DD1C49ED2BC1}" destId="{99A3DF2E-4944-43AA-9054-CBF5D9C9AFF1}" srcOrd="1" destOrd="0" presId="urn:microsoft.com/office/officeart/2005/8/layout/hierarchy2"/>
    <dgm:cxn modelId="{39C893E6-CE58-4FBA-B503-F7DF886E2282}" type="presOf" srcId="{EA435B80-D477-49B6-A7D7-CB1E3C1A6284}" destId="{A1EE4B82-DCCF-4303-9AB7-F0122BF5B5E2}" srcOrd="1" destOrd="0" presId="urn:microsoft.com/office/officeart/2005/8/layout/hierarchy2"/>
    <dgm:cxn modelId="{1C0124B6-D3A5-43AA-A8E4-E00DB62CDFC8}" type="presOf" srcId="{018C2DD3-EC9C-4E9E-9064-ED23B33A04C8}" destId="{3E40C76E-4482-4C0A-A689-68235EF21BF2}" srcOrd="0" destOrd="0" presId="urn:microsoft.com/office/officeart/2005/8/layout/hierarchy2"/>
    <dgm:cxn modelId="{56A7FB05-4093-4D5B-B545-0BD5A3F5BFF0}" type="presOf" srcId="{76037EDF-6E79-4F77-98C7-926A1D4224AD}" destId="{5F20D6E1-B831-4AF7-8CAE-018F669D25F6}" srcOrd="0" destOrd="0" presId="urn:microsoft.com/office/officeart/2005/8/layout/hierarchy2"/>
    <dgm:cxn modelId="{8F5ED4E6-E227-448E-A18C-764FB5B84EBC}" type="presOf" srcId="{D776F8F0-F7A2-4359-AF31-B42EA4DC0670}" destId="{BF5F6323-576A-4532-94D5-91090CE1DEBF}" srcOrd="0" destOrd="0" presId="urn:microsoft.com/office/officeart/2005/8/layout/hierarchy2"/>
    <dgm:cxn modelId="{B4D15C3D-53EF-429B-96A2-3DC627322109}" srcId="{5048F855-60D3-4A10-80EE-F4CE02148C68}" destId="{07A7E0A1-EED5-44E8-B490-31FF51F1B6C6}" srcOrd="0" destOrd="0" parTransId="{EEF73019-26DB-4504-BDCB-F953DDD5B9C4}" sibTransId="{5443ECF7-6E38-478D-B0F3-977A76A626D1}"/>
    <dgm:cxn modelId="{250C8B6F-A66F-403F-85D9-529B4B5F3FFC}" type="presOf" srcId="{8DF36BDB-8862-4304-9D1F-446EA2A9AD68}" destId="{5BA776A8-78E4-4407-AE28-5A0AA91E47E0}" srcOrd="0" destOrd="0" presId="urn:microsoft.com/office/officeart/2005/8/layout/hierarchy2"/>
    <dgm:cxn modelId="{B3D89233-7309-4EF6-BC77-752617AAA5A9}" type="presOf" srcId="{DE29BC44-BF4D-4785-8A26-295DE5CF48AC}" destId="{872D1395-7B2E-40F8-A0F7-C3C62B4ACEC6}" srcOrd="1" destOrd="0" presId="urn:microsoft.com/office/officeart/2005/8/layout/hierarchy2"/>
    <dgm:cxn modelId="{78153ED8-3E63-4E47-994D-8EF121F8770C}" type="presOf" srcId="{12804DE7-586C-4DC8-BCCF-D48869437B0C}" destId="{3A903A4F-A612-4E25-9BC3-4ECCA947A19D}" srcOrd="0" destOrd="0" presId="urn:microsoft.com/office/officeart/2005/8/layout/hierarchy2"/>
    <dgm:cxn modelId="{19C7FAA1-1E08-4A30-A51A-538F7AB72633}" type="presOf" srcId="{0C8F5A36-121F-4747-99A1-678E7553A28E}" destId="{54735DFD-0467-420C-9DF8-47AEDC9D7EFB}" srcOrd="0" destOrd="0" presId="urn:microsoft.com/office/officeart/2005/8/layout/hierarchy2"/>
    <dgm:cxn modelId="{CA748E76-2402-4CA0-BACF-8CAB60961CEC}" type="presOf" srcId="{B200F825-69C3-4468-AAD8-DD1C49ED2BC1}" destId="{78A15A15-6B7A-424C-84B4-B16395CC0B3A}" srcOrd="0" destOrd="0" presId="urn:microsoft.com/office/officeart/2005/8/layout/hierarchy2"/>
    <dgm:cxn modelId="{BCAE2FE4-9961-477A-8FFE-57300DC9A883}" type="presOf" srcId="{EEF73019-26DB-4504-BDCB-F953DDD5B9C4}" destId="{82447958-7E85-4462-A61D-AC1325EF9C9F}" srcOrd="0" destOrd="0" presId="urn:microsoft.com/office/officeart/2005/8/layout/hierarchy2"/>
    <dgm:cxn modelId="{9E6C18B0-54BD-4DDC-9443-2A7DC55073BB}" type="presOf" srcId="{18888408-0C27-4611-9704-DA92F99B79A3}" destId="{EE8E779E-44E1-4027-8CC9-B4F7E5067379}" srcOrd="0" destOrd="0" presId="urn:microsoft.com/office/officeart/2005/8/layout/hierarchy2"/>
    <dgm:cxn modelId="{36CA3809-F583-4093-9C1B-1DC7ACD10BC1}" srcId="{018C2DD3-EC9C-4E9E-9064-ED23B33A04C8}" destId="{12804DE7-586C-4DC8-BCCF-D48869437B0C}" srcOrd="2" destOrd="0" parTransId="{847218FC-9686-4C5D-9241-E6EC6CF51313}" sibTransId="{4D1880DA-F7F7-4430-9128-A36C38F499A5}"/>
    <dgm:cxn modelId="{68EBE597-1F0C-413D-B095-D12DBDAF6F3B}" type="presOf" srcId="{D776F8F0-F7A2-4359-AF31-B42EA4DC0670}" destId="{B8F2A65D-4595-470C-BF4B-12E8D5080272}" srcOrd="1" destOrd="0" presId="urn:microsoft.com/office/officeart/2005/8/layout/hierarchy2"/>
    <dgm:cxn modelId="{6B445BEB-0105-4152-AB05-85C181903ED1}" type="presOf" srcId="{4880746E-5116-495F-AAA1-AFC77B9A14A0}" destId="{37166296-4952-4C1C-8537-D137BD1FBC20}" srcOrd="0" destOrd="0" presId="urn:microsoft.com/office/officeart/2005/8/layout/hierarchy2"/>
    <dgm:cxn modelId="{D14120D1-FCEF-46CF-830A-6E65C4AA5328}" type="presOf" srcId="{DE29BC44-BF4D-4785-8A26-295DE5CF48AC}" destId="{F45A5E05-28EB-47C4-B188-03BC7BF05050}" srcOrd="0" destOrd="0" presId="urn:microsoft.com/office/officeart/2005/8/layout/hierarchy2"/>
    <dgm:cxn modelId="{9F6A55D4-3D3C-493B-A7BE-ECE87517BACF}" srcId="{12804DE7-586C-4DC8-BCCF-D48869437B0C}" destId="{76037EDF-6E79-4F77-98C7-926A1D4224AD}" srcOrd="1" destOrd="0" parTransId="{D776F8F0-F7A2-4359-AF31-B42EA4DC0670}" sibTransId="{7FBCA9A5-BBF8-49A6-B0F6-39E4ACC0E844}"/>
    <dgm:cxn modelId="{FFF7C10F-321A-4FB6-89F0-D55DC07E3764}" type="presOf" srcId="{EEF73019-26DB-4504-BDCB-F953DDD5B9C4}" destId="{DB9CBDFB-AD6C-4F6D-94CF-F386AEB3321D}" srcOrd="1" destOrd="0" presId="urn:microsoft.com/office/officeart/2005/8/layout/hierarchy2"/>
    <dgm:cxn modelId="{0A7E7FAE-2B56-4322-A47C-1F1B2098639D}" srcId="{4880746E-5116-495F-AAA1-AFC77B9A14A0}" destId="{018C2DD3-EC9C-4E9E-9064-ED23B33A04C8}" srcOrd="0" destOrd="0" parTransId="{0E596CA7-FDE3-463B-8F9E-E4106AD347C6}" sibTransId="{FFE2F818-3EAD-40DA-BC2B-057491570C0A}"/>
    <dgm:cxn modelId="{98169879-902C-4236-883D-4DDC804B98A1}" srcId="{018C2DD3-EC9C-4E9E-9064-ED23B33A04C8}" destId="{5048F855-60D3-4A10-80EE-F4CE02148C68}" srcOrd="0" destOrd="0" parTransId="{B200F825-69C3-4468-AAD8-DD1C49ED2BC1}" sibTransId="{D383541D-DC1B-413F-BA56-222351995A40}"/>
    <dgm:cxn modelId="{683F49D7-4C2E-4C30-AC3A-10E80187D8FB}" srcId="{12804DE7-586C-4DC8-BCCF-D48869437B0C}" destId="{8DF36BDB-8862-4304-9D1F-446EA2A9AD68}" srcOrd="0" destOrd="0" parTransId="{EA435B80-D477-49B6-A7D7-CB1E3C1A6284}" sibTransId="{616DAC65-F8BB-4406-A3CA-2AE799BA786D}"/>
    <dgm:cxn modelId="{F6739EAC-134D-4CBC-A084-187BBBA11A17}" type="presOf" srcId="{847218FC-9686-4C5D-9241-E6EC6CF51313}" destId="{8572C054-8C46-49DA-8FF8-6212A67B0BD3}" srcOrd="0" destOrd="0" presId="urn:microsoft.com/office/officeart/2005/8/layout/hierarchy2"/>
    <dgm:cxn modelId="{0E155BFB-60D5-4B51-AC11-E4724B89EC61}" srcId="{5048F855-60D3-4A10-80EE-F4CE02148C68}" destId="{0C8F5A36-121F-4747-99A1-678E7553A28E}" srcOrd="1" destOrd="0" parTransId="{4242738F-533D-4FCF-AF64-A0BC90C338C3}" sibTransId="{4BF27D97-4D27-4103-B8E4-E74B04ED15D4}"/>
    <dgm:cxn modelId="{FC53D648-05D3-46E6-84A6-3BEC3CEB57ED}" type="presOf" srcId="{5048F855-60D3-4A10-80EE-F4CE02148C68}" destId="{BD059E89-7302-4C3A-A3DA-182532DE838F}" srcOrd="0" destOrd="0" presId="urn:microsoft.com/office/officeart/2005/8/layout/hierarchy2"/>
    <dgm:cxn modelId="{A0B78955-1064-411D-837D-787EA7D7EB18}" type="presParOf" srcId="{37166296-4952-4C1C-8537-D137BD1FBC20}" destId="{873C9A7C-860E-43EC-B901-1E91C54B549F}" srcOrd="0" destOrd="0" presId="urn:microsoft.com/office/officeart/2005/8/layout/hierarchy2"/>
    <dgm:cxn modelId="{EF9C4DC7-F9E8-407C-9077-B3EB71116CB2}" type="presParOf" srcId="{873C9A7C-860E-43EC-B901-1E91C54B549F}" destId="{3E40C76E-4482-4C0A-A689-68235EF21BF2}" srcOrd="0" destOrd="0" presId="urn:microsoft.com/office/officeart/2005/8/layout/hierarchy2"/>
    <dgm:cxn modelId="{AC701235-9435-44A9-AAAE-6F654D702E69}" type="presParOf" srcId="{873C9A7C-860E-43EC-B901-1E91C54B549F}" destId="{97F212E8-6491-46F1-8198-E6F47C5177A4}" srcOrd="1" destOrd="0" presId="urn:microsoft.com/office/officeart/2005/8/layout/hierarchy2"/>
    <dgm:cxn modelId="{FC12E86B-934D-4111-8A1C-C1BAC79629D5}" type="presParOf" srcId="{97F212E8-6491-46F1-8198-E6F47C5177A4}" destId="{78A15A15-6B7A-424C-84B4-B16395CC0B3A}" srcOrd="0" destOrd="0" presId="urn:microsoft.com/office/officeart/2005/8/layout/hierarchy2"/>
    <dgm:cxn modelId="{836A79A6-6110-4024-AE9A-6175BED48A08}" type="presParOf" srcId="{78A15A15-6B7A-424C-84B4-B16395CC0B3A}" destId="{99A3DF2E-4944-43AA-9054-CBF5D9C9AFF1}" srcOrd="0" destOrd="0" presId="urn:microsoft.com/office/officeart/2005/8/layout/hierarchy2"/>
    <dgm:cxn modelId="{C5AE2D5E-6EB9-4042-B416-5A1752ABA0DD}" type="presParOf" srcId="{97F212E8-6491-46F1-8198-E6F47C5177A4}" destId="{312018ED-D82F-4101-AAA7-79380508CE17}" srcOrd="1" destOrd="0" presId="urn:microsoft.com/office/officeart/2005/8/layout/hierarchy2"/>
    <dgm:cxn modelId="{5A1C63B6-F835-487B-83B4-B9E87C822C0B}" type="presParOf" srcId="{312018ED-D82F-4101-AAA7-79380508CE17}" destId="{BD059E89-7302-4C3A-A3DA-182532DE838F}" srcOrd="0" destOrd="0" presId="urn:microsoft.com/office/officeart/2005/8/layout/hierarchy2"/>
    <dgm:cxn modelId="{F9A3F8A6-7F19-419A-888F-6F065D7EC163}" type="presParOf" srcId="{312018ED-D82F-4101-AAA7-79380508CE17}" destId="{11328752-E729-4A1E-A0ED-D4C51E3391AD}" srcOrd="1" destOrd="0" presId="urn:microsoft.com/office/officeart/2005/8/layout/hierarchy2"/>
    <dgm:cxn modelId="{91869DB5-CF08-4713-A804-D4774D78D6B6}" type="presParOf" srcId="{11328752-E729-4A1E-A0ED-D4C51E3391AD}" destId="{82447958-7E85-4462-A61D-AC1325EF9C9F}" srcOrd="0" destOrd="0" presId="urn:microsoft.com/office/officeart/2005/8/layout/hierarchy2"/>
    <dgm:cxn modelId="{EFEBAA8B-FD57-40E6-A59B-CA8B148C0EC5}" type="presParOf" srcId="{82447958-7E85-4462-A61D-AC1325EF9C9F}" destId="{DB9CBDFB-AD6C-4F6D-94CF-F386AEB3321D}" srcOrd="0" destOrd="0" presId="urn:microsoft.com/office/officeart/2005/8/layout/hierarchy2"/>
    <dgm:cxn modelId="{0447ACDC-BA6C-4479-B7FA-0CF92F42C6E6}" type="presParOf" srcId="{11328752-E729-4A1E-A0ED-D4C51E3391AD}" destId="{370C8963-AE78-4216-884A-44D8CB9F02E3}" srcOrd="1" destOrd="0" presId="urn:microsoft.com/office/officeart/2005/8/layout/hierarchy2"/>
    <dgm:cxn modelId="{39A8971B-580F-43AE-B035-B45F23B5AEBD}" type="presParOf" srcId="{370C8963-AE78-4216-884A-44D8CB9F02E3}" destId="{4121757A-5126-4C64-81FC-31E211D56262}" srcOrd="0" destOrd="0" presId="urn:microsoft.com/office/officeart/2005/8/layout/hierarchy2"/>
    <dgm:cxn modelId="{C6CFE604-71C3-4923-A22A-DFE2239473DE}" type="presParOf" srcId="{370C8963-AE78-4216-884A-44D8CB9F02E3}" destId="{B4B44DFD-B586-453A-B6A1-147239A95E34}" srcOrd="1" destOrd="0" presId="urn:microsoft.com/office/officeart/2005/8/layout/hierarchy2"/>
    <dgm:cxn modelId="{3D1163B4-AF28-4EAC-BEDE-83CE47D2D9CE}" type="presParOf" srcId="{11328752-E729-4A1E-A0ED-D4C51E3391AD}" destId="{3BCB2E97-E76F-4BDE-9992-908FCE512322}" srcOrd="2" destOrd="0" presId="urn:microsoft.com/office/officeart/2005/8/layout/hierarchy2"/>
    <dgm:cxn modelId="{28E5423C-46D3-4C4C-AC7F-0DADAA28F93F}" type="presParOf" srcId="{3BCB2E97-E76F-4BDE-9992-908FCE512322}" destId="{CA1F0F44-F4BF-499E-B112-37BAC0DB7C20}" srcOrd="0" destOrd="0" presId="urn:microsoft.com/office/officeart/2005/8/layout/hierarchy2"/>
    <dgm:cxn modelId="{D7C1AEFC-C955-4DAA-8710-A9647B4AAE0C}" type="presParOf" srcId="{11328752-E729-4A1E-A0ED-D4C51E3391AD}" destId="{802A7E84-4E6E-4ECA-A50D-F8B6F9F29281}" srcOrd="3" destOrd="0" presId="urn:microsoft.com/office/officeart/2005/8/layout/hierarchy2"/>
    <dgm:cxn modelId="{D8BD1CC3-3CD8-4F2B-A6EC-46A0759AAAFF}" type="presParOf" srcId="{802A7E84-4E6E-4ECA-A50D-F8B6F9F29281}" destId="{54735DFD-0467-420C-9DF8-47AEDC9D7EFB}" srcOrd="0" destOrd="0" presId="urn:microsoft.com/office/officeart/2005/8/layout/hierarchy2"/>
    <dgm:cxn modelId="{05DBD13D-B856-479D-BBC8-F2008A0AC52F}" type="presParOf" srcId="{802A7E84-4E6E-4ECA-A50D-F8B6F9F29281}" destId="{E8ACEE59-DA7C-4264-A5AB-84EB1DD027E1}" srcOrd="1" destOrd="0" presId="urn:microsoft.com/office/officeart/2005/8/layout/hierarchy2"/>
    <dgm:cxn modelId="{689BA0E5-2DAD-4346-8A04-34F15F22CE8A}" type="presParOf" srcId="{97F212E8-6491-46F1-8198-E6F47C5177A4}" destId="{F45A5E05-28EB-47C4-B188-03BC7BF05050}" srcOrd="2" destOrd="0" presId="urn:microsoft.com/office/officeart/2005/8/layout/hierarchy2"/>
    <dgm:cxn modelId="{470D2068-01CF-4E9C-BA0D-3542D12E4C7A}" type="presParOf" srcId="{F45A5E05-28EB-47C4-B188-03BC7BF05050}" destId="{872D1395-7B2E-40F8-A0F7-C3C62B4ACEC6}" srcOrd="0" destOrd="0" presId="urn:microsoft.com/office/officeart/2005/8/layout/hierarchy2"/>
    <dgm:cxn modelId="{8E9A7C6A-BF3C-4ED2-9A09-13ED04F15E99}" type="presParOf" srcId="{97F212E8-6491-46F1-8198-E6F47C5177A4}" destId="{462E632D-5A15-4446-9056-5A524AA7A0D4}" srcOrd="3" destOrd="0" presId="urn:microsoft.com/office/officeart/2005/8/layout/hierarchy2"/>
    <dgm:cxn modelId="{814B1E9F-7DEF-489B-848D-799950EBA676}" type="presParOf" srcId="{462E632D-5A15-4446-9056-5A524AA7A0D4}" destId="{EE8E779E-44E1-4027-8CC9-B4F7E5067379}" srcOrd="0" destOrd="0" presId="urn:microsoft.com/office/officeart/2005/8/layout/hierarchy2"/>
    <dgm:cxn modelId="{759CC827-4028-4156-B121-239046BD6C4E}" type="presParOf" srcId="{462E632D-5A15-4446-9056-5A524AA7A0D4}" destId="{E83CE158-DA91-4345-8252-FB4D9BAE2DB0}" srcOrd="1" destOrd="0" presId="urn:microsoft.com/office/officeart/2005/8/layout/hierarchy2"/>
    <dgm:cxn modelId="{3BD639C3-ABB9-4EEC-A91D-6E90CC61E3D0}" type="presParOf" srcId="{97F212E8-6491-46F1-8198-E6F47C5177A4}" destId="{8572C054-8C46-49DA-8FF8-6212A67B0BD3}" srcOrd="4" destOrd="0" presId="urn:microsoft.com/office/officeart/2005/8/layout/hierarchy2"/>
    <dgm:cxn modelId="{FF0C538F-D931-4330-99C1-761C73E70B47}" type="presParOf" srcId="{8572C054-8C46-49DA-8FF8-6212A67B0BD3}" destId="{5E0953D9-91CB-4BBE-BE97-FF582BBED605}" srcOrd="0" destOrd="0" presId="urn:microsoft.com/office/officeart/2005/8/layout/hierarchy2"/>
    <dgm:cxn modelId="{961F5C8D-1D77-4121-90E8-7123F8566A1A}" type="presParOf" srcId="{97F212E8-6491-46F1-8198-E6F47C5177A4}" destId="{7D8C3445-C799-473E-B2A4-31D6C42611F7}" srcOrd="5" destOrd="0" presId="urn:microsoft.com/office/officeart/2005/8/layout/hierarchy2"/>
    <dgm:cxn modelId="{D1346EBF-B89F-4340-BB4B-1B77BE5087A0}" type="presParOf" srcId="{7D8C3445-C799-473E-B2A4-31D6C42611F7}" destId="{3A903A4F-A612-4E25-9BC3-4ECCA947A19D}" srcOrd="0" destOrd="0" presId="urn:microsoft.com/office/officeart/2005/8/layout/hierarchy2"/>
    <dgm:cxn modelId="{77F3233C-9E5D-4947-BE83-4A58AD028301}" type="presParOf" srcId="{7D8C3445-C799-473E-B2A4-31D6C42611F7}" destId="{6E65E464-A62F-4E1E-892F-82082217530E}" srcOrd="1" destOrd="0" presId="urn:microsoft.com/office/officeart/2005/8/layout/hierarchy2"/>
    <dgm:cxn modelId="{4D2943E4-892C-4BBF-88B2-DFBF5FD4B25A}" type="presParOf" srcId="{6E65E464-A62F-4E1E-892F-82082217530E}" destId="{8FAF92DC-2F4B-4E0D-9D82-710059589565}" srcOrd="0" destOrd="0" presId="urn:microsoft.com/office/officeart/2005/8/layout/hierarchy2"/>
    <dgm:cxn modelId="{833431D4-40A3-45C3-802B-51EB6DBBFFFB}" type="presParOf" srcId="{8FAF92DC-2F4B-4E0D-9D82-710059589565}" destId="{A1EE4B82-DCCF-4303-9AB7-F0122BF5B5E2}" srcOrd="0" destOrd="0" presId="urn:microsoft.com/office/officeart/2005/8/layout/hierarchy2"/>
    <dgm:cxn modelId="{7BB00703-5B40-4F08-8265-7F52C2B5A70F}" type="presParOf" srcId="{6E65E464-A62F-4E1E-892F-82082217530E}" destId="{5856E0DE-8913-4BD9-8B12-4DAD9B92A1A9}" srcOrd="1" destOrd="0" presId="urn:microsoft.com/office/officeart/2005/8/layout/hierarchy2"/>
    <dgm:cxn modelId="{F901F54B-2EC0-4AE7-89BD-4969BE7CC099}" type="presParOf" srcId="{5856E0DE-8913-4BD9-8B12-4DAD9B92A1A9}" destId="{5BA776A8-78E4-4407-AE28-5A0AA91E47E0}" srcOrd="0" destOrd="0" presId="urn:microsoft.com/office/officeart/2005/8/layout/hierarchy2"/>
    <dgm:cxn modelId="{B12B98BC-F087-439C-9DFD-E533B4FCE2EE}" type="presParOf" srcId="{5856E0DE-8913-4BD9-8B12-4DAD9B92A1A9}" destId="{9A9ECABF-3121-43FD-BA93-B1A04B4881C3}" srcOrd="1" destOrd="0" presId="urn:microsoft.com/office/officeart/2005/8/layout/hierarchy2"/>
    <dgm:cxn modelId="{E9665773-4152-4545-B41B-9B854AAC6F6E}" type="presParOf" srcId="{6E65E464-A62F-4E1E-892F-82082217530E}" destId="{BF5F6323-576A-4532-94D5-91090CE1DEBF}" srcOrd="2" destOrd="0" presId="urn:microsoft.com/office/officeart/2005/8/layout/hierarchy2"/>
    <dgm:cxn modelId="{87188964-8E71-4872-B86E-696793831222}" type="presParOf" srcId="{BF5F6323-576A-4532-94D5-91090CE1DEBF}" destId="{B8F2A65D-4595-470C-BF4B-12E8D5080272}" srcOrd="0" destOrd="0" presId="urn:microsoft.com/office/officeart/2005/8/layout/hierarchy2"/>
    <dgm:cxn modelId="{B8B670B1-32E6-482B-8661-39A7AC9F7697}" type="presParOf" srcId="{6E65E464-A62F-4E1E-892F-82082217530E}" destId="{07416DF8-1166-4469-8DC7-A7ECDA2AB89F}" srcOrd="3" destOrd="0" presId="urn:microsoft.com/office/officeart/2005/8/layout/hierarchy2"/>
    <dgm:cxn modelId="{19B2E728-148F-4E9C-9627-54DB3BAD2AC4}" type="presParOf" srcId="{07416DF8-1166-4469-8DC7-A7ECDA2AB89F}" destId="{5F20D6E1-B831-4AF7-8CAE-018F669D25F6}" srcOrd="0" destOrd="0" presId="urn:microsoft.com/office/officeart/2005/8/layout/hierarchy2"/>
    <dgm:cxn modelId="{00407CCF-01C8-4FDE-9326-7C74E886C705}" type="presParOf" srcId="{07416DF8-1166-4469-8DC7-A7ECDA2AB89F}" destId="{DEFE8BA7-B672-49A6-802E-F4EED830A25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B3BE01-FE01-4311-9BE0-8EF3435CE033}" type="doc">
      <dgm:prSet loTypeId="urn:microsoft.com/office/officeart/2005/8/layout/hierarchy1" loCatId="hierarchy" qsTypeId="urn:microsoft.com/office/officeart/2005/8/quickstyle/simple1" qsCatId="simple" csTypeId="urn:microsoft.com/office/officeart/2005/8/colors/accent4_2" csCatId="accent4" phldr="1"/>
      <dgm:spPr/>
      <dgm:t>
        <a:bodyPr/>
        <a:lstStyle/>
        <a:p>
          <a:endParaRPr lang="fr-FR"/>
        </a:p>
      </dgm:t>
    </dgm:pt>
    <dgm:pt modelId="{02949269-5011-4BA8-BD45-24851ABD9424}">
      <dgm:prSet phldrT="[Texte]" custT="1"/>
      <dgm:spPr/>
      <dgm:t>
        <a:bodyPr/>
        <a:lstStyle/>
        <a:p>
          <a:r>
            <a:rPr lang="ar-DZ" sz="4800" b="1" dirty="0" smtClean="0">
              <a:latin typeface="Arabic Typesetting" panose="03020402040406030203" pitchFamily="66" charset="-78"/>
              <a:cs typeface="Arabic Typesetting" panose="03020402040406030203" pitchFamily="66" charset="-78"/>
            </a:rPr>
            <a:t>الرهن </a:t>
          </a:r>
          <a:endParaRPr lang="fr-FR" sz="4800" b="1" dirty="0">
            <a:latin typeface="Arabic Typesetting" panose="03020402040406030203" pitchFamily="66" charset="-78"/>
            <a:cs typeface="Arabic Typesetting" panose="03020402040406030203" pitchFamily="66" charset="-78"/>
          </a:endParaRPr>
        </a:p>
      </dgm:t>
    </dgm:pt>
    <dgm:pt modelId="{0E4FF80A-7987-4AB6-B958-1B24477D17D6}" type="parTrans" cxnId="{BE62D7F5-F867-41F0-8465-796D4E2444E0}">
      <dgm:prSet/>
      <dgm:spPr/>
      <dgm:t>
        <a:bodyPr/>
        <a:lstStyle/>
        <a:p>
          <a:endParaRPr lang="fr-FR"/>
        </a:p>
      </dgm:t>
    </dgm:pt>
    <dgm:pt modelId="{E5F6AB05-25A9-4394-8FCF-776E949D35F6}" type="sibTrans" cxnId="{BE62D7F5-F867-41F0-8465-796D4E2444E0}">
      <dgm:prSet/>
      <dgm:spPr/>
      <dgm:t>
        <a:bodyPr/>
        <a:lstStyle/>
        <a:p>
          <a:endParaRPr lang="fr-FR"/>
        </a:p>
      </dgm:t>
    </dgm:pt>
    <dgm:pt modelId="{0FD8196E-42E7-438C-814F-8D8460AC2641}">
      <dgm:prSet phldrT="[Texte]"/>
      <dgm:spPr/>
      <dgm:t>
        <a:bodyPr/>
        <a:lstStyle/>
        <a:p>
          <a:r>
            <a:rPr lang="ar-DZ" b="1" dirty="0" smtClean="0">
              <a:latin typeface="Arabic Typesetting" panose="03020402040406030203" pitchFamily="66" charset="-78"/>
              <a:cs typeface="Arabic Typesetting" panose="03020402040406030203" pitchFamily="66" charset="-78"/>
            </a:rPr>
            <a:t>الرهن الحيازي </a:t>
          </a:r>
          <a:endParaRPr lang="fr-FR" b="1" dirty="0">
            <a:latin typeface="Arabic Typesetting" panose="03020402040406030203" pitchFamily="66" charset="-78"/>
            <a:cs typeface="Arabic Typesetting" panose="03020402040406030203" pitchFamily="66" charset="-78"/>
          </a:endParaRPr>
        </a:p>
      </dgm:t>
    </dgm:pt>
    <dgm:pt modelId="{196B92C7-9DB0-4E4C-9933-006A20B03A37}" type="parTrans" cxnId="{0E579880-5B3E-4821-8631-7D2ADAFB8A83}">
      <dgm:prSet/>
      <dgm:spPr/>
      <dgm:t>
        <a:bodyPr/>
        <a:lstStyle/>
        <a:p>
          <a:endParaRPr lang="fr-FR"/>
        </a:p>
      </dgm:t>
    </dgm:pt>
    <dgm:pt modelId="{CBDBC12D-3B70-4667-A483-42A2621A1F07}" type="sibTrans" cxnId="{0E579880-5B3E-4821-8631-7D2ADAFB8A83}">
      <dgm:prSet/>
      <dgm:spPr/>
      <dgm:t>
        <a:bodyPr/>
        <a:lstStyle/>
        <a:p>
          <a:endParaRPr lang="fr-FR"/>
        </a:p>
      </dgm:t>
    </dgm:pt>
    <dgm:pt modelId="{A802C2AB-4E11-44A1-9163-FD1032D44A38}">
      <dgm:prSet phldrT="[Texte]" custT="1"/>
      <dgm:spPr/>
      <dgm:t>
        <a:bodyPr/>
        <a:lstStyle/>
        <a:p>
          <a:r>
            <a:rPr lang="ar-DZ" sz="3600" b="1" dirty="0" smtClean="0">
              <a:latin typeface="Arabic Typesetting" panose="03020402040406030203" pitchFamily="66" charset="-78"/>
              <a:cs typeface="Arabic Typesetting" panose="03020402040406030203" pitchFamily="66" charset="-78"/>
            </a:rPr>
            <a:t>الرهن العقاري </a:t>
          </a:r>
          <a:endParaRPr lang="fr-FR" sz="3600" b="1" dirty="0">
            <a:latin typeface="Arabic Typesetting" panose="03020402040406030203" pitchFamily="66" charset="-78"/>
            <a:cs typeface="Arabic Typesetting" panose="03020402040406030203" pitchFamily="66" charset="-78"/>
          </a:endParaRPr>
        </a:p>
      </dgm:t>
    </dgm:pt>
    <dgm:pt modelId="{4F4DC3F6-860E-4C61-A7D1-D87A195A6461}" type="parTrans" cxnId="{20394400-40F5-489E-B408-13F1DC6029FE}">
      <dgm:prSet/>
      <dgm:spPr/>
      <dgm:t>
        <a:bodyPr/>
        <a:lstStyle/>
        <a:p>
          <a:endParaRPr lang="fr-FR"/>
        </a:p>
      </dgm:t>
    </dgm:pt>
    <dgm:pt modelId="{908FC040-F3C4-46B1-9C6C-A84AE071D522}" type="sibTrans" cxnId="{20394400-40F5-489E-B408-13F1DC6029FE}">
      <dgm:prSet/>
      <dgm:spPr/>
      <dgm:t>
        <a:bodyPr/>
        <a:lstStyle/>
        <a:p>
          <a:endParaRPr lang="fr-FR"/>
        </a:p>
      </dgm:t>
    </dgm:pt>
    <dgm:pt modelId="{0023838A-BB80-4235-BC1A-5AE619A396D2}">
      <dgm:prSet phldrT="[Texte]" custT="1"/>
      <dgm:spPr/>
      <dgm:t>
        <a:bodyPr/>
        <a:lstStyle/>
        <a:p>
          <a:r>
            <a:rPr lang="ar-DZ" sz="4400" b="1" dirty="0" smtClean="0">
              <a:latin typeface="Arabic Typesetting" panose="03020402040406030203" pitchFamily="66" charset="-78"/>
              <a:cs typeface="Arabic Typesetting" panose="03020402040406030203" pitchFamily="66" charset="-78"/>
            </a:rPr>
            <a:t>رهن المنقول </a:t>
          </a:r>
          <a:endParaRPr lang="fr-FR" sz="4400" b="1" dirty="0">
            <a:latin typeface="Arabic Typesetting" panose="03020402040406030203" pitchFamily="66" charset="-78"/>
            <a:cs typeface="Arabic Typesetting" panose="03020402040406030203" pitchFamily="66" charset="-78"/>
          </a:endParaRPr>
        </a:p>
      </dgm:t>
    </dgm:pt>
    <dgm:pt modelId="{342C449E-D187-4747-AD9E-1A5B3E248F7E}" type="parTrans" cxnId="{4702F71E-81E3-4687-9A05-4C7B44C2CDC5}">
      <dgm:prSet/>
      <dgm:spPr/>
      <dgm:t>
        <a:bodyPr/>
        <a:lstStyle/>
        <a:p>
          <a:endParaRPr lang="fr-FR"/>
        </a:p>
      </dgm:t>
    </dgm:pt>
    <dgm:pt modelId="{1D9BA2DD-10E7-4700-B542-AB87C09B5E62}" type="sibTrans" cxnId="{4702F71E-81E3-4687-9A05-4C7B44C2CDC5}">
      <dgm:prSet/>
      <dgm:spPr/>
      <dgm:t>
        <a:bodyPr/>
        <a:lstStyle/>
        <a:p>
          <a:endParaRPr lang="fr-FR"/>
        </a:p>
      </dgm:t>
    </dgm:pt>
    <dgm:pt modelId="{5AABF9D8-265A-4EDC-9521-6FEB6B1C16C8}">
      <dgm:prSet phldrT="[Texte]" custT="1"/>
      <dgm:spPr/>
      <dgm:t>
        <a:bodyPr/>
        <a:lstStyle/>
        <a:p>
          <a:r>
            <a:rPr lang="ar-DZ" sz="3600" b="1" dirty="0" smtClean="0">
              <a:latin typeface="Arabic Typesetting" panose="03020402040406030203" pitchFamily="66" charset="-78"/>
              <a:cs typeface="Arabic Typesetting" panose="03020402040406030203" pitchFamily="66" charset="-78"/>
            </a:rPr>
            <a:t>الرهن الرسمي </a:t>
          </a:r>
          <a:endParaRPr lang="fr-FR" sz="3600" b="1" dirty="0">
            <a:latin typeface="Arabic Typesetting" panose="03020402040406030203" pitchFamily="66" charset="-78"/>
            <a:cs typeface="Arabic Typesetting" panose="03020402040406030203" pitchFamily="66" charset="-78"/>
          </a:endParaRPr>
        </a:p>
      </dgm:t>
    </dgm:pt>
    <dgm:pt modelId="{DDB577EA-D49C-4291-89F2-441A6829CFCA}" type="parTrans" cxnId="{5EA2EC8A-F428-4E25-A938-32B0DDCD2218}">
      <dgm:prSet/>
      <dgm:spPr/>
      <dgm:t>
        <a:bodyPr/>
        <a:lstStyle/>
        <a:p>
          <a:endParaRPr lang="fr-FR"/>
        </a:p>
      </dgm:t>
    </dgm:pt>
    <dgm:pt modelId="{2CA434E5-8D1C-4136-B360-A8EC7DAB7E7F}" type="sibTrans" cxnId="{5EA2EC8A-F428-4E25-A938-32B0DDCD2218}">
      <dgm:prSet/>
      <dgm:spPr/>
      <dgm:t>
        <a:bodyPr/>
        <a:lstStyle/>
        <a:p>
          <a:endParaRPr lang="fr-FR"/>
        </a:p>
      </dgm:t>
    </dgm:pt>
    <dgm:pt modelId="{3BEEF131-453D-4EFC-99A7-0C32F59D5972}" type="pres">
      <dgm:prSet presAssocID="{9CB3BE01-FE01-4311-9BE0-8EF3435CE033}" presName="hierChild1" presStyleCnt="0">
        <dgm:presLayoutVars>
          <dgm:chPref val="1"/>
          <dgm:dir/>
          <dgm:animOne val="branch"/>
          <dgm:animLvl val="lvl"/>
          <dgm:resizeHandles/>
        </dgm:presLayoutVars>
      </dgm:prSet>
      <dgm:spPr/>
      <dgm:t>
        <a:bodyPr/>
        <a:lstStyle/>
        <a:p>
          <a:endParaRPr lang="fr-FR"/>
        </a:p>
      </dgm:t>
    </dgm:pt>
    <dgm:pt modelId="{0A16B5A7-33FD-42E4-8DAC-B81D50ABE270}" type="pres">
      <dgm:prSet presAssocID="{02949269-5011-4BA8-BD45-24851ABD9424}" presName="hierRoot1" presStyleCnt="0"/>
      <dgm:spPr/>
    </dgm:pt>
    <dgm:pt modelId="{21463BD6-2D0C-4210-B276-D8328F9327CF}" type="pres">
      <dgm:prSet presAssocID="{02949269-5011-4BA8-BD45-24851ABD9424}" presName="composite" presStyleCnt="0"/>
      <dgm:spPr/>
    </dgm:pt>
    <dgm:pt modelId="{631D24AD-5BF6-4F8D-913F-30C39ACBFCCC}" type="pres">
      <dgm:prSet presAssocID="{02949269-5011-4BA8-BD45-24851ABD9424}" presName="background" presStyleLbl="node0" presStyleIdx="0" presStyleCnt="1"/>
      <dgm:spPr/>
    </dgm:pt>
    <dgm:pt modelId="{19E0BBCF-1872-4BEE-87E9-349037DA603A}" type="pres">
      <dgm:prSet presAssocID="{02949269-5011-4BA8-BD45-24851ABD9424}" presName="text" presStyleLbl="fgAcc0" presStyleIdx="0" presStyleCnt="1">
        <dgm:presLayoutVars>
          <dgm:chPref val="3"/>
        </dgm:presLayoutVars>
      </dgm:prSet>
      <dgm:spPr/>
      <dgm:t>
        <a:bodyPr/>
        <a:lstStyle/>
        <a:p>
          <a:endParaRPr lang="fr-FR"/>
        </a:p>
      </dgm:t>
    </dgm:pt>
    <dgm:pt modelId="{89407548-0F83-4C6C-81DD-61378B652498}" type="pres">
      <dgm:prSet presAssocID="{02949269-5011-4BA8-BD45-24851ABD9424}" presName="hierChild2" presStyleCnt="0"/>
      <dgm:spPr/>
    </dgm:pt>
    <dgm:pt modelId="{3B69F8BD-35CD-4B29-9466-2C9177A9D37B}" type="pres">
      <dgm:prSet presAssocID="{196B92C7-9DB0-4E4C-9933-006A20B03A37}" presName="Name10" presStyleLbl="parChTrans1D2" presStyleIdx="0" presStyleCnt="2"/>
      <dgm:spPr/>
      <dgm:t>
        <a:bodyPr/>
        <a:lstStyle/>
        <a:p>
          <a:endParaRPr lang="fr-FR"/>
        </a:p>
      </dgm:t>
    </dgm:pt>
    <dgm:pt modelId="{DAED5D9D-6931-44F4-9820-FEB48A134E60}" type="pres">
      <dgm:prSet presAssocID="{0FD8196E-42E7-438C-814F-8D8460AC2641}" presName="hierRoot2" presStyleCnt="0"/>
      <dgm:spPr/>
    </dgm:pt>
    <dgm:pt modelId="{68D0007B-924C-44B2-AF21-F975C5886282}" type="pres">
      <dgm:prSet presAssocID="{0FD8196E-42E7-438C-814F-8D8460AC2641}" presName="composite2" presStyleCnt="0"/>
      <dgm:spPr/>
    </dgm:pt>
    <dgm:pt modelId="{F6577CB0-A1DA-445A-88D2-997F99766058}" type="pres">
      <dgm:prSet presAssocID="{0FD8196E-42E7-438C-814F-8D8460AC2641}" presName="background2" presStyleLbl="node2" presStyleIdx="0" presStyleCnt="2"/>
      <dgm:spPr/>
    </dgm:pt>
    <dgm:pt modelId="{4455CE44-308C-44F3-A442-9743F81BA6B2}" type="pres">
      <dgm:prSet presAssocID="{0FD8196E-42E7-438C-814F-8D8460AC2641}" presName="text2" presStyleLbl="fgAcc2" presStyleIdx="0" presStyleCnt="2">
        <dgm:presLayoutVars>
          <dgm:chPref val="3"/>
        </dgm:presLayoutVars>
      </dgm:prSet>
      <dgm:spPr/>
      <dgm:t>
        <a:bodyPr/>
        <a:lstStyle/>
        <a:p>
          <a:endParaRPr lang="fr-FR"/>
        </a:p>
      </dgm:t>
    </dgm:pt>
    <dgm:pt modelId="{2868EB4C-4D04-42AE-AE7C-D3B1E21D74FB}" type="pres">
      <dgm:prSet presAssocID="{0FD8196E-42E7-438C-814F-8D8460AC2641}" presName="hierChild3" presStyleCnt="0"/>
      <dgm:spPr/>
    </dgm:pt>
    <dgm:pt modelId="{B14DB217-D5B0-4EED-BFF2-1DBCC7E80362}" type="pres">
      <dgm:prSet presAssocID="{4F4DC3F6-860E-4C61-A7D1-D87A195A6461}" presName="Name17" presStyleLbl="parChTrans1D3" presStyleIdx="0" presStyleCnt="2"/>
      <dgm:spPr/>
      <dgm:t>
        <a:bodyPr/>
        <a:lstStyle/>
        <a:p>
          <a:endParaRPr lang="fr-FR"/>
        </a:p>
      </dgm:t>
    </dgm:pt>
    <dgm:pt modelId="{600DAC50-27FC-4808-9F06-70C0E690A810}" type="pres">
      <dgm:prSet presAssocID="{A802C2AB-4E11-44A1-9163-FD1032D44A38}" presName="hierRoot3" presStyleCnt="0"/>
      <dgm:spPr/>
    </dgm:pt>
    <dgm:pt modelId="{8A47C382-B8B4-4615-94FA-3AAD298F00CC}" type="pres">
      <dgm:prSet presAssocID="{A802C2AB-4E11-44A1-9163-FD1032D44A38}" presName="composite3" presStyleCnt="0"/>
      <dgm:spPr/>
    </dgm:pt>
    <dgm:pt modelId="{B96CED81-10D3-43BE-9A51-027737492480}" type="pres">
      <dgm:prSet presAssocID="{A802C2AB-4E11-44A1-9163-FD1032D44A38}" presName="background3" presStyleLbl="node3" presStyleIdx="0" presStyleCnt="2"/>
      <dgm:spPr/>
    </dgm:pt>
    <dgm:pt modelId="{134FA42C-A5E8-47A4-8464-D78866A78114}" type="pres">
      <dgm:prSet presAssocID="{A802C2AB-4E11-44A1-9163-FD1032D44A38}" presName="text3" presStyleLbl="fgAcc3" presStyleIdx="0" presStyleCnt="2">
        <dgm:presLayoutVars>
          <dgm:chPref val="3"/>
        </dgm:presLayoutVars>
      </dgm:prSet>
      <dgm:spPr/>
      <dgm:t>
        <a:bodyPr/>
        <a:lstStyle/>
        <a:p>
          <a:endParaRPr lang="fr-FR"/>
        </a:p>
      </dgm:t>
    </dgm:pt>
    <dgm:pt modelId="{151491AD-0861-4804-96FF-EB9E421A3667}" type="pres">
      <dgm:prSet presAssocID="{A802C2AB-4E11-44A1-9163-FD1032D44A38}" presName="hierChild4" presStyleCnt="0"/>
      <dgm:spPr/>
    </dgm:pt>
    <dgm:pt modelId="{29AB89CC-07DB-4F12-A4AA-C82212F53536}" type="pres">
      <dgm:prSet presAssocID="{342C449E-D187-4747-AD9E-1A5B3E248F7E}" presName="Name17" presStyleLbl="parChTrans1D3" presStyleIdx="1" presStyleCnt="2"/>
      <dgm:spPr/>
      <dgm:t>
        <a:bodyPr/>
        <a:lstStyle/>
        <a:p>
          <a:endParaRPr lang="fr-FR"/>
        </a:p>
      </dgm:t>
    </dgm:pt>
    <dgm:pt modelId="{89CFAB68-E515-4ED0-AA84-CE3C9B2A11FE}" type="pres">
      <dgm:prSet presAssocID="{0023838A-BB80-4235-BC1A-5AE619A396D2}" presName="hierRoot3" presStyleCnt="0"/>
      <dgm:spPr/>
    </dgm:pt>
    <dgm:pt modelId="{BF2E9980-4C88-4BB3-80D6-0DB675CE82AB}" type="pres">
      <dgm:prSet presAssocID="{0023838A-BB80-4235-BC1A-5AE619A396D2}" presName="composite3" presStyleCnt="0"/>
      <dgm:spPr/>
    </dgm:pt>
    <dgm:pt modelId="{017E3240-B7FF-408A-AF76-13A590024DC1}" type="pres">
      <dgm:prSet presAssocID="{0023838A-BB80-4235-BC1A-5AE619A396D2}" presName="background3" presStyleLbl="node3" presStyleIdx="1" presStyleCnt="2"/>
      <dgm:spPr/>
    </dgm:pt>
    <dgm:pt modelId="{C38CAE06-F84F-41AB-9D02-89AF04938FCB}" type="pres">
      <dgm:prSet presAssocID="{0023838A-BB80-4235-BC1A-5AE619A396D2}" presName="text3" presStyleLbl="fgAcc3" presStyleIdx="1" presStyleCnt="2">
        <dgm:presLayoutVars>
          <dgm:chPref val="3"/>
        </dgm:presLayoutVars>
      </dgm:prSet>
      <dgm:spPr/>
      <dgm:t>
        <a:bodyPr/>
        <a:lstStyle/>
        <a:p>
          <a:endParaRPr lang="fr-FR"/>
        </a:p>
      </dgm:t>
    </dgm:pt>
    <dgm:pt modelId="{A7C0E4E5-937C-4EE1-95EC-CF7FD1CA7E9F}" type="pres">
      <dgm:prSet presAssocID="{0023838A-BB80-4235-BC1A-5AE619A396D2}" presName="hierChild4" presStyleCnt="0"/>
      <dgm:spPr/>
    </dgm:pt>
    <dgm:pt modelId="{C13F3B3B-A06F-48CE-BF44-78C9A2E6CE56}" type="pres">
      <dgm:prSet presAssocID="{DDB577EA-D49C-4291-89F2-441A6829CFCA}" presName="Name10" presStyleLbl="parChTrans1D2" presStyleIdx="1" presStyleCnt="2"/>
      <dgm:spPr/>
      <dgm:t>
        <a:bodyPr/>
        <a:lstStyle/>
        <a:p>
          <a:endParaRPr lang="fr-FR"/>
        </a:p>
      </dgm:t>
    </dgm:pt>
    <dgm:pt modelId="{058567D5-287C-4C82-8249-FEA0EC283F31}" type="pres">
      <dgm:prSet presAssocID="{5AABF9D8-265A-4EDC-9521-6FEB6B1C16C8}" presName="hierRoot2" presStyleCnt="0"/>
      <dgm:spPr/>
    </dgm:pt>
    <dgm:pt modelId="{AB33FB73-817E-473B-AFA1-2AE190C54C5D}" type="pres">
      <dgm:prSet presAssocID="{5AABF9D8-265A-4EDC-9521-6FEB6B1C16C8}" presName="composite2" presStyleCnt="0"/>
      <dgm:spPr/>
    </dgm:pt>
    <dgm:pt modelId="{F4B5E741-E909-4BDD-8489-7AA891CEA40C}" type="pres">
      <dgm:prSet presAssocID="{5AABF9D8-265A-4EDC-9521-6FEB6B1C16C8}" presName="background2" presStyleLbl="node2" presStyleIdx="1" presStyleCnt="2"/>
      <dgm:spPr/>
    </dgm:pt>
    <dgm:pt modelId="{09D85E54-43E4-4C33-A401-811571F86DA9}" type="pres">
      <dgm:prSet presAssocID="{5AABF9D8-265A-4EDC-9521-6FEB6B1C16C8}" presName="text2" presStyleLbl="fgAcc2" presStyleIdx="1" presStyleCnt="2">
        <dgm:presLayoutVars>
          <dgm:chPref val="3"/>
        </dgm:presLayoutVars>
      </dgm:prSet>
      <dgm:spPr/>
      <dgm:t>
        <a:bodyPr/>
        <a:lstStyle/>
        <a:p>
          <a:endParaRPr lang="fr-FR"/>
        </a:p>
      </dgm:t>
    </dgm:pt>
    <dgm:pt modelId="{89C939B5-B271-44AF-9577-1C6A98458EC0}" type="pres">
      <dgm:prSet presAssocID="{5AABF9D8-265A-4EDC-9521-6FEB6B1C16C8}" presName="hierChild3" presStyleCnt="0"/>
      <dgm:spPr/>
    </dgm:pt>
  </dgm:ptLst>
  <dgm:cxnLst>
    <dgm:cxn modelId="{BE62D7F5-F867-41F0-8465-796D4E2444E0}" srcId="{9CB3BE01-FE01-4311-9BE0-8EF3435CE033}" destId="{02949269-5011-4BA8-BD45-24851ABD9424}" srcOrd="0" destOrd="0" parTransId="{0E4FF80A-7987-4AB6-B958-1B24477D17D6}" sibTransId="{E5F6AB05-25A9-4394-8FCF-776E949D35F6}"/>
    <dgm:cxn modelId="{4702F71E-81E3-4687-9A05-4C7B44C2CDC5}" srcId="{0FD8196E-42E7-438C-814F-8D8460AC2641}" destId="{0023838A-BB80-4235-BC1A-5AE619A396D2}" srcOrd="1" destOrd="0" parTransId="{342C449E-D187-4747-AD9E-1A5B3E248F7E}" sibTransId="{1D9BA2DD-10E7-4700-B542-AB87C09B5E62}"/>
    <dgm:cxn modelId="{E44D02AD-64A0-4FDB-BA3E-79ADF76C0709}" type="presOf" srcId="{342C449E-D187-4747-AD9E-1A5B3E248F7E}" destId="{29AB89CC-07DB-4F12-A4AA-C82212F53536}" srcOrd="0" destOrd="0" presId="urn:microsoft.com/office/officeart/2005/8/layout/hierarchy1"/>
    <dgm:cxn modelId="{770C2593-8446-4B85-A89B-8D00230F9268}" type="presOf" srcId="{0023838A-BB80-4235-BC1A-5AE619A396D2}" destId="{C38CAE06-F84F-41AB-9D02-89AF04938FCB}" srcOrd="0" destOrd="0" presId="urn:microsoft.com/office/officeart/2005/8/layout/hierarchy1"/>
    <dgm:cxn modelId="{98091F00-CE41-4754-A56F-B5E562D7A073}" type="presOf" srcId="{02949269-5011-4BA8-BD45-24851ABD9424}" destId="{19E0BBCF-1872-4BEE-87E9-349037DA603A}" srcOrd="0" destOrd="0" presId="urn:microsoft.com/office/officeart/2005/8/layout/hierarchy1"/>
    <dgm:cxn modelId="{77A694FF-3435-475B-B2F2-876E93698820}" type="presOf" srcId="{A802C2AB-4E11-44A1-9163-FD1032D44A38}" destId="{134FA42C-A5E8-47A4-8464-D78866A78114}" srcOrd="0" destOrd="0" presId="urn:microsoft.com/office/officeart/2005/8/layout/hierarchy1"/>
    <dgm:cxn modelId="{0DBB6581-8C99-4A5C-9B05-7494321AEAC0}" type="presOf" srcId="{9CB3BE01-FE01-4311-9BE0-8EF3435CE033}" destId="{3BEEF131-453D-4EFC-99A7-0C32F59D5972}" srcOrd="0" destOrd="0" presId="urn:microsoft.com/office/officeart/2005/8/layout/hierarchy1"/>
    <dgm:cxn modelId="{5EA2EC8A-F428-4E25-A938-32B0DDCD2218}" srcId="{02949269-5011-4BA8-BD45-24851ABD9424}" destId="{5AABF9D8-265A-4EDC-9521-6FEB6B1C16C8}" srcOrd="1" destOrd="0" parTransId="{DDB577EA-D49C-4291-89F2-441A6829CFCA}" sibTransId="{2CA434E5-8D1C-4136-B360-A8EC7DAB7E7F}"/>
    <dgm:cxn modelId="{BC22E11E-D732-4BF7-B15C-5001306D5D19}" type="presOf" srcId="{4F4DC3F6-860E-4C61-A7D1-D87A195A6461}" destId="{B14DB217-D5B0-4EED-BFF2-1DBCC7E80362}" srcOrd="0" destOrd="0" presId="urn:microsoft.com/office/officeart/2005/8/layout/hierarchy1"/>
    <dgm:cxn modelId="{20394400-40F5-489E-B408-13F1DC6029FE}" srcId="{0FD8196E-42E7-438C-814F-8D8460AC2641}" destId="{A802C2AB-4E11-44A1-9163-FD1032D44A38}" srcOrd="0" destOrd="0" parTransId="{4F4DC3F6-860E-4C61-A7D1-D87A195A6461}" sibTransId="{908FC040-F3C4-46B1-9C6C-A84AE071D522}"/>
    <dgm:cxn modelId="{5472DDF8-CC77-48C2-B8C5-D75A5960D9E1}" type="presOf" srcId="{0FD8196E-42E7-438C-814F-8D8460AC2641}" destId="{4455CE44-308C-44F3-A442-9743F81BA6B2}" srcOrd="0" destOrd="0" presId="urn:microsoft.com/office/officeart/2005/8/layout/hierarchy1"/>
    <dgm:cxn modelId="{0E0CDA3B-3017-4D28-9747-673091D85223}" type="presOf" srcId="{DDB577EA-D49C-4291-89F2-441A6829CFCA}" destId="{C13F3B3B-A06F-48CE-BF44-78C9A2E6CE56}" srcOrd="0" destOrd="0" presId="urn:microsoft.com/office/officeart/2005/8/layout/hierarchy1"/>
    <dgm:cxn modelId="{55795EED-D9BD-4A0D-81A4-ECA3A59002DD}" type="presOf" srcId="{196B92C7-9DB0-4E4C-9933-006A20B03A37}" destId="{3B69F8BD-35CD-4B29-9466-2C9177A9D37B}" srcOrd="0" destOrd="0" presId="urn:microsoft.com/office/officeart/2005/8/layout/hierarchy1"/>
    <dgm:cxn modelId="{C76CB81A-45C8-4308-A581-17D9ECE3C36C}" type="presOf" srcId="{5AABF9D8-265A-4EDC-9521-6FEB6B1C16C8}" destId="{09D85E54-43E4-4C33-A401-811571F86DA9}" srcOrd="0" destOrd="0" presId="urn:microsoft.com/office/officeart/2005/8/layout/hierarchy1"/>
    <dgm:cxn modelId="{0E579880-5B3E-4821-8631-7D2ADAFB8A83}" srcId="{02949269-5011-4BA8-BD45-24851ABD9424}" destId="{0FD8196E-42E7-438C-814F-8D8460AC2641}" srcOrd="0" destOrd="0" parTransId="{196B92C7-9DB0-4E4C-9933-006A20B03A37}" sibTransId="{CBDBC12D-3B70-4667-A483-42A2621A1F07}"/>
    <dgm:cxn modelId="{30808B42-AFD0-4976-93CB-F5C84776C3BC}" type="presParOf" srcId="{3BEEF131-453D-4EFC-99A7-0C32F59D5972}" destId="{0A16B5A7-33FD-42E4-8DAC-B81D50ABE270}" srcOrd="0" destOrd="0" presId="urn:microsoft.com/office/officeart/2005/8/layout/hierarchy1"/>
    <dgm:cxn modelId="{61C204C8-F57B-45D4-962F-36CCAF8B729D}" type="presParOf" srcId="{0A16B5A7-33FD-42E4-8DAC-B81D50ABE270}" destId="{21463BD6-2D0C-4210-B276-D8328F9327CF}" srcOrd="0" destOrd="0" presId="urn:microsoft.com/office/officeart/2005/8/layout/hierarchy1"/>
    <dgm:cxn modelId="{C60AC34A-30FB-46FF-A1C8-32DAC93245D1}" type="presParOf" srcId="{21463BD6-2D0C-4210-B276-D8328F9327CF}" destId="{631D24AD-5BF6-4F8D-913F-30C39ACBFCCC}" srcOrd="0" destOrd="0" presId="urn:microsoft.com/office/officeart/2005/8/layout/hierarchy1"/>
    <dgm:cxn modelId="{A17E776E-E4A2-4822-94AA-C2133C1D879D}" type="presParOf" srcId="{21463BD6-2D0C-4210-B276-D8328F9327CF}" destId="{19E0BBCF-1872-4BEE-87E9-349037DA603A}" srcOrd="1" destOrd="0" presId="urn:microsoft.com/office/officeart/2005/8/layout/hierarchy1"/>
    <dgm:cxn modelId="{3EB3862F-DD18-4189-A736-F93E0DEEF305}" type="presParOf" srcId="{0A16B5A7-33FD-42E4-8DAC-B81D50ABE270}" destId="{89407548-0F83-4C6C-81DD-61378B652498}" srcOrd="1" destOrd="0" presId="urn:microsoft.com/office/officeart/2005/8/layout/hierarchy1"/>
    <dgm:cxn modelId="{44DAC71A-5164-4977-8E14-94B048EA59B4}" type="presParOf" srcId="{89407548-0F83-4C6C-81DD-61378B652498}" destId="{3B69F8BD-35CD-4B29-9466-2C9177A9D37B}" srcOrd="0" destOrd="0" presId="urn:microsoft.com/office/officeart/2005/8/layout/hierarchy1"/>
    <dgm:cxn modelId="{36931CC6-0A47-4746-A48A-E7EEB2805B05}" type="presParOf" srcId="{89407548-0F83-4C6C-81DD-61378B652498}" destId="{DAED5D9D-6931-44F4-9820-FEB48A134E60}" srcOrd="1" destOrd="0" presId="urn:microsoft.com/office/officeart/2005/8/layout/hierarchy1"/>
    <dgm:cxn modelId="{1CE98CBE-32E9-48C9-A0C9-4136CCBBC97B}" type="presParOf" srcId="{DAED5D9D-6931-44F4-9820-FEB48A134E60}" destId="{68D0007B-924C-44B2-AF21-F975C5886282}" srcOrd="0" destOrd="0" presId="urn:microsoft.com/office/officeart/2005/8/layout/hierarchy1"/>
    <dgm:cxn modelId="{7459B527-96C1-427F-A65D-498431B605F5}" type="presParOf" srcId="{68D0007B-924C-44B2-AF21-F975C5886282}" destId="{F6577CB0-A1DA-445A-88D2-997F99766058}" srcOrd="0" destOrd="0" presId="urn:microsoft.com/office/officeart/2005/8/layout/hierarchy1"/>
    <dgm:cxn modelId="{8FDC25ED-F0B3-43F7-8F3B-9C16819019B9}" type="presParOf" srcId="{68D0007B-924C-44B2-AF21-F975C5886282}" destId="{4455CE44-308C-44F3-A442-9743F81BA6B2}" srcOrd="1" destOrd="0" presId="urn:microsoft.com/office/officeart/2005/8/layout/hierarchy1"/>
    <dgm:cxn modelId="{5271405E-58CF-442D-BB2A-2592FE40B757}" type="presParOf" srcId="{DAED5D9D-6931-44F4-9820-FEB48A134E60}" destId="{2868EB4C-4D04-42AE-AE7C-D3B1E21D74FB}" srcOrd="1" destOrd="0" presId="urn:microsoft.com/office/officeart/2005/8/layout/hierarchy1"/>
    <dgm:cxn modelId="{5395C572-166E-4DB2-B511-B053DD7689CA}" type="presParOf" srcId="{2868EB4C-4D04-42AE-AE7C-D3B1E21D74FB}" destId="{B14DB217-D5B0-4EED-BFF2-1DBCC7E80362}" srcOrd="0" destOrd="0" presId="urn:microsoft.com/office/officeart/2005/8/layout/hierarchy1"/>
    <dgm:cxn modelId="{EB514EEE-40E4-4B95-ADE0-869453F10618}" type="presParOf" srcId="{2868EB4C-4D04-42AE-AE7C-D3B1E21D74FB}" destId="{600DAC50-27FC-4808-9F06-70C0E690A810}" srcOrd="1" destOrd="0" presId="urn:microsoft.com/office/officeart/2005/8/layout/hierarchy1"/>
    <dgm:cxn modelId="{52F17639-9DE5-46E1-B569-CC868EDE8470}" type="presParOf" srcId="{600DAC50-27FC-4808-9F06-70C0E690A810}" destId="{8A47C382-B8B4-4615-94FA-3AAD298F00CC}" srcOrd="0" destOrd="0" presId="urn:microsoft.com/office/officeart/2005/8/layout/hierarchy1"/>
    <dgm:cxn modelId="{1A1FE1B8-0ED7-4C43-81A2-DCB39FE88553}" type="presParOf" srcId="{8A47C382-B8B4-4615-94FA-3AAD298F00CC}" destId="{B96CED81-10D3-43BE-9A51-027737492480}" srcOrd="0" destOrd="0" presId="urn:microsoft.com/office/officeart/2005/8/layout/hierarchy1"/>
    <dgm:cxn modelId="{08837846-24EA-4879-AB04-A3CEF6037274}" type="presParOf" srcId="{8A47C382-B8B4-4615-94FA-3AAD298F00CC}" destId="{134FA42C-A5E8-47A4-8464-D78866A78114}" srcOrd="1" destOrd="0" presId="urn:microsoft.com/office/officeart/2005/8/layout/hierarchy1"/>
    <dgm:cxn modelId="{EAAB581F-7BD3-4DD7-83E9-91D486FE6D2A}" type="presParOf" srcId="{600DAC50-27FC-4808-9F06-70C0E690A810}" destId="{151491AD-0861-4804-96FF-EB9E421A3667}" srcOrd="1" destOrd="0" presId="urn:microsoft.com/office/officeart/2005/8/layout/hierarchy1"/>
    <dgm:cxn modelId="{98139FF7-0EEB-42ED-A9E4-C49CB97DDBB9}" type="presParOf" srcId="{2868EB4C-4D04-42AE-AE7C-D3B1E21D74FB}" destId="{29AB89CC-07DB-4F12-A4AA-C82212F53536}" srcOrd="2" destOrd="0" presId="urn:microsoft.com/office/officeart/2005/8/layout/hierarchy1"/>
    <dgm:cxn modelId="{B4F8C51B-DE49-4660-907A-651BB8E48EDD}" type="presParOf" srcId="{2868EB4C-4D04-42AE-AE7C-D3B1E21D74FB}" destId="{89CFAB68-E515-4ED0-AA84-CE3C9B2A11FE}" srcOrd="3" destOrd="0" presId="urn:microsoft.com/office/officeart/2005/8/layout/hierarchy1"/>
    <dgm:cxn modelId="{69BD9FAF-88D4-4933-8816-A671FA21C5C4}" type="presParOf" srcId="{89CFAB68-E515-4ED0-AA84-CE3C9B2A11FE}" destId="{BF2E9980-4C88-4BB3-80D6-0DB675CE82AB}" srcOrd="0" destOrd="0" presId="urn:microsoft.com/office/officeart/2005/8/layout/hierarchy1"/>
    <dgm:cxn modelId="{FB7E86A2-2F33-4DB4-A8C7-2F38574D1CB8}" type="presParOf" srcId="{BF2E9980-4C88-4BB3-80D6-0DB675CE82AB}" destId="{017E3240-B7FF-408A-AF76-13A590024DC1}" srcOrd="0" destOrd="0" presId="urn:microsoft.com/office/officeart/2005/8/layout/hierarchy1"/>
    <dgm:cxn modelId="{F8225BBA-CD9F-4E0E-A14C-086A9D214F0B}" type="presParOf" srcId="{BF2E9980-4C88-4BB3-80D6-0DB675CE82AB}" destId="{C38CAE06-F84F-41AB-9D02-89AF04938FCB}" srcOrd="1" destOrd="0" presId="urn:microsoft.com/office/officeart/2005/8/layout/hierarchy1"/>
    <dgm:cxn modelId="{320BB249-49F4-4C69-89E2-3BD4B122BF5B}" type="presParOf" srcId="{89CFAB68-E515-4ED0-AA84-CE3C9B2A11FE}" destId="{A7C0E4E5-937C-4EE1-95EC-CF7FD1CA7E9F}" srcOrd="1" destOrd="0" presId="urn:microsoft.com/office/officeart/2005/8/layout/hierarchy1"/>
    <dgm:cxn modelId="{E4D81478-B917-4774-BAFA-8B6A4A4D5C8F}" type="presParOf" srcId="{89407548-0F83-4C6C-81DD-61378B652498}" destId="{C13F3B3B-A06F-48CE-BF44-78C9A2E6CE56}" srcOrd="2" destOrd="0" presId="urn:microsoft.com/office/officeart/2005/8/layout/hierarchy1"/>
    <dgm:cxn modelId="{89D259EF-3EB9-449E-AF81-8454DA689522}" type="presParOf" srcId="{89407548-0F83-4C6C-81DD-61378B652498}" destId="{058567D5-287C-4C82-8249-FEA0EC283F31}" srcOrd="3" destOrd="0" presId="urn:microsoft.com/office/officeart/2005/8/layout/hierarchy1"/>
    <dgm:cxn modelId="{8D0763C6-9ADE-41ED-AF98-0FEF77F08707}" type="presParOf" srcId="{058567D5-287C-4C82-8249-FEA0EC283F31}" destId="{AB33FB73-817E-473B-AFA1-2AE190C54C5D}" srcOrd="0" destOrd="0" presId="urn:microsoft.com/office/officeart/2005/8/layout/hierarchy1"/>
    <dgm:cxn modelId="{67E69CE8-F1B9-422B-828B-3E6C52141F2E}" type="presParOf" srcId="{AB33FB73-817E-473B-AFA1-2AE190C54C5D}" destId="{F4B5E741-E909-4BDD-8489-7AA891CEA40C}" srcOrd="0" destOrd="0" presId="urn:microsoft.com/office/officeart/2005/8/layout/hierarchy1"/>
    <dgm:cxn modelId="{6A775CEE-DFE4-4277-9DD4-31A76FA7B22E}" type="presParOf" srcId="{AB33FB73-817E-473B-AFA1-2AE190C54C5D}" destId="{09D85E54-43E4-4C33-A401-811571F86DA9}" srcOrd="1" destOrd="0" presId="urn:microsoft.com/office/officeart/2005/8/layout/hierarchy1"/>
    <dgm:cxn modelId="{4FDF8D8A-A97E-4CB3-9C92-4EB1B3B6C120}" type="presParOf" srcId="{058567D5-287C-4C82-8249-FEA0EC283F31}" destId="{89C939B5-B271-44AF-9577-1C6A98458E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A09E5E-AAFB-437F-82B3-97C44749B7FF}" type="doc">
      <dgm:prSet loTypeId="urn:microsoft.com/office/officeart/2005/8/layout/hList9" loCatId="list" qsTypeId="urn:microsoft.com/office/officeart/2005/8/quickstyle/simple1" qsCatId="simple" csTypeId="urn:microsoft.com/office/officeart/2005/8/colors/accent3_5" csCatId="accent3" phldr="1"/>
      <dgm:spPr/>
      <dgm:t>
        <a:bodyPr/>
        <a:lstStyle/>
        <a:p>
          <a:endParaRPr lang="fr-FR"/>
        </a:p>
      </dgm:t>
    </dgm:pt>
    <dgm:pt modelId="{DFCD33FD-0070-454B-B962-DE7D31171B2B}">
      <dgm:prSet phldrT="[Texte]"/>
      <dgm:spPr/>
      <dgm:t>
        <a:bodyPr/>
        <a:lstStyle/>
        <a:p>
          <a:r>
            <a:rPr lang="ar-DZ" b="1" dirty="0" smtClean="0">
              <a:latin typeface="Arabic Typesetting" panose="03020402040406030203" pitchFamily="66" charset="-78"/>
              <a:cs typeface="Arabic Typesetting" panose="03020402040406030203" pitchFamily="66" charset="-78"/>
            </a:rPr>
            <a:t>عقد</a:t>
          </a:r>
          <a:endParaRPr lang="fr-FR" b="1" dirty="0">
            <a:latin typeface="Arabic Typesetting" panose="03020402040406030203" pitchFamily="66" charset="-78"/>
            <a:cs typeface="Arabic Typesetting" panose="03020402040406030203" pitchFamily="66" charset="-78"/>
          </a:endParaRPr>
        </a:p>
      </dgm:t>
    </dgm:pt>
    <dgm:pt modelId="{3E1220E7-15ED-4067-99EB-B1D65D534DBE}" type="parTrans" cxnId="{04D4C8CD-6120-45D0-B766-0700EDA3A9A5}">
      <dgm:prSet/>
      <dgm:spPr/>
      <dgm:t>
        <a:bodyPr/>
        <a:lstStyle/>
        <a:p>
          <a:endParaRPr lang="fr-FR"/>
        </a:p>
      </dgm:t>
    </dgm:pt>
    <dgm:pt modelId="{0BEA10CF-8F83-454D-9514-3BE914E47857}" type="sibTrans" cxnId="{04D4C8CD-6120-45D0-B766-0700EDA3A9A5}">
      <dgm:prSet/>
      <dgm:spPr/>
      <dgm:t>
        <a:bodyPr/>
        <a:lstStyle/>
        <a:p>
          <a:endParaRPr lang="fr-FR"/>
        </a:p>
      </dgm:t>
    </dgm:pt>
    <dgm:pt modelId="{4A75B21F-85B0-4E77-A621-BA0299DC279C}">
      <dgm:prSet phldrT="[Texte]" custT="1"/>
      <dgm:spPr/>
      <dgm:t>
        <a:bodyPr/>
        <a:lstStyle/>
        <a:p>
          <a:pPr algn="ctr"/>
          <a:r>
            <a:rPr lang="ar-DZ" sz="3600" dirty="0" smtClean="0">
              <a:latin typeface="Arabic Typesetting" panose="03020402040406030203" pitchFamily="66" charset="-78"/>
              <a:cs typeface="Arabic Typesetting" panose="03020402040406030203" pitchFamily="66" charset="-78"/>
            </a:rPr>
            <a:t>مسمى</a:t>
          </a:r>
          <a:r>
            <a:rPr lang="ar-DZ" sz="2100" dirty="0" smtClean="0"/>
            <a:t> </a:t>
          </a:r>
          <a:endParaRPr lang="fr-FR" sz="2100" dirty="0"/>
        </a:p>
      </dgm:t>
    </dgm:pt>
    <dgm:pt modelId="{3E2C75D0-1B9F-4899-8BF1-9B14D4B7B6E3}" type="parTrans" cxnId="{665D8703-9C2E-40DA-A95E-868F4FB24CC9}">
      <dgm:prSet/>
      <dgm:spPr/>
      <dgm:t>
        <a:bodyPr/>
        <a:lstStyle/>
        <a:p>
          <a:endParaRPr lang="fr-FR"/>
        </a:p>
      </dgm:t>
    </dgm:pt>
    <dgm:pt modelId="{84C6CAA1-60A5-4EA6-ACA4-2BBBF574B819}" type="sibTrans" cxnId="{665D8703-9C2E-40DA-A95E-868F4FB24CC9}">
      <dgm:prSet/>
      <dgm:spPr/>
      <dgm:t>
        <a:bodyPr/>
        <a:lstStyle/>
        <a:p>
          <a:endParaRPr lang="fr-FR"/>
        </a:p>
      </dgm:t>
    </dgm:pt>
    <dgm:pt modelId="{C9CE1714-DF45-4E64-AAE7-01BCE4BCD465}">
      <dgm:prSet phldrT="[Texte]" custT="1"/>
      <dgm:spPr/>
      <dgm:t>
        <a:bodyPr/>
        <a:lstStyle/>
        <a:p>
          <a:pPr algn="ctr"/>
          <a:r>
            <a:rPr lang="ar-DZ" sz="3200" b="1" dirty="0" smtClean="0">
              <a:latin typeface="Arabic Typesetting" panose="03020402040406030203" pitchFamily="66" charset="-78"/>
              <a:cs typeface="Arabic Typesetting" panose="03020402040406030203" pitchFamily="66" charset="-78"/>
            </a:rPr>
            <a:t>ملزم لجانب واحد</a:t>
          </a:r>
          <a:endParaRPr lang="fr-FR" sz="3200" b="1" dirty="0">
            <a:latin typeface="Arabic Typesetting" panose="03020402040406030203" pitchFamily="66" charset="-78"/>
            <a:cs typeface="Arabic Typesetting" panose="03020402040406030203" pitchFamily="66" charset="-78"/>
          </a:endParaRPr>
        </a:p>
      </dgm:t>
    </dgm:pt>
    <dgm:pt modelId="{53C5011D-7075-4AE7-A7E3-C1EB0A2B53AC}" type="parTrans" cxnId="{F3F58C0D-1F5A-452B-BBDF-1A3E37F4C11A}">
      <dgm:prSet/>
      <dgm:spPr/>
      <dgm:t>
        <a:bodyPr/>
        <a:lstStyle/>
        <a:p>
          <a:endParaRPr lang="fr-FR"/>
        </a:p>
      </dgm:t>
    </dgm:pt>
    <dgm:pt modelId="{B55EB8A9-2B91-4297-954B-C67CBD1AE9DC}" type="sibTrans" cxnId="{F3F58C0D-1F5A-452B-BBDF-1A3E37F4C11A}">
      <dgm:prSet/>
      <dgm:spPr/>
      <dgm:t>
        <a:bodyPr/>
        <a:lstStyle/>
        <a:p>
          <a:endParaRPr lang="fr-FR"/>
        </a:p>
      </dgm:t>
    </dgm:pt>
    <dgm:pt modelId="{712951EB-7F6D-4DFB-8F9D-B84F5BFA77DD}">
      <dgm:prSet phldrT="[Texte]" custT="1"/>
      <dgm:spPr/>
      <dgm:t>
        <a:bodyPr/>
        <a:lstStyle/>
        <a:p>
          <a:r>
            <a:rPr lang="ar-DZ" sz="4800" b="1" dirty="0" smtClean="0">
              <a:latin typeface="Arabic Typesetting" panose="03020402040406030203" pitchFamily="66" charset="-78"/>
              <a:cs typeface="Arabic Typesetting" panose="03020402040406030203" pitchFamily="66" charset="-78"/>
            </a:rPr>
            <a:t>حق</a:t>
          </a:r>
          <a:endParaRPr lang="fr-FR" sz="4800" b="1" dirty="0">
            <a:latin typeface="Arabic Typesetting" panose="03020402040406030203" pitchFamily="66" charset="-78"/>
            <a:cs typeface="Arabic Typesetting" panose="03020402040406030203" pitchFamily="66" charset="-78"/>
          </a:endParaRPr>
        </a:p>
      </dgm:t>
    </dgm:pt>
    <dgm:pt modelId="{DC5C3432-9546-4096-A7E2-2A22B1450898}" type="parTrans" cxnId="{A2972A08-C2A4-4236-8BBB-26850BFDEF41}">
      <dgm:prSet/>
      <dgm:spPr/>
      <dgm:t>
        <a:bodyPr/>
        <a:lstStyle/>
        <a:p>
          <a:endParaRPr lang="fr-FR"/>
        </a:p>
      </dgm:t>
    </dgm:pt>
    <dgm:pt modelId="{846111EC-9BDE-4836-A31E-2994BFBDC452}" type="sibTrans" cxnId="{A2972A08-C2A4-4236-8BBB-26850BFDEF41}">
      <dgm:prSet/>
      <dgm:spPr/>
      <dgm:t>
        <a:bodyPr/>
        <a:lstStyle/>
        <a:p>
          <a:endParaRPr lang="fr-FR"/>
        </a:p>
      </dgm:t>
    </dgm:pt>
    <dgm:pt modelId="{441F1A9D-1CAF-4C96-90D7-16C1B6AA1EE2}">
      <dgm:prSet phldrT="[Texte]" custT="1"/>
      <dgm:spPr/>
      <dgm:t>
        <a:bodyPr/>
        <a:lstStyle/>
        <a:p>
          <a:pPr algn="ctr"/>
          <a:r>
            <a:rPr lang="ar-DZ" sz="3200" b="1" dirty="0" smtClean="0">
              <a:latin typeface="Arabic Typesetting" panose="03020402040406030203" pitchFamily="66" charset="-78"/>
              <a:cs typeface="Arabic Typesetting" panose="03020402040406030203" pitchFamily="66" charset="-78"/>
            </a:rPr>
            <a:t>حق عيني </a:t>
          </a:r>
          <a:endParaRPr lang="fr-FR" sz="3200" b="1" dirty="0">
            <a:latin typeface="Arabic Typesetting" panose="03020402040406030203" pitchFamily="66" charset="-78"/>
            <a:cs typeface="Arabic Typesetting" panose="03020402040406030203" pitchFamily="66" charset="-78"/>
          </a:endParaRPr>
        </a:p>
      </dgm:t>
    </dgm:pt>
    <dgm:pt modelId="{4BC49BC6-73F3-4C45-869D-8D46C28F7B20}" type="parTrans" cxnId="{93FD547D-0F2B-46F0-940A-8ED734231B82}">
      <dgm:prSet/>
      <dgm:spPr/>
      <dgm:t>
        <a:bodyPr/>
        <a:lstStyle/>
        <a:p>
          <a:endParaRPr lang="fr-FR"/>
        </a:p>
      </dgm:t>
    </dgm:pt>
    <dgm:pt modelId="{9EC2A7F2-0949-45A4-9242-27EADE990B59}" type="sibTrans" cxnId="{93FD547D-0F2B-46F0-940A-8ED734231B82}">
      <dgm:prSet/>
      <dgm:spPr/>
      <dgm:t>
        <a:bodyPr/>
        <a:lstStyle/>
        <a:p>
          <a:endParaRPr lang="fr-FR"/>
        </a:p>
      </dgm:t>
    </dgm:pt>
    <dgm:pt modelId="{7A32253C-92EE-44A9-ACF9-7A29D0BB0EF9}">
      <dgm:prSet phldrT="[Texte]" custT="1"/>
      <dgm:spPr/>
      <dgm:t>
        <a:bodyPr/>
        <a:lstStyle/>
        <a:p>
          <a:pPr algn="ctr"/>
          <a:r>
            <a:rPr lang="ar-DZ" sz="3200" b="1" dirty="0" smtClean="0">
              <a:latin typeface="Arabic Typesetting" panose="03020402040406030203" pitchFamily="66" charset="-78"/>
              <a:cs typeface="Arabic Typesetting" panose="03020402040406030203" pitchFamily="66" charset="-78"/>
            </a:rPr>
            <a:t>حق تبعي </a:t>
          </a:r>
          <a:endParaRPr lang="fr-FR" sz="3200" b="1" dirty="0">
            <a:latin typeface="Arabic Typesetting" panose="03020402040406030203" pitchFamily="66" charset="-78"/>
            <a:cs typeface="Arabic Typesetting" panose="03020402040406030203" pitchFamily="66" charset="-78"/>
          </a:endParaRPr>
        </a:p>
      </dgm:t>
    </dgm:pt>
    <dgm:pt modelId="{F629F29D-6ADF-4B4B-B314-B3BC275D2112}" type="parTrans" cxnId="{F180B1DE-771C-428D-B4C7-C1BD7143FDF1}">
      <dgm:prSet/>
      <dgm:spPr/>
      <dgm:t>
        <a:bodyPr/>
        <a:lstStyle/>
        <a:p>
          <a:endParaRPr lang="fr-FR"/>
        </a:p>
      </dgm:t>
    </dgm:pt>
    <dgm:pt modelId="{4E46BC03-5C90-4770-A025-2BAE17A07FDF}" type="sibTrans" cxnId="{F180B1DE-771C-428D-B4C7-C1BD7143FDF1}">
      <dgm:prSet/>
      <dgm:spPr/>
      <dgm:t>
        <a:bodyPr/>
        <a:lstStyle/>
        <a:p>
          <a:endParaRPr lang="fr-FR"/>
        </a:p>
      </dgm:t>
    </dgm:pt>
    <dgm:pt modelId="{A43A1AD3-9750-495B-A4DC-743FC16B85C0}">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عقد شكلي </a:t>
          </a:r>
          <a:endParaRPr lang="fr-FR" sz="3200" b="1" dirty="0">
            <a:latin typeface="Arabic Typesetting" panose="03020402040406030203" pitchFamily="66" charset="-78"/>
            <a:cs typeface="Arabic Typesetting" panose="03020402040406030203" pitchFamily="66" charset="-78"/>
          </a:endParaRPr>
        </a:p>
      </dgm:t>
    </dgm:pt>
    <dgm:pt modelId="{F2BE8185-6453-42DB-A702-4A24C3F15F48}" type="parTrans" cxnId="{765A7EDF-6153-49D4-9449-3C54B194E013}">
      <dgm:prSet/>
      <dgm:spPr/>
      <dgm:t>
        <a:bodyPr/>
        <a:lstStyle/>
        <a:p>
          <a:endParaRPr lang="fr-FR"/>
        </a:p>
      </dgm:t>
    </dgm:pt>
    <dgm:pt modelId="{CF358116-F166-4176-A6FB-58EDF67453FD}" type="sibTrans" cxnId="{765A7EDF-6153-49D4-9449-3C54B194E013}">
      <dgm:prSet/>
      <dgm:spPr/>
      <dgm:t>
        <a:bodyPr/>
        <a:lstStyle/>
        <a:p>
          <a:endParaRPr lang="fr-FR"/>
        </a:p>
      </dgm:t>
    </dgm:pt>
    <dgm:pt modelId="{6CEC8961-B544-4DEB-89DB-CC9B9D556911}">
      <dgm:prSet phldrT="[Texte]" custT="1"/>
      <dgm:spPr/>
      <dgm:t>
        <a:bodyPr/>
        <a:lstStyle/>
        <a:p>
          <a:pPr algn="ctr"/>
          <a:r>
            <a:rPr lang="ar-DZ" sz="3600" b="1" dirty="0" smtClean="0">
              <a:latin typeface="Arabic Typesetting" panose="03020402040406030203" pitchFamily="66" charset="-78"/>
              <a:cs typeface="Arabic Typesetting" panose="03020402040406030203" pitchFamily="66" charset="-78"/>
            </a:rPr>
            <a:t>عقد ضمان </a:t>
          </a:r>
          <a:endParaRPr lang="fr-FR" sz="3600" b="1" dirty="0">
            <a:latin typeface="Arabic Typesetting" panose="03020402040406030203" pitchFamily="66" charset="-78"/>
            <a:cs typeface="Arabic Typesetting" panose="03020402040406030203" pitchFamily="66" charset="-78"/>
          </a:endParaRPr>
        </a:p>
      </dgm:t>
    </dgm:pt>
    <dgm:pt modelId="{A4D9AACB-3593-4341-AB7B-25C0D17F2258}" type="parTrans" cxnId="{16026404-02BD-4710-AF0C-020A3F168568}">
      <dgm:prSet/>
      <dgm:spPr/>
      <dgm:t>
        <a:bodyPr/>
        <a:lstStyle/>
        <a:p>
          <a:endParaRPr lang="fr-FR"/>
        </a:p>
      </dgm:t>
    </dgm:pt>
    <dgm:pt modelId="{DB3883F0-4FD2-45AE-BCB9-BAAC2C5A7115}" type="sibTrans" cxnId="{16026404-02BD-4710-AF0C-020A3F168568}">
      <dgm:prSet/>
      <dgm:spPr/>
      <dgm:t>
        <a:bodyPr/>
        <a:lstStyle/>
        <a:p>
          <a:endParaRPr lang="fr-FR"/>
        </a:p>
      </dgm:t>
    </dgm:pt>
    <dgm:pt modelId="{E063381F-C82E-4584-AB76-D7D364405B3A}">
      <dgm:prSet phldrT="[Texte]" custT="1"/>
      <dgm:spPr/>
      <dgm:t>
        <a:bodyPr/>
        <a:lstStyle/>
        <a:p>
          <a:pPr algn="ctr"/>
          <a:r>
            <a:rPr lang="ar-DZ" sz="3200" b="1" dirty="0" smtClean="0">
              <a:latin typeface="Arabic Typesetting" panose="03020402040406030203" pitchFamily="66" charset="-78"/>
              <a:cs typeface="Arabic Typesetting" panose="03020402040406030203" pitchFamily="66" charset="-78"/>
            </a:rPr>
            <a:t>حق عقاري</a:t>
          </a:r>
          <a:endParaRPr lang="fr-FR" sz="3200" b="1" dirty="0">
            <a:latin typeface="Arabic Typesetting" panose="03020402040406030203" pitchFamily="66" charset="-78"/>
            <a:cs typeface="Arabic Typesetting" panose="03020402040406030203" pitchFamily="66" charset="-78"/>
          </a:endParaRPr>
        </a:p>
      </dgm:t>
    </dgm:pt>
    <dgm:pt modelId="{945D53B2-6ECF-4E93-B062-5EC6F57CBB35}" type="parTrans" cxnId="{FC7E7F1E-E916-4D15-8838-C894D6B90043}">
      <dgm:prSet/>
      <dgm:spPr/>
      <dgm:t>
        <a:bodyPr/>
        <a:lstStyle/>
        <a:p>
          <a:endParaRPr lang="fr-FR"/>
        </a:p>
      </dgm:t>
    </dgm:pt>
    <dgm:pt modelId="{281E675D-4520-423F-8F44-2E3B42670800}" type="sibTrans" cxnId="{FC7E7F1E-E916-4D15-8838-C894D6B90043}">
      <dgm:prSet/>
      <dgm:spPr/>
      <dgm:t>
        <a:bodyPr/>
        <a:lstStyle/>
        <a:p>
          <a:endParaRPr lang="fr-FR"/>
        </a:p>
      </dgm:t>
    </dgm:pt>
    <dgm:pt modelId="{2B0C6860-00A0-4993-BFB6-ADF767F814F9}">
      <dgm:prSet phldrT="[Texte]" custT="1"/>
      <dgm:spPr/>
      <dgm:t>
        <a:bodyPr/>
        <a:lstStyle/>
        <a:p>
          <a:pPr algn="ctr"/>
          <a:r>
            <a:rPr lang="ar-DZ" sz="3200" b="1" dirty="0" smtClean="0">
              <a:latin typeface="Arabic Typesetting" panose="03020402040406030203" pitchFamily="66" charset="-78"/>
              <a:cs typeface="Arabic Typesetting" panose="03020402040406030203" pitchFamily="66" charset="-78"/>
            </a:rPr>
            <a:t>حق غير قابل للتجزئة </a:t>
          </a:r>
          <a:endParaRPr lang="fr-FR" sz="3200" b="1" dirty="0">
            <a:latin typeface="Arabic Typesetting" panose="03020402040406030203" pitchFamily="66" charset="-78"/>
            <a:cs typeface="Arabic Typesetting" panose="03020402040406030203" pitchFamily="66" charset="-78"/>
          </a:endParaRPr>
        </a:p>
      </dgm:t>
    </dgm:pt>
    <dgm:pt modelId="{F9967839-529E-488A-829B-285D57E0ECA3}" type="parTrans" cxnId="{FBB13594-22DD-4483-A957-1DD7E4404F97}">
      <dgm:prSet/>
      <dgm:spPr/>
      <dgm:t>
        <a:bodyPr/>
        <a:lstStyle/>
        <a:p>
          <a:endParaRPr lang="fr-FR"/>
        </a:p>
      </dgm:t>
    </dgm:pt>
    <dgm:pt modelId="{797C6628-E3D8-4F2D-A654-3ACBEDB4A1EF}" type="sibTrans" cxnId="{FBB13594-22DD-4483-A957-1DD7E4404F97}">
      <dgm:prSet/>
      <dgm:spPr/>
      <dgm:t>
        <a:bodyPr/>
        <a:lstStyle/>
        <a:p>
          <a:endParaRPr lang="fr-FR"/>
        </a:p>
      </dgm:t>
    </dgm:pt>
    <dgm:pt modelId="{4C6C0A7B-4072-4189-9960-F09F586C93E0}" type="pres">
      <dgm:prSet presAssocID="{6DA09E5E-AAFB-437F-82B3-97C44749B7FF}" presName="list" presStyleCnt="0">
        <dgm:presLayoutVars>
          <dgm:dir/>
          <dgm:animLvl val="lvl"/>
        </dgm:presLayoutVars>
      </dgm:prSet>
      <dgm:spPr/>
      <dgm:t>
        <a:bodyPr/>
        <a:lstStyle/>
        <a:p>
          <a:endParaRPr lang="fr-FR"/>
        </a:p>
      </dgm:t>
    </dgm:pt>
    <dgm:pt modelId="{FE00AB17-84C1-4FDE-938C-6EF6117D78F7}" type="pres">
      <dgm:prSet presAssocID="{DFCD33FD-0070-454B-B962-DE7D31171B2B}" presName="posSpace" presStyleCnt="0"/>
      <dgm:spPr/>
    </dgm:pt>
    <dgm:pt modelId="{256A4ECB-0433-4EBE-9CA8-C5F5A61DBA98}" type="pres">
      <dgm:prSet presAssocID="{DFCD33FD-0070-454B-B962-DE7D31171B2B}" presName="vertFlow" presStyleCnt="0"/>
      <dgm:spPr/>
    </dgm:pt>
    <dgm:pt modelId="{8308D101-844F-4F63-9F79-FF6AC7089480}" type="pres">
      <dgm:prSet presAssocID="{DFCD33FD-0070-454B-B962-DE7D31171B2B}" presName="topSpace" presStyleCnt="0"/>
      <dgm:spPr/>
    </dgm:pt>
    <dgm:pt modelId="{C544F9FF-A3F0-46BF-8CF6-BB5C89597066}" type="pres">
      <dgm:prSet presAssocID="{DFCD33FD-0070-454B-B962-DE7D31171B2B}" presName="firstComp" presStyleCnt="0"/>
      <dgm:spPr/>
    </dgm:pt>
    <dgm:pt modelId="{E9DDB5F0-811B-4229-8FF8-B6A51D75343C}" type="pres">
      <dgm:prSet presAssocID="{DFCD33FD-0070-454B-B962-DE7D31171B2B}" presName="firstChild" presStyleLbl="bgAccFollowNode1" presStyleIdx="0" presStyleCnt="8"/>
      <dgm:spPr/>
      <dgm:t>
        <a:bodyPr/>
        <a:lstStyle/>
        <a:p>
          <a:endParaRPr lang="fr-FR"/>
        </a:p>
      </dgm:t>
    </dgm:pt>
    <dgm:pt modelId="{59915DFE-6A9C-4966-BF37-9EF7FC29A791}" type="pres">
      <dgm:prSet presAssocID="{DFCD33FD-0070-454B-B962-DE7D31171B2B}" presName="firstChildTx" presStyleLbl="bgAccFollowNode1" presStyleIdx="0" presStyleCnt="8">
        <dgm:presLayoutVars>
          <dgm:bulletEnabled val="1"/>
        </dgm:presLayoutVars>
      </dgm:prSet>
      <dgm:spPr/>
      <dgm:t>
        <a:bodyPr/>
        <a:lstStyle/>
        <a:p>
          <a:endParaRPr lang="fr-FR"/>
        </a:p>
      </dgm:t>
    </dgm:pt>
    <dgm:pt modelId="{4513E1D2-4192-4738-8285-F3C0C7B379C3}" type="pres">
      <dgm:prSet presAssocID="{C9CE1714-DF45-4E64-AAE7-01BCE4BCD465}" presName="comp" presStyleCnt="0"/>
      <dgm:spPr/>
    </dgm:pt>
    <dgm:pt modelId="{E398EC79-14E6-4023-8B4A-96B8C1B7267D}" type="pres">
      <dgm:prSet presAssocID="{C9CE1714-DF45-4E64-AAE7-01BCE4BCD465}" presName="child" presStyleLbl="bgAccFollowNode1" presStyleIdx="1" presStyleCnt="8"/>
      <dgm:spPr/>
      <dgm:t>
        <a:bodyPr/>
        <a:lstStyle/>
        <a:p>
          <a:endParaRPr lang="fr-FR"/>
        </a:p>
      </dgm:t>
    </dgm:pt>
    <dgm:pt modelId="{CF5D47D1-E11E-454B-8399-2E8A8BE57601}" type="pres">
      <dgm:prSet presAssocID="{C9CE1714-DF45-4E64-AAE7-01BCE4BCD465}" presName="childTx" presStyleLbl="bgAccFollowNode1" presStyleIdx="1" presStyleCnt="8">
        <dgm:presLayoutVars>
          <dgm:bulletEnabled val="1"/>
        </dgm:presLayoutVars>
      </dgm:prSet>
      <dgm:spPr/>
      <dgm:t>
        <a:bodyPr/>
        <a:lstStyle/>
        <a:p>
          <a:endParaRPr lang="fr-FR"/>
        </a:p>
      </dgm:t>
    </dgm:pt>
    <dgm:pt modelId="{315988EF-C359-4EDC-A513-0ECB673DD0D1}" type="pres">
      <dgm:prSet presAssocID="{A43A1AD3-9750-495B-A4DC-743FC16B85C0}" presName="comp" presStyleCnt="0"/>
      <dgm:spPr/>
    </dgm:pt>
    <dgm:pt modelId="{D11DEFF7-F897-4919-980F-66CBC67FCEE6}" type="pres">
      <dgm:prSet presAssocID="{A43A1AD3-9750-495B-A4DC-743FC16B85C0}" presName="child" presStyleLbl="bgAccFollowNode1" presStyleIdx="2" presStyleCnt="8"/>
      <dgm:spPr/>
      <dgm:t>
        <a:bodyPr/>
        <a:lstStyle/>
        <a:p>
          <a:endParaRPr lang="fr-FR"/>
        </a:p>
      </dgm:t>
    </dgm:pt>
    <dgm:pt modelId="{AFBE1787-77B3-40A2-A439-F88AB43F2B25}" type="pres">
      <dgm:prSet presAssocID="{A43A1AD3-9750-495B-A4DC-743FC16B85C0}" presName="childTx" presStyleLbl="bgAccFollowNode1" presStyleIdx="2" presStyleCnt="8">
        <dgm:presLayoutVars>
          <dgm:bulletEnabled val="1"/>
        </dgm:presLayoutVars>
      </dgm:prSet>
      <dgm:spPr/>
      <dgm:t>
        <a:bodyPr/>
        <a:lstStyle/>
        <a:p>
          <a:endParaRPr lang="fr-FR"/>
        </a:p>
      </dgm:t>
    </dgm:pt>
    <dgm:pt modelId="{3947B6EE-C73E-456A-BA6E-A7C83960F7C8}" type="pres">
      <dgm:prSet presAssocID="{6CEC8961-B544-4DEB-89DB-CC9B9D556911}" presName="comp" presStyleCnt="0"/>
      <dgm:spPr/>
    </dgm:pt>
    <dgm:pt modelId="{E841768C-0F44-42F0-8CDE-F07BEB0608B8}" type="pres">
      <dgm:prSet presAssocID="{6CEC8961-B544-4DEB-89DB-CC9B9D556911}" presName="child" presStyleLbl="bgAccFollowNode1" presStyleIdx="3" presStyleCnt="8"/>
      <dgm:spPr/>
      <dgm:t>
        <a:bodyPr/>
        <a:lstStyle/>
        <a:p>
          <a:endParaRPr lang="fr-FR"/>
        </a:p>
      </dgm:t>
    </dgm:pt>
    <dgm:pt modelId="{989FB15A-B36B-406E-B868-F33522B9CFD7}" type="pres">
      <dgm:prSet presAssocID="{6CEC8961-B544-4DEB-89DB-CC9B9D556911}" presName="childTx" presStyleLbl="bgAccFollowNode1" presStyleIdx="3" presStyleCnt="8">
        <dgm:presLayoutVars>
          <dgm:bulletEnabled val="1"/>
        </dgm:presLayoutVars>
      </dgm:prSet>
      <dgm:spPr/>
      <dgm:t>
        <a:bodyPr/>
        <a:lstStyle/>
        <a:p>
          <a:endParaRPr lang="fr-FR"/>
        </a:p>
      </dgm:t>
    </dgm:pt>
    <dgm:pt modelId="{6D3ED61C-185F-405F-9CFB-3A3D0FC80751}" type="pres">
      <dgm:prSet presAssocID="{DFCD33FD-0070-454B-B962-DE7D31171B2B}" presName="negSpace" presStyleCnt="0"/>
      <dgm:spPr/>
    </dgm:pt>
    <dgm:pt modelId="{0FE40E2D-EDD9-43AE-ADF9-B39797EB5C2F}" type="pres">
      <dgm:prSet presAssocID="{DFCD33FD-0070-454B-B962-DE7D31171B2B}" presName="circle" presStyleLbl="node1" presStyleIdx="0" presStyleCnt="2"/>
      <dgm:spPr/>
      <dgm:t>
        <a:bodyPr/>
        <a:lstStyle/>
        <a:p>
          <a:endParaRPr lang="fr-FR"/>
        </a:p>
      </dgm:t>
    </dgm:pt>
    <dgm:pt modelId="{33E9FC55-ACB3-40C6-96A5-310E30E0A165}" type="pres">
      <dgm:prSet presAssocID="{0BEA10CF-8F83-454D-9514-3BE914E47857}" presName="transSpace" presStyleCnt="0"/>
      <dgm:spPr/>
    </dgm:pt>
    <dgm:pt modelId="{98C28FA4-384E-4E97-BBFE-619CF101556D}" type="pres">
      <dgm:prSet presAssocID="{712951EB-7F6D-4DFB-8F9D-B84F5BFA77DD}" presName="posSpace" presStyleCnt="0"/>
      <dgm:spPr/>
    </dgm:pt>
    <dgm:pt modelId="{481965A7-74C1-41AE-A1AE-D5ECD3EF879F}" type="pres">
      <dgm:prSet presAssocID="{712951EB-7F6D-4DFB-8F9D-B84F5BFA77DD}" presName="vertFlow" presStyleCnt="0"/>
      <dgm:spPr/>
    </dgm:pt>
    <dgm:pt modelId="{E2508EAF-50B4-4901-90CB-EDCBCCB5EB62}" type="pres">
      <dgm:prSet presAssocID="{712951EB-7F6D-4DFB-8F9D-B84F5BFA77DD}" presName="topSpace" presStyleCnt="0"/>
      <dgm:spPr/>
    </dgm:pt>
    <dgm:pt modelId="{47580E50-EF93-43B4-973E-4D7EE400710F}" type="pres">
      <dgm:prSet presAssocID="{712951EB-7F6D-4DFB-8F9D-B84F5BFA77DD}" presName="firstComp" presStyleCnt="0"/>
      <dgm:spPr/>
    </dgm:pt>
    <dgm:pt modelId="{01623D0E-4B2C-4EEE-BAF4-5D4CB04B1426}" type="pres">
      <dgm:prSet presAssocID="{712951EB-7F6D-4DFB-8F9D-B84F5BFA77DD}" presName="firstChild" presStyleLbl="bgAccFollowNode1" presStyleIdx="4" presStyleCnt="8"/>
      <dgm:spPr/>
      <dgm:t>
        <a:bodyPr/>
        <a:lstStyle/>
        <a:p>
          <a:endParaRPr lang="fr-FR"/>
        </a:p>
      </dgm:t>
    </dgm:pt>
    <dgm:pt modelId="{3ECF1E80-F148-4A3D-B41A-F96BAF3B8ED8}" type="pres">
      <dgm:prSet presAssocID="{712951EB-7F6D-4DFB-8F9D-B84F5BFA77DD}" presName="firstChildTx" presStyleLbl="bgAccFollowNode1" presStyleIdx="4" presStyleCnt="8">
        <dgm:presLayoutVars>
          <dgm:bulletEnabled val="1"/>
        </dgm:presLayoutVars>
      </dgm:prSet>
      <dgm:spPr/>
      <dgm:t>
        <a:bodyPr/>
        <a:lstStyle/>
        <a:p>
          <a:endParaRPr lang="fr-FR"/>
        </a:p>
      </dgm:t>
    </dgm:pt>
    <dgm:pt modelId="{24DFFDB4-83B2-4CE4-8009-D0A489DB3332}" type="pres">
      <dgm:prSet presAssocID="{7A32253C-92EE-44A9-ACF9-7A29D0BB0EF9}" presName="comp" presStyleCnt="0"/>
      <dgm:spPr/>
    </dgm:pt>
    <dgm:pt modelId="{C2062724-4D2B-420D-89CC-811D7D865B45}" type="pres">
      <dgm:prSet presAssocID="{7A32253C-92EE-44A9-ACF9-7A29D0BB0EF9}" presName="child" presStyleLbl="bgAccFollowNode1" presStyleIdx="5" presStyleCnt="8"/>
      <dgm:spPr/>
      <dgm:t>
        <a:bodyPr/>
        <a:lstStyle/>
        <a:p>
          <a:endParaRPr lang="fr-FR"/>
        </a:p>
      </dgm:t>
    </dgm:pt>
    <dgm:pt modelId="{ACB3782B-EF9D-4B6C-8F19-57D1028E8114}" type="pres">
      <dgm:prSet presAssocID="{7A32253C-92EE-44A9-ACF9-7A29D0BB0EF9}" presName="childTx" presStyleLbl="bgAccFollowNode1" presStyleIdx="5" presStyleCnt="8">
        <dgm:presLayoutVars>
          <dgm:bulletEnabled val="1"/>
        </dgm:presLayoutVars>
      </dgm:prSet>
      <dgm:spPr/>
      <dgm:t>
        <a:bodyPr/>
        <a:lstStyle/>
        <a:p>
          <a:endParaRPr lang="fr-FR"/>
        </a:p>
      </dgm:t>
    </dgm:pt>
    <dgm:pt modelId="{0A8D2DAA-CE6E-4EA8-B2F2-18565399F89E}" type="pres">
      <dgm:prSet presAssocID="{E063381F-C82E-4584-AB76-D7D364405B3A}" presName="comp" presStyleCnt="0"/>
      <dgm:spPr/>
    </dgm:pt>
    <dgm:pt modelId="{01B261C4-3491-4C7D-A5EB-87A598332555}" type="pres">
      <dgm:prSet presAssocID="{E063381F-C82E-4584-AB76-D7D364405B3A}" presName="child" presStyleLbl="bgAccFollowNode1" presStyleIdx="6" presStyleCnt="8"/>
      <dgm:spPr/>
      <dgm:t>
        <a:bodyPr/>
        <a:lstStyle/>
        <a:p>
          <a:endParaRPr lang="fr-FR"/>
        </a:p>
      </dgm:t>
    </dgm:pt>
    <dgm:pt modelId="{F2C8216D-EA8C-4486-9604-39F795825DD2}" type="pres">
      <dgm:prSet presAssocID="{E063381F-C82E-4584-AB76-D7D364405B3A}" presName="childTx" presStyleLbl="bgAccFollowNode1" presStyleIdx="6" presStyleCnt="8">
        <dgm:presLayoutVars>
          <dgm:bulletEnabled val="1"/>
        </dgm:presLayoutVars>
      </dgm:prSet>
      <dgm:spPr/>
      <dgm:t>
        <a:bodyPr/>
        <a:lstStyle/>
        <a:p>
          <a:endParaRPr lang="fr-FR"/>
        </a:p>
      </dgm:t>
    </dgm:pt>
    <dgm:pt modelId="{3D777568-FB9C-4D04-8370-3EDAC8A97053}" type="pres">
      <dgm:prSet presAssocID="{2B0C6860-00A0-4993-BFB6-ADF767F814F9}" presName="comp" presStyleCnt="0"/>
      <dgm:spPr/>
    </dgm:pt>
    <dgm:pt modelId="{E38D447C-0BE4-4981-9261-A85FA7759509}" type="pres">
      <dgm:prSet presAssocID="{2B0C6860-00A0-4993-BFB6-ADF767F814F9}" presName="child" presStyleLbl="bgAccFollowNode1" presStyleIdx="7" presStyleCnt="8"/>
      <dgm:spPr/>
      <dgm:t>
        <a:bodyPr/>
        <a:lstStyle/>
        <a:p>
          <a:endParaRPr lang="fr-FR"/>
        </a:p>
      </dgm:t>
    </dgm:pt>
    <dgm:pt modelId="{94A8FC58-4956-446B-9503-DE085C806A80}" type="pres">
      <dgm:prSet presAssocID="{2B0C6860-00A0-4993-BFB6-ADF767F814F9}" presName="childTx" presStyleLbl="bgAccFollowNode1" presStyleIdx="7" presStyleCnt="8">
        <dgm:presLayoutVars>
          <dgm:bulletEnabled val="1"/>
        </dgm:presLayoutVars>
      </dgm:prSet>
      <dgm:spPr/>
      <dgm:t>
        <a:bodyPr/>
        <a:lstStyle/>
        <a:p>
          <a:endParaRPr lang="fr-FR"/>
        </a:p>
      </dgm:t>
    </dgm:pt>
    <dgm:pt modelId="{78A15B3C-A8C6-4E4D-93E3-95EF1B977FCE}" type="pres">
      <dgm:prSet presAssocID="{712951EB-7F6D-4DFB-8F9D-B84F5BFA77DD}" presName="negSpace" presStyleCnt="0"/>
      <dgm:spPr/>
    </dgm:pt>
    <dgm:pt modelId="{2E8C1792-0018-4B6A-9825-E9C1830690EB}" type="pres">
      <dgm:prSet presAssocID="{712951EB-7F6D-4DFB-8F9D-B84F5BFA77DD}" presName="circle" presStyleLbl="node1" presStyleIdx="1" presStyleCnt="2"/>
      <dgm:spPr/>
      <dgm:t>
        <a:bodyPr/>
        <a:lstStyle/>
        <a:p>
          <a:endParaRPr lang="fr-FR"/>
        </a:p>
      </dgm:t>
    </dgm:pt>
  </dgm:ptLst>
  <dgm:cxnLst>
    <dgm:cxn modelId="{665D8703-9C2E-40DA-A95E-868F4FB24CC9}" srcId="{DFCD33FD-0070-454B-B962-DE7D31171B2B}" destId="{4A75B21F-85B0-4E77-A621-BA0299DC279C}" srcOrd="0" destOrd="0" parTransId="{3E2C75D0-1B9F-4899-8BF1-9B14D4B7B6E3}" sibTransId="{84C6CAA1-60A5-4EA6-ACA4-2BBBF574B819}"/>
    <dgm:cxn modelId="{C6F67E2D-F51F-4F1A-897E-5949F1E920D9}" type="presOf" srcId="{441F1A9D-1CAF-4C96-90D7-16C1B6AA1EE2}" destId="{01623D0E-4B2C-4EEE-BAF4-5D4CB04B1426}" srcOrd="0" destOrd="0" presId="urn:microsoft.com/office/officeart/2005/8/layout/hList9"/>
    <dgm:cxn modelId="{E21C7DBA-570C-4329-9B8B-43A0DE2C86F0}" type="presOf" srcId="{E063381F-C82E-4584-AB76-D7D364405B3A}" destId="{01B261C4-3491-4C7D-A5EB-87A598332555}" srcOrd="0" destOrd="0" presId="urn:microsoft.com/office/officeart/2005/8/layout/hList9"/>
    <dgm:cxn modelId="{04D4C8CD-6120-45D0-B766-0700EDA3A9A5}" srcId="{6DA09E5E-AAFB-437F-82B3-97C44749B7FF}" destId="{DFCD33FD-0070-454B-B962-DE7D31171B2B}" srcOrd="0" destOrd="0" parTransId="{3E1220E7-15ED-4067-99EB-B1D65D534DBE}" sibTransId="{0BEA10CF-8F83-454D-9514-3BE914E47857}"/>
    <dgm:cxn modelId="{A2972A08-C2A4-4236-8BBB-26850BFDEF41}" srcId="{6DA09E5E-AAFB-437F-82B3-97C44749B7FF}" destId="{712951EB-7F6D-4DFB-8F9D-B84F5BFA77DD}" srcOrd="1" destOrd="0" parTransId="{DC5C3432-9546-4096-A7E2-2A22B1450898}" sibTransId="{846111EC-9BDE-4836-A31E-2994BFBDC452}"/>
    <dgm:cxn modelId="{A995A283-534E-470F-81AE-A88B721DB5F9}" type="presOf" srcId="{7A32253C-92EE-44A9-ACF9-7A29D0BB0EF9}" destId="{ACB3782B-EF9D-4B6C-8F19-57D1028E8114}" srcOrd="1" destOrd="0" presId="urn:microsoft.com/office/officeart/2005/8/layout/hList9"/>
    <dgm:cxn modelId="{EB1896F8-7259-4827-9E4F-74BF2489D4D4}" type="presOf" srcId="{712951EB-7F6D-4DFB-8F9D-B84F5BFA77DD}" destId="{2E8C1792-0018-4B6A-9825-E9C1830690EB}" srcOrd="0" destOrd="0" presId="urn:microsoft.com/office/officeart/2005/8/layout/hList9"/>
    <dgm:cxn modelId="{E87FA218-DD35-471D-B720-35EB9161B467}" type="presOf" srcId="{441F1A9D-1CAF-4C96-90D7-16C1B6AA1EE2}" destId="{3ECF1E80-F148-4A3D-B41A-F96BAF3B8ED8}" srcOrd="1" destOrd="0" presId="urn:microsoft.com/office/officeart/2005/8/layout/hList9"/>
    <dgm:cxn modelId="{8D1642A4-CC55-4E43-9EBD-47F094607D5F}" type="presOf" srcId="{A43A1AD3-9750-495B-A4DC-743FC16B85C0}" destId="{AFBE1787-77B3-40A2-A439-F88AB43F2B25}" srcOrd="1" destOrd="0" presId="urn:microsoft.com/office/officeart/2005/8/layout/hList9"/>
    <dgm:cxn modelId="{93FD547D-0F2B-46F0-940A-8ED734231B82}" srcId="{712951EB-7F6D-4DFB-8F9D-B84F5BFA77DD}" destId="{441F1A9D-1CAF-4C96-90D7-16C1B6AA1EE2}" srcOrd="0" destOrd="0" parTransId="{4BC49BC6-73F3-4C45-869D-8D46C28F7B20}" sibTransId="{9EC2A7F2-0949-45A4-9242-27EADE990B59}"/>
    <dgm:cxn modelId="{A0F3FBAD-A645-43CE-868D-0B5948A25398}" type="presOf" srcId="{A43A1AD3-9750-495B-A4DC-743FC16B85C0}" destId="{D11DEFF7-F897-4919-980F-66CBC67FCEE6}" srcOrd="0" destOrd="0" presId="urn:microsoft.com/office/officeart/2005/8/layout/hList9"/>
    <dgm:cxn modelId="{7E78CF93-B905-469B-AA33-106F6A9DC370}" type="presOf" srcId="{C9CE1714-DF45-4E64-AAE7-01BCE4BCD465}" destId="{CF5D47D1-E11E-454B-8399-2E8A8BE57601}" srcOrd="1" destOrd="0" presId="urn:microsoft.com/office/officeart/2005/8/layout/hList9"/>
    <dgm:cxn modelId="{9297BB2B-9D8E-4F9B-B7B0-AAEE994F2464}" type="presOf" srcId="{2B0C6860-00A0-4993-BFB6-ADF767F814F9}" destId="{94A8FC58-4956-446B-9503-DE085C806A80}" srcOrd="1" destOrd="0" presId="urn:microsoft.com/office/officeart/2005/8/layout/hList9"/>
    <dgm:cxn modelId="{FC7E7F1E-E916-4D15-8838-C894D6B90043}" srcId="{712951EB-7F6D-4DFB-8F9D-B84F5BFA77DD}" destId="{E063381F-C82E-4584-AB76-D7D364405B3A}" srcOrd="2" destOrd="0" parTransId="{945D53B2-6ECF-4E93-B062-5EC6F57CBB35}" sibTransId="{281E675D-4520-423F-8F44-2E3B42670800}"/>
    <dgm:cxn modelId="{F180B1DE-771C-428D-B4C7-C1BD7143FDF1}" srcId="{712951EB-7F6D-4DFB-8F9D-B84F5BFA77DD}" destId="{7A32253C-92EE-44A9-ACF9-7A29D0BB0EF9}" srcOrd="1" destOrd="0" parTransId="{F629F29D-6ADF-4B4B-B314-B3BC275D2112}" sibTransId="{4E46BC03-5C90-4770-A025-2BAE17A07FDF}"/>
    <dgm:cxn modelId="{5835B4F9-0BBF-4D70-BED6-3FFD7DF42406}" type="presOf" srcId="{4A75B21F-85B0-4E77-A621-BA0299DC279C}" destId="{59915DFE-6A9C-4966-BF37-9EF7FC29A791}" srcOrd="1" destOrd="0" presId="urn:microsoft.com/office/officeart/2005/8/layout/hList9"/>
    <dgm:cxn modelId="{765A7EDF-6153-49D4-9449-3C54B194E013}" srcId="{DFCD33FD-0070-454B-B962-DE7D31171B2B}" destId="{A43A1AD3-9750-495B-A4DC-743FC16B85C0}" srcOrd="2" destOrd="0" parTransId="{F2BE8185-6453-42DB-A702-4A24C3F15F48}" sibTransId="{CF358116-F166-4176-A6FB-58EDF67453FD}"/>
    <dgm:cxn modelId="{DD2594D0-3E38-4053-9596-BFCFE543F48B}" type="presOf" srcId="{E063381F-C82E-4584-AB76-D7D364405B3A}" destId="{F2C8216D-EA8C-4486-9604-39F795825DD2}" srcOrd="1" destOrd="0" presId="urn:microsoft.com/office/officeart/2005/8/layout/hList9"/>
    <dgm:cxn modelId="{16026404-02BD-4710-AF0C-020A3F168568}" srcId="{DFCD33FD-0070-454B-B962-DE7D31171B2B}" destId="{6CEC8961-B544-4DEB-89DB-CC9B9D556911}" srcOrd="3" destOrd="0" parTransId="{A4D9AACB-3593-4341-AB7B-25C0D17F2258}" sibTransId="{DB3883F0-4FD2-45AE-BCB9-BAAC2C5A7115}"/>
    <dgm:cxn modelId="{9D643CCD-2E14-4C1B-86E1-416D4F0BAD4B}" type="presOf" srcId="{7A32253C-92EE-44A9-ACF9-7A29D0BB0EF9}" destId="{C2062724-4D2B-420D-89CC-811D7D865B45}" srcOrd="0" destOrd="0" presId="urn:microsoft.com/office/officeart/2005/8/layout/hList9"/>
    <dgm:cxn modelId="{FBB13594-22DD-4483-A957-1DD7E4404F97}" srcId="{712951EB-7F6D-4DFB-8F9D-B84F5BFA77DD}" destId="{2B0C6860-00A0-4993-BFB6-ADF767F814F9}" srcOrd="3" destOrd="0" parTransId="{F9967839-529E-488A-829B-285D57E0ECA3}" sibTransId="{797C6628-E3D8-4F2D-A654-3ACBEDB4A1EF}"/>
    <dgm:cxn modelId="{75CAC798-A88F-485D-9CAC-5FD9132EBD88}" type="presOf" srcId="{C9CE1714-DF45-4E64-AAE7-01BCE4BCD465}" destId="{E398EC79-14E6-4023-8B4A-96B8C1B7267D}" srcOrd="0" destOrd="0" presId="urn:microsoft.com/office/officeart/2005/8/layout/hList9"/>
    <dgm:cxn modelId="{FC373FF7-DE59-4BEC-B1E1-3A45018E2BDE}" type="presOf" srcId="{6CEC8961-B544-4DEB-89DB-CC9B9D556911}" destId="{E841768C-0F44-42F0-8CDE-F07BEB0608B8}" srcOrd="0" destOrd="0" presId="urn:microsoft.com/office/officeart/2005/8/layout/hList9"/>
    <dgm:cxn modelId="{4419C779-0E63-4DE9-A125-D49EDC86BD68}" type="presOf" srcId="{6DA09E5E-AAFB-437F-82B3-97C44749B7FF}" destId="{4C6C0A7B-4072-4189-9960-F09F586C93E0}" srcOrd="0" destOrd="0" presId="urn:microsoft.com/office/officeart/2005/8/layout/hList9"/>
    <dgm:cxn modelId="{F3F58C0D-1F5A-452B-BBDF-1A3E37F4C11A}" srcId="{DFCD33FD-0070-454B-B962-DE7D31171B2B}" destId="{C9CE1714-DF45-4E64-AAE7-01BCE4BCD465}" srcOrd="1" destOrd="0" parTransId="{53C5011D-7075-4AE7-A7E3-C1EB0A2B53AC}" sibTransId="{B55EB8A9-2B91-4297-954B-C67CBD1AE9DC}"/>
    <dgm:cxn modelId="{5F927FE5-4F08-4146-936E-626A5A521AF1}" type="presOf" srcId="{6CEC8961-B544-4DEB-89DB-CC9B9D556911}" destId="{989FB15A-B36B-406E-B868-F33522B9CFD7}" srcOrd="1" destOrd="0" presId="urn:microsoft.com/office/officeart/2005/8/layout/hList9"/>
    <dgm:cxn modelId="{1F4514FE-8BCC-4BC5-B654-CCD77AEDF9B2}" type="presOf" srcId="{4A75B21F-85B0-4E77-A621-BA0299DC279C}" destId="{E9DDB5F0-811B-4229-8FF8-B6A51D75343C}" srcOrd="0" destOrd="0" presId="urn:microsoft.com/office/officeart/2005/8/layout/hList9"/>
    <dgm:cxn modelId="{7D56059A-147F-4004-B3F4-57F16A5A5759}" type="presOf" srcId="{DFCD33FD-0070-454B-B962-DE7D31171B2B}" destId="{0FE40E2D-EDD9-43AE-ADF9-B39797EB5C2F}" srcOrd="0" destOrd="0" presId="urn:microsoft.com/office/officeart/2005/8/layout/hList9"/>
    <dgm:cxn modelId="{098BD460-CD75-43DF-9775-51A6BFF1C487}" type="presOf" srcId="{2B0C6860-00A0-4993-BFB6-ADF767F814F9}" destId="{E38D447C-0BE4-4981-9261-A85FA7759509}" srcOrd="0" destOrd="0" presId="urn:microsoft.com/office/officeart/2005/8/layout/hList9"/>
    <dgm:cxn modelId="{326DA901-A536-4A85-8E25-632C43C17361}" type="presParOf" srcId="{4C6C0A7B-4072-4189-9960-F09F586C93E0}" destId="{FE00AB17-84C1-4FDE-938C-6EF6117D78F7}" srcOrd="0" destOrd="0" presId="urn:microsoft.com/office/officeart/2005/8/layout/hList9"/>
    <dgm:cxn modelId="{A099FCFF-B33B-4B66-A857-C8242480CB35}" type="presParOf" srcId="{4C6C0A7B-4072-4189-9960-F09F586C93E0}" destId="{256A4ECB-0433-4EBE-9CA8-C5F5A61DBA98}" srcOrd="1" destOrd="0" presId="urn:microsoft.com/office/officeart/2005/8/layout/hList9"/>
    <dgm:cxn modelId="{33F90947-98A4-48C2-9431-26C335AD9627}" type="presParOf" srcId="{256A4ECB-0433-4EBE-9CA8-C5F5A61DBA98}" destId="{8308D101-844F-4F63-9F79-FF6AC7089480}" srcOrd="0" destOrd="0" presId="urn:microsoft.com/office/officeart/2005/8/layout/hList9"/>
    <dgm:cxn modelId="{9CFE452E-E270-4236-8A88-FB2EC0A4CE1E}" type="presParOf" srcId="{256A4ECB-0433-4EBE-9CA8-C5F5A61DBA98}" destId="{C544F9FF-A3F0-46BF-8CF6-BB5C89597066}" srcOrd="1" destOrd="0" presId="urn:microsoft.com/office/officeart/2005/8/layout/hList9"/>
    <dgm:cxn modelId="{7E292DBF-58A5-485C-9755-6C8B1504882D}" type="presParOf" srcId="{C544F9FF-A3F0-46BF-8CF6-BB5C89597066}" destId="{E9DDB5F0-811B-4229-8FF8-B6A51D75343C}" srcOrd="0" destOrd="0" presId="urn:microsoft.com/office/officeart/2005/8/layout/hList9"/>
    <dgm:cxn modelId="{5E2B1080-7D52-436B-97C4-28CC760FE61E}" type="presParOf" srcId="{C544F9FF-A3F0-46BF-8CF6-BB5C89597066}" destId="{59915DFE-6A9C-4966-BF37-9EF7FC29A791}" srcOrd="1" destOrd="0" presId="urn:microsoft.com/office/officeart/2005/8/layout/hList9"/>
    <dgm:cxn modelId="{ABCE4B05-86EA-4CBD-BFA4-F10F1536BA58}" type="presParOf" srcId="{256A4ECB-0433-4EBE-9CA8-C5F5A61DBA98}" destId="{4513E1D2-4192-4738-8285-F3C0C7B379C3}" srcOrd="2" destOrd="0" presId="urn:microsoft.com/office/officeart/2005/8/layout/hList9"/>
    <dgm:cxn modelId="{7C824774-98DE-46E8-AED0-295AFA69239F}" type="presParOf" srcId="{4513E1D2-4192-4738-8285-F3C0C7B379C3}" destId="{E398EC79-14E6-4023-8B4A-96B8C1B7267D}" srcOrd="0" destOrd="0" presId="urn:microsoft.com/office/officeart/2005/8/layout/hList9"/>
    <dgm:cxn modelId="{C72AE6D4-7F8C-4535-8E04-9B5F1B13EDA1}" type="presParOf" srcId="{4513E1D2-4192-4738-8285-F3C0C7B379C3}" destId="{CF5D47D1-E11E-454B-8399-2E8A8BE57601}" srcOrd="1" destOrd="0" presId="urn:microsoft.com/office/officeart/2005/8/layout/hList9"/>
    <dgm:cxn modelId="{04116755-EA06-4438-AAC1-C75537B3D24D}" type="presParOf" srcId="{256A4ECB-0433-4EBE-9CA8-C5F5A61DBA98}" destId="{315988EF-C359-4EDC-A513-0ECB673DD0D1}" srcOrd="3" destOrd="0" presId="urn:microsoft.com/office/officeart/2005/8/layout/hList9"/>
    <dgm:cxn modelId="{DA845BFE-F5F7-42A0-A981-5A68354D5719}" type="presParOf" srcId="{315988EF-C359-4EDC-A513-0ECB673DD0D1}" destId="{D11DEFF7-F897-4919-980F-66CBC67FCEE6}" srcOrd="0" destOrd="0" presId="urn:microsoft.com/office/officeart/2005/8/layout/hList9"/>
    <dgm:cxn modelId="{31060506-D56E-4234-9EA6-5779C1250EB2}" type="presParOf" srcId="{315988EF-C359-4EDC-A513-0ECB673DD0D1}" destId="{AFBE1787-77B3-40A2-A439-F88AB43F2B25}" srcOrd="1" destOrd="0" presId="urn:microsoft.com/office/officeart/2005/8/layout/hList9"/>
    <dgm:cxn modelId="{DD9EC3ED-0661-4B0E-8111-C96172ADBD98}" type="presParOf" srcId="{256A4ECB-0433-4EBE-9CA8-C5F5A61DBA98}" destId="{3947B6EE-C73E-456A-BA6E-A7C83960F7C8}" srcOrd="4" destOrd="0" presId="urn:microsoft.com/office/officeart/2005/8/layout/hList9"/>
    <dgm:cxn modelId="{8A6EB3C1-8EB3-4740-87F6-9822BE3E4F61}" type="presParOf" srcId="{3947B6EE-C73E-456A-BA6E-A7C83960F7C8}" destId="{E841768C-0F44-42F0-8CDE-F07BEB0608B8}" srcOrd="0" destOrd="0" presId="urn:microsoft.com/office/officeart/2005/8/layout/hList9"/>
    <dgm:cxn modelId="{7BF56CF6-F0E9-4A1D-AA9C-E11B09E8B0EF}" type="presParOf" srcId="{3947B6EE-C73E-456A-BA6E-A7C83960F7C8}" destId="{989FB15A-B36B-406E-B868-F33522B9CFD7}" srcOrd="1" destOrd="0" presId="urn:microsoft.com/office/officeart/2005/8/layout/hList9"/>
    <dgm:cxn modelId="{10D044FA-F024-4985-B883-6D078B0896D2}" type="presParOf" srcId="{4C6C0A7B-4072-4189-9960-F09F586C93E0}" destId="{6D3ED61C-185F-405F-9CFB-3A3D0FC80751}" srcOrd="2" destOrd="0" presId="urn:microsoft.com/office/officeart/2005/8/layout/hList9"/>
    <dgm:cxn modelId="{CF6E69D8-F366-4B8C-9BD3-6446308BCE4C}" type="presParOf" srcId="{4C6C0A7B-4072-4189-9960-F09F586C93E0}" destId="{0FE40E2D-EDD9-43AE-ADF9-B39797EB5C2F}" srcOrd="3" destOrd="0" presId="urn:microsoft.com/office/officeart/2005/8/layout/hList9"/>
    <dgm:cxn modelId="{550DE7B4-B13E-4A48-9832-95E462562A89}" type="presParOf" srcId="{4C6C0A7B-4072-4189-9960-F09F586C93E0}" destId="{33E9FC55-ACB3-40C6-96A5-310E30E0A165}" srcOrd="4" destOrd="0" presId="urn:microsoft.com/office/officeart/2005/8/layout/hList9"/>
    <dgm:cxn modelId="{8B0D52D2-DAD7-48AF-AAFC-33EA85FD5E47}" type="presParOf" srcId="{4C6C0A7B-4072-4189-9960-F09F586C93E0}" destId="{98C28FA4-384E-4E97-BBFE-619CF101556D}" srcOrd="5" destOrd="0" presId="urn:microsoft.com/office/officeart/2005/8/layout/hList9"/>
    <dgm:cxn modelId="{186BEC93-6710-4906-BE26-B1B6587670F0}" type="presParOf" srcId="{4C6C0A7B-4072-4189-9960-F09F586C93E0}" destId="{481965A7-74C1-41AE-A1AE-D5ECD3EF879F}" srcOrd="6" destOrd="0" presId="urn:microsoft.com/office/officeart/2005/8/layout/hList9"/>
    <dgm:cxn modelId="{CB97696D-3685-4FA5-9377-5D2C41AA7532}" type="presParOf" srcId="{481965A7-74C1-41AE-A1AE-D5ECD3EF879F}" destId="{E2508EAF-50B4-4901-90CB-EDCBCCB5EB62}" srcOrd="0" destOrd="0" presId="urn:microsoft.com/office/officeart/2005/8/layout/hList9"/>
    <dgm:cxn modelId="{403EA326-5E68-4FF5-9C83-D1BEE0152C8B}" type="presParOf" srcId="{481965A7-74C1-41AE-A1AE-D5ECD3EF879F}" destId="{47580E50-EF93-43B4-973E-4D7EE400710F}" srcOrd="1" destOrd="0" presId="urn:microsoft.com/office/officeart/2005/8/layout/hList9"/>
    <dgm:cxn modelId="{6B82779C-B2C3-44C0-857B-5193639AF3C4}" type="presParOf" srcId="{47580E50-EF93-43B4-973E-4D7EE400710F}" destId="{01623D0E-4B2C-4EEE-BAF4-5D4CB04B1426}" srcOrd="0" destOrd="0" presId="urn:microsoft.com/office/officeart/2005/8/layout/hList9"/>
    <dgm:cxn modelId="{C89995FF-37FB-4693-A5A5-0D1B5C1DD8EA}" type="presParOf" srcId="{47580E50-EF93-43B4-973E-4D7EE400710F}" destId="{3ECF1E80-F148-4A3D-B41A-F96BAF3B8ED8}" srcOrd="1" destOrd="0" presId="urn:microsoft.com/office/officeart/2005/8/layout/hList9"/>
    <dgm:cxn modelId="{48BE73D3-553E-4223-9AC1-AC43F97B32A5}" type="presParOf" srcId="{481965A7-74C1-41AE-A1AE-D5ECD3EF879F}" destId="{24DFFDB4-83B2-4CE4-8009-D0A489DB3332}" srcOrd="2" destOrd="0" presId="urn:microsoft.com/office/officeart/2005/8/layout/hList9"/>
    <dgm:cxn modelId="{9234C724-83A9-4D90-80F6-58295FE7E988}" type="presParOf" srcId="{24DFFDB4-83B2-4CE4-8009-D0A489DB3332}" destId="{C2062724-4D2B-420D-89CC-811D7D865B45}" srcOrd="0" destOrd="0" presId="urn:microsoft.com/office/officeart/2005/8/layout/hList9"/>
    <dgm:cxn modelId="{4A4E4175-BEF5-472D-859E-068C1CBD4CC8}" type="presParOf" srcId="{24DFFDB4-83B2-4CE4-8009-D0A489DB3332}" destId="{ACB3782B-EF9D-4B6C-8F19-57D1028E8114}" srcOrd="1" destOrd="0" presId="urn:microsoft.com/office/officeart/2005/8/layout/hList9"/>
    <dgm:cxn modelId="{03CF46FF-602D-4511-A186-DAA11E4FF2C7}" type="presParOf" srcId="{481965A7-74C1-41AE-A1AE-D5ECD3EF879F}" destId="{0A8D2DAA-CE6E-4EA8-B2F2-18565399F89E}" srcOrd="3" destOrd="0" presId="urn:microsoft.com/office/officeart/2005/8/layout/hList9"/>
    <dgm:cxn modelId="{0EBEC6C8-8C06-42B7-85C2-B3308B7C8282}" type="presParOf" srcId="{0A8D2DAA-CE6E-4EA8-B2F2-18565399F89E}" destId="{01B261C4-3491-4C7D-A5EB-87A598332555}" srcOrd="0" destOrd="0" presId="urn:microsoft.com/office/officeart/2005/8/layout/hList9"/>
    <dgm:cxn modelId="{AA8AE4F6-C2D4-4344-A541-7F84A1E08565}" type="presParOf" srcId="{0A8D2DAA-CE6E-4EA8-B2F2-18565399F89E}" destId="{F2C8216D-EA8C-4486-9604-39F795825DD2}" srcOrd="1" destOrd="0" presId="urn:microsoft.com/office/officeart/2005/8/layout/hList9"/>
    <dgm:cxn modelId="{26605320-905D-4D47-A4DE-B5CD19EC52C0}" type="presParOf" srcId="{481965A7-74C1-41AE-A1AE-D5ECD3EF879F}" destId="{3D777568-FB9C-4D04-8370-3EDAC8A97053}" srcOrd="4" destOrd="0" presId="urn:microsoft.com/office/officeart/2005/8/layout/hList9"/>
    <dgm:cxn modelId="{C0923DA2-DDF1-4D92-BAFB-9F0D9911C00E}" type="presParOf" srcId="{3D777568-FB9C-4D04-8370-3EDAC8A97053}" destId="{E38D447C-0BE4-4981-9261-A85FA7759509}" srcOrd="0" destOrd="0" presId="urn:microsoft.com/office/officeart/2005/8/layout/hList9"/>
    <dgm:cxn modelId="{648146C6-9678-4FDD-AD7C-36C5EF4D70D3}" type="presParOf" srcId="{3D777568-FB9C-4D04-8370-3EDAC8A97053}" destId="{94A8FC58-4956-446B-9503-DE085C806A80}" srcOrd="1" destOrd="0" presId="urn:microsoft.com/office/officeart/2005/8/layout/hList9"/>
    <dgm:cxn modelId="{91E48771-AF11-46F3-9491-33E0D050D4A4}" type="presParOf" srcId="{4C6C0A7B-4072-4189-9960-F09F586C93E0}" destId="{78A15B3C-A8C6-4E4D-93E3-95EF1B977FCE}" srcOrd="7" destOrd="0" presId="urn:microsoft.com/office/officeart/2005/8/layout/hList9"/>
    <dgm:cxn modelId="{64DFE731-A14C-4FB1-8F23-040FDB6D512D}" type="presParOf" srcId="{4C6C0A7B-4072-4189-9960-F09F586C93E0}" destId="{2E8C1792-0018-4B6A-9825-E9C1830690EB}"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35DC20-9C19-4C40-9AD7-BB3BADDEAA99}"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fr-FR"/>
        </a:p>
      </dgm:t>
    </dgm:pt>
    <dgm:pt modelId="{BA2A304A-CC76-4C83-AF85-8D7D50731235}">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فيما بين المتعاقدين </a:t>
          </a:r>
          <a:endParaRPr lang="fr-FR" sz="3200" b="1" dirty="0">
            <a:latin typeface="Arabic Typesetting" panose="03020402040406030203" pitchFamily="66" charset="-78"/>
            <a:cs typeface="Arabic Typesetting" panose="03020402040406030203" pitchFamily="66" charset="-78"/>
          </a:endParaRPr>
        </a:p>
      </dgm:t>
    </dgm:pt>
    <dgm:pt modelId="{ACD03FFF-F0B6-4414-9106-557033437D2C}" type="parTrans" cxnId="{F085A62C-9C68-4850-A2A5-2409D4D8426D}">
      <dgm:prSet/>
      <dgm:spPr/>
      <dgm:t>
        <a:bodyPr/>
        <a:lstStyle/>
        <a:p>
          <a:endParaRPr lang="fr-FR"/>
        </a:p>
      </dgm:t>
    </dgm:pt>
    <dgm:pt modelId="{274E7CBB-049B-4CDC-8373-7D09BF7DEF40}" type="sibTrans" cxnId="{F085A62C-9C68-4850-A2A5-2409D4D8426D}">
      <dgm:prSet/>
      <dgm:spPr/>
      <dgm:t>
        <a:bodyPr/>
        <a:lstStyle/>
        <a:p>
          <a:endParaRPr lang="fr-FR"/>
        </a:p>
      </dgm:t>
    </dgm:pt>
    <dgm:pt modelId="{44FA246E-5650-4D03-8BA7-EE85C7ADB825}">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بالنسبة للراهن </a:t>
          </a:r>
          <a:endParaRPr lang="fr-FR" sz="2800" b="1" dirty="0">
            <a:latin typeface="Arabic Typesetting" panose="03020402040406030203" pitchFamily="66" charset="-78"/>
            <a:cs typeface="Arabic Typesetting" panose="03020402040406030203" pitchFamily="66" charset="-78"/>
          </a:endParaRPr>
        </a:p>
      </dgm:t>
    </dgm:pt>
    <dgm:pt modelId="{FD4959BB-6AD8-4ED6-9DFE-43B9A762B51A}" type="parTrans" cxnId="{918C2B36-F621-45C3-98DE-703BC52F8BBC}">
      <dgm:prSet/>
      <dgm:spPr/>
      <dgm:t>
        <a:bodyPr/>
        <a:lstStyle/>
        <a:p>
          <a:endParaRPr lang="fr-FR"/>
        </a:p>
      </dgm:t>
    </dgm:pt>
    <dgm:pt modelId="{99697C4D-EB88-4DA3-A61D-24A2E7817880}" type="sibTrans" cxnId="{918C2B36-F621-45C3-98DE-703BC52F8BBC}">
      <dgm:prSet/>
      <dgm:spPr/>
      <dgm:t>
        <a:bodyPr/>
        <a:lstStyle/>
        <a:p>
          <a:endParaRPr lang="fr-FR"/>
        </a:p>
      </dgm:t>
    </dgm:pt>
    <dgm:pt modelId="{61E5156B-C94D-4D0C-B063-CB06AB0D1C6A}">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الالتزامات </a:t>
          </a:r>
          <a:endParaRPr lang="fr-FR" sz="3200" b="1" dirty="0">
            <a:latin typeface="Arabic Typesetting" panose="03020402040406030203" pitchFamily="66" charset="-78"/>
            <a:cs typeface="Arabic Typesetting" panose="03020402040406030203" pitchFamily="66" charset="-78"/>
          </a:endParaRPr>
        </a:p>
      </dgm:t>
    </dgm:pt>
    <dgm:pt modelId="{3325C098-A172-4508-BBA7-1D7475EDDF2A}" type="parTrans" cxnId="{0C5F05A6-33F4-44D0-BFF0-B7D7CD7D4F67}">
      <dgm:prSet/>
      <dgm:spPr/>
      <dgm:t>
        <a:bodyPr/>
        <a:lstStyle/>
        <a:p>
          <a:endParaRPr lang="fr-FR"/>
        </a:p>
      </dgm:t>
    </dgm:pt>
    <dgm:pt modelId="{D9DB2631-5E1C-4D9A-8EBA-67E3174346E5}" type="sibTrans" cxnId="{0C5F05A6-33F4-44D0-BFF0-B7D7CD7D4F67}">
      <dgm:prSet/>
      <dgm:spPr/>
      <dgm:t>
        <a:bodyPr/>
        <a:lstStyle/>
        <a:p>
          <a:endParaRPr lang="fr-FR"/>
        </a:p>
      </dgm:t>
    </dgm:pt>
    <dgm:pt modelId="{2FD93424-93AB-407A-B8AF-0C33EEAF4363}">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الحقوق </a:t>
          </a:r>
          <a:endParaRPr lang="fr-FR" sz="3200" b="1" dirty="0">
            <a:latin typeface="Arabic Typesetting" panose="03020402040406030203" pitchFamily="66" charset="-78"/>
            <a:cs typeface="Arabic Typesetting" panose="03020402040406030203" pitchFamily="66" charset="-78"/>
          </a:endParaRPr>
        </a:p>
      </dgm:t>
    </dgm:pt>
    <dgm:pt modelId="{6B665BDB-5AE0-4DB5-9FAB-FB9F85298310}" type="parTrans" cxnId="{8B9B7C14-83D7-442B-B4C0-B3C10F1902DE}">
      <dgm:prSet/>
      <dgm:spPr/>
      <dgm:t>
        <a:bodyPr/>
        <a:lstStyle/>
        <a:p>
          <a:endParaRPr lang="fr-FR"/>
        </a:p>
      </dgm:t>
    </dgm:pt>
    <dgm:pt modelId="{8474146F-A3DA-4E2E-8F77-0B3530E3699B}" type="sibTrans" cxnId="{8B9B7C14-83D7-442B-B4C0-B3C10F1902DE}">
      <dgm:prSet/>
      <dgm:spPr/>
      <dgm:t>
        <a:bodyPr/>
        <a:lstStyle/>
        <a:p>
          <a:endParaRPr lang="fr-FR"/>
        </a:p>
      </dgm:t>
    </dgm:pt>
    <dgm:pt modelId="{FF493959-C0A6-44AC-AE07-72EF1497FA92}">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بالنسبة للدائن المرتهن </a:t>
          </a:r>
          <a:endParaRPr lang="fr-FR" sz="2800" b="1" dirty="0">
            <a:latin typeface="Arabic Typesetting" panose="03020402040406030203" pitchFamily="66" charset="-78"/>
            <a:cs typeface="Arabic Typesetting" panose="03020402040406030203" pitchFamily="66" charset="-78"/>
          </a:endParaRPr>
        </a:p>
      </dgm:t>
    </dgm:pt>
    <dgm:pt modelId="{FAEF8424-0E8D-4CD7-B46A-F6A350906B29}" type="parTrans" cxnId="{008226C9-E589-4A73-98AC-24EC7A76ED73}">
      <dgm:prSet/>
      <dgm:spPr/>
      <dgm:t>
        <a:bodyPr/>
        <a:lstStyle/>
        <a:p>
          <a:endParaRPr lang="fr-FR"/>
        </a:p>
      </dgm:t>
    </dgm:pt>
    <dgm:pt modelId="{78ED90A3-704C-4C91-A667-24EEDE655C98}" type="sibTrans" cxnId="{008226C9-E589-4A73-98AC-24EC7A76ED73}">
      <dgm:prSet/>
      <dgm:spPr/>
      <dgm:t>
        <a:bodyPr/>
        <a:lstStyle/>
        <a:p>
          <a:endParaRPr lang="fr-FR"/>
        </a:p>
      </dgm:t>
    </dgm:pt>
    <dgm:pt modelId="{D4259B12-6427-43DC-BA7F-6EA5E93BD58B}">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الحقوق </a:t>
          </a:r>
          <a:endParaRPr lang="fr-FR" sz="3200" b="1" dirty="0">
            <a:latin typeface="Arabic Typesetting" panose="03020402040406030203" pitchFamily="66" charset="-78"/>
            <a:cs typeface="Arabic Typesetting" panose="03020402040406030203" pitchFamily="66" charset="-78"/>
          </a:endParaRPr>
        </a:p>
      </dgm:t>
    </dgm:pt>
    <dgm:pt modelId="{078285DD-957E-4BC7-AF39-5BB7B6C8AAA5}" type="parTrans" cxnId="{BF5DE405-791D-4CA4-B4F6-0843540C60DA}">
      <dgm:prSet/>
      <dgm:spPr/>
      <dgm:t>
        <a:bodyPr/>
        <a:lstStyle/>
        <a:p>
          <a:endParaRPr lang="fr-FR"/>
        </a:p>
      </dgm:t>
    </dgm:pt>
    <dgm:pt modelId="{2F2AFF96-5496-421D-90B7-569EB9C4941A}" type="sibTrans" cxnId="{BF5DE405-791D-4CA4-B4F6-0843540C60DA}">
      <dgm:prSet/>
      <dgm:spPr/>
      <dgm:t>
        <a:bodyPr/>
        <a:lstStyle/>
        <a:p>
          <a:endParaRPr lang="fr-FR"/>
        </a:p>
      </dgm:t>
    </dgm:pt>
    <dgm:pt modelId="{9C6297C0-C662-4AF7-AD91-7F880453DB69}">
      <dgm:prSet custT="1"/>
      <dgm:spPr/>
      <dgm:t>
        <a:bodyPr/>
        <a:lstStyle/>
        <a:p>
          <a:r>
            <a:rPr lang="ar-DZ" sz="2000" b="1" dirty="0" smtClean="0">
              <a:latin typeface="Arabic Typesetting" panose="03020402040406030203" pitchFamily="66" charset="-78"/>
              <a:cs typeface="Arabic Typesetting" panose="03020402040406030203" pitchFamily="66" charset="-78"/>
            </a:rPr>
            <a:t>بطلان شرط تملك العقار المرهون </a:t>
          </a:r>
          <a:endParaRPr lang="fr-FR" sz="2000" b="1" dirty="0">
            <a:latin typeface="Arabic Typesetting" panose="03020402040406030203" pitchFamily="66" charset="-78"/>
            <a:cs typeface="Arabic Typesetting" panose="03020402040406030203" pitchFamily="66" charset="-78"/>
          </a:endParaRPr>
        </a:p>
      </dgm:t>
    </dgm:pt>
    <dgm:pt modelId="{B5D8D4E2-42F7-4EE7-A0A3-896B8A954DD9}" type="parTrans" cxnId="{2C123EB2-8A6E-4F88-A100-AB3CDF324D22}">
      <dgm:prSet/>
      <dgm:spPr/>
      <dgm:t>
        <a:bodyPr/>
        <a:lstStyle/>
        <a:p>
          <a:endParaRPr lang="fr-FR"/>
        </a:p>
      </dgm:t>
    </dgm:pt>
    <dgm:pt modelId="{3E14D8A5-A519-4C45-9BEB-FE828934C9CC}" type="sibTrans" cxnId="{2C123EB2-8A6E-4F88-A100-AB3CDF324D22}">
      <dgm:prSet/>
      <dgm:spPr/>
      <dgm:t>
        <a:bodyPr/>
        <a:lstStyle/>
        <a:p>
          <a:endParaRPr lang="fr-FR"/>
        </a:p>
      </dgm:t>
    </dgm:pt>
    <dgm:pt modelId="{954389D7-7C0A-47D5-BA6C-CFD0A576DF3E}">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القيود </a:t>
          </a:r>
          <a:endParaRPr lang="fr-FR" sz="3200" b="1" dirty="0">
            <a:latin typeface="Arabic Typesetting" panose="03020402040406030203" pitchFamily="66" charset="-78"/>
            <a:cs typeface="Arabic Typesetting" panose="03020402040406030203" pitchFamily="66" charset="-78"/>
          </a:endParaRPr>
        </a:p>
      </dgm:t>
    </dgm:pt>
    <dgm:pt modelId="{ACAB3513-2E46-47C8-81FF-757EA9A9AA9B}" type="parTrans" cxnId="{FFF02DE2-B965-47E9-BA50-696D249A15E3}">
      <dgm:prSet/>
      <dgm:spPr/>
      <dgm:t>
        <a:bodyPr/>
        <a:lstStyle/>
        <a:p>
          <a:endParaRPr lang="fr-FR"/>
        </a:p>
      </dgm:t>
    </dgm:pt>
    <dgm:pt modelId="{8AF7239E-5A4F-44F2-941A-D7425FAE3491}" type="sibTrans" cxnId="{FFF02DE2-B965-47E9-BA50-696D249A15E3}">
      <dgm:prSet/>
      <dgm:spPr/>
      <dgm:t>
        <a:bodyPr/>
        <a:lstStyle/>
        <a:p>
          <a:endParaRPr lang="fr-FR"/>
        </a:p>
      </dgm:t>
    </dgm:pt>
    <dgm:pt modelId="{B074F540-329E-418F-88D4-0511A063D962}">
      <dgm:prSet custT="1"/>
      <dgm:spPr/>
      <dgm:t>
        <a:bodyPr/>
        <a:lstStyle/>
        <a:p>
          <a:r>
            <a:rPr lang="ar-DZ" sz="2400" b="1" dirty="0" smtClean="0">
              <a:latin typeface="Arabic Typesetting" panose="03020402040406030203" pitchFamily="66" charset="-78"/>
              <a:cs typeface="Arabic Typesetting" panose="03020402040406030203" pitchFamily="66" charset="-78"/>
            </a:rPr>
            <a:t>الالتزام بضمان سلامة العقار المرهون </a:t>
          </a:r>
          <a:endParaRPr lang="fr-FR" sz="2400" b="1" dirty="0">
            <a:latin typeface="Arabic Typesetting" panose="03020402040406030203" pitchFamily="66" charset="-78"/>
            <a:cs typeface="Arabic Typesetting" panose="03020402040406030203" pitchFamily="66" charset="-78"/>
          </a:endParaRPr>
        </a:p>
      </dgm:t>
    </dgm:pt>
    <dgm:pt modelId="{3597BCBE-A994-40D3-B6D0-2049534846C7}" type="parTrans" cxnId="{55AFA53B-4E9A-459C-A3CB-DC8A17D07407}">
      <dgm:prSet/>
      <dgm:spPr/>
      <dgm:t>
        <a:bodyPr/>
        <a:lstStyle/>
        <a:p>
          <a:endParaRPr lang="fr-FR"/>
        </a:p>
      </dgm:t>
    </dgm:pt>
    <dgm:pt modelId="{7196B93A-F28D-4129-BBCC-6F5670884606}" type="sibTrans" cxnId="{55AFA53B-4E9A-459C-A3CB-DC8A17D07407}">
      <dgm:prSet/>
      <dgm:spPr/>
      <dgm:t>
        <a:bodyPr/>
        <a:lstStyle/>
        <a:p>
          <a:endParaRPr lang="fr-FR"/>
        </a:p>
      </dgm:t>
    </dgm:pt>
    <dgm:pt modelId="{B8CE3C8A-BEB1-408C-8B08-B33AB32CD5A4}">
      <dgm:prSet custT="1"/>
      <dgm:spPr/>
      <dgm:t>
        <a:bodyPr/>
        <a:lstStyle/>
        <a:p>
          <a:r>
            <a:rPr lang="ar-DZ" sz="2000" b="1" dirty="0" smtClean="0">
              <a:latin typeface="Arabic Typesetting" panose="03020402040406030203" pitchFamily="66" charset="-78"/>
              <a:cs typeface="Arabic Typesetting" panose="03020402040406030203" pitchFamily="66" charset="-78"/>
            </a:rPr>
            <a:t>الالتزام بنفقات عقد الرهن و مصاريف القيد و التجديد و الشطب </a:t>
          </a:r>
          <a:endParaRPr lang="fr-FR" sz="2000" b="1" dirty="0">
            <a:latin typeface="Arabic Typesetting" panose="03020402040406030203" pitchFamily="66" charset="-78"/>
            <a:cs typeface="Arabic Typesetting" panose="03020402040406030203" pitchFamily="66" charset="-78"/>
          </a:endParaRPr>
        </a:p>
      </dgm:t>
    </dgm:pt>
    <dgm:pt modelId="{BDE0B87F-F328-4084-AF94-0605DAFEF9EC}" type="parTrans" cxnId="{322DB34C-EBA1-4FAB-A68D-1132441E0E43}">
      <dgm:prSet/>
      <dgm:spPr/>
      <dgm:t>
        <a:bodyPr/>
        <a:lstStyle/>
        <a:p>
          <a:endParaRPr lang="fr-FR"/>
        </a:p>
      </dgm:t>
    </dgm:pt>
    <dgm:pt modelId="{B1873532-19AE-427F-BC92-398E4A5BFB42}" type="sibTrans" cxnId="{322DB34C-EBA1-4FAB-A68D-1132441E0E43}">
      <dgm:prSet/>
      <dgm:spPr/>
      <dgm:t>
        <a:bodyPr/>
        <a:lstStyle/>
        <a:p>
          <a:endParaRPr lang="fr-FR"/>
        </a:p>
      </dgm:t>
    </dgm:pt>
    <dgm:pt modelId="{71F5B7E0-7864-4C4F-A252-2679DAAFF177}">
      <dgm:prSet custT="1"/>
      <dgm:spPr/>
      <dgm:t>
        <a:bodyPr/>
        <a:lstStyle/>
        <a:p>
          <a:r>
            <a:rPr lang="ar-DZ" sz="2400" b="1" dirty="0" smtClean="0">
              <a:latin typeface="Arabic Typesetting" panose="03020402040406030203" pitchFamily="66" charset="-78"/>
              <a:cs typeface="Arabic Typesetting" panose="03020402040406030203" pitchFamily="66" charset="-78"/>
            </a:rPr>
            <a:t>الحق في الترف في العقار المرهون </a:t>
          </a:r>
          <a:endParaRPr lang="fr-FR" sz="2400" b="1" dirty="0">
            <a:latin typeface="Arabic Typesetting" panose="03020402040406030203" pitchFamily="66" charset="-78"/>
            <a:cs typeface="Arabic Typesetting" panose="03020402040406030203" pitchFamily="66" charset="-78"/>
          </a:endParaRPr>
        </a:p>
      </dgm:t>
    </dgm:pt>
    <dgm:pt modelId="{44D5D85E-77CD-49E2-9CFB-FFB5948D99E1}" type="parTrans" cxnId="{CA9850BA-05EC-417B-8D4D-215042A93942}">
      <dgm:prSet/>
      <dgm:spPr/>
      <dgm:t>
        <a:bodyPr/>
        <a:lstStyle/>
        <a:p>
          <a:endParaRPr lang="fr-FR"/>
        </a:p>
      </dgm:t>
    </dgm:pt>
    <dgm:pt modelId="{1AFCEEC1-8932-438D-9265-DA632AA273BC}" type="sibTrans" cxnId="{CA9850BA-05EC-417B-8D4D-215042A93942}">
      <dgm:prSet/>
      <dgm:spPr/>
      <dgm:t>
        <a:bodyPr/>
        <a:lstStyle/>
        <a:p>
          <a:endParaRPr lang="fr-FR"/>
        </a:p>
      </dgm:t>
    </dgm:pt>
    <dgm:pt modelId="{183A0EE1-4EEE-42D6-92EB-081F4311C9DE}">
      <dgm:prSet custT="1"/>
      <dgm:spPr/>
      <dgm:t>
        <a:bodyPr/>
        <a:lstStyle/>
        <a:p>
          <a:r>
            <a:rPr lang="ar-DZ" sz="2000" b="1" dirty="0" smtClean="0">
              <a:latin typeface="Arabic Typesetting" panose="03020402040406030203" pitchFamily="66" charset="-78"/>
              <a:cs typeface="Arabic Typesetting" panose="03020402040406030203" pitchFamily="66" charset="-78"/>
            </a:rPr>
            <a:t>الحق في استعمال و استغلال العقار المرهون </a:t>
          </a:r>
          <a:endParaRPr lang="fr-FR" sz="2000" b="1" dirty="0">
            <a:latin typeface="Arabic Typesetting" panose="03020402040406030203" pitchFamily="66" charset="-78"/>
            <a:cs typeface="Arabic Typesetting" panose="03020402040406030203" pitchFamily="66" charset="-78"/>
          </a:endParaRPr>
        </a:p>
      </dgm:t>
    </dgm:pt>
    <dgm:pt modelId="{D4D3832C-718D-4E74-B2FC-390913DD5108}" type="parTrans" cxnId="{F16D20D3-1D61-42A3-AAB5-FA337E987444}">
      <dgm:prSet/>
      <dgm:spPr/>
      <dgm:t>
        <a:bodyPr/>
        <a:lstStyle/>
        <a:p>
          <a:endParaRPr lang="fr-FR"/>
        </a:p>
      </dgm:t>
    </dgm:pt>
    <dgm:pt modelId="{FAF95E8A-CB6B-4CC1-8677-3BEC1A5553E6}" type="sibTrans" cxnId="{F16D20D3-1D61-42A3-AAB5-FA337E987444}">
      <dgm:prSet/>
      <dgm:spPr/>
      <dgm:t>
        <a:bodyPr/>
        <a:lstStyle/>
        <a:p>
          <a:endParaRPr lang="fr-FR"/>
        </a:p>
      </dgm:t>
    </dgm:pt>
    <dgm:pt modelId="{AA3067DD-5728-44BF-B203-4E28E5D5C2A6}">
      <dgm:prSet custT="1"/>
      <dgm:spPr/>
      <dgm:t>
        <a:bodyPr/>
        <a:lstStyle/>
        <a:p>
          <a:r>
            <a:rPr lang="ar-DZ" sz="2400" b="1" dirty="0" smtClean="0">
              <a:latin typeface="Arabic Typesetting" panose="03020402040406030203" pitchFamily="66" charset="-78"/>
              <a:cs typeface="Arabic Typesetting" panose="03020402040406030203" pitchFamily="66" charset="-78"/>
            </a:rPr>
            <a:t>الحق في التنفيذ على العقار لاستيفاء الدين </a:t>
          </a:r>
          <a:endParaRPr lang="fr-FR" sz="2400" b="1" dirty="0">
            <a:latin typeface="Arabic Typesetting" panose="03020402040406030203" pitchFamily="66" charset="-78"/>
            <a:cs typeface="Arabic Typesetting" panose="03020402040406030203" pitchFamily="66" charset="-78"/>
          </a:endParaRPr>
        </a:p>
      </dgm:t>
    </dgm:pt>
    <dgm:pt modelId="{C7D40370-FF69-49BA-B4B0-C0BA0F66595C}" type="parTrans" cxnId="{0BC047A8-21E4-4509-9E40-8EA62E06DE10}">
      <dgm:prSet/>
      <dgm:spPr/>
      <dgm:t>
        <a:bodyPr/>
        <a:lstStyle/>
        <a:p>
          <a:endParaRPr lang="fr-FR"/>
        </a:p>
      </dgm:t>
    </dgm:pt>
    <dgm:pt modelId="{F3AEB82E-8D8D-4AB3-B43D-AEF5827FA307}" type="sibTrans" cxnId="{0BC047A8-21E4-4509-9E40-8EA62E06DE10}">
      <dgm:prSet/>
      <dgm:spPr/>
      <dgm:t>
        <a:bodyPr/>
        <a:lstStyle/>
        <a:p>
          <a:endParaRPr lang="fr-FR"/>
        </a:p>
      </dgm:t>
    </dgm:pt>
    <dgm:pt modelId="{B4228447-86D1-427E-ACEF-326C2185E6C8}">
      <dgm:prSet custT="1"/>
      <dgm:spPr/>
      <dgm:t>
        <a:bodyPr/>
        <a:lstStyle/>
        <a:p>
          <a:r>
            <a:rPr lang="ar-DZ" sz="2400" b="1" dirty="0" smtClean="0">
              <a:latin typeface="Arabic Typesetting" panose="03020402040406030203" pitchFamily="66" charset="-78"/>
              <a:cs typeface="Arabic Typesetting" panose="03020402040406030203" pitchFamily="66" charset="-78"/>
            </a:rPr>
            <a:t>الحق في التقدم و التتبع </a:t>
          </a:r>
          <a:endParaRPr lang="fr-FR" sz="2400" b="1" dirty="0">
            <a:latin typeface="Arabic Typesetting" panose="03020402040406030203" pitchFamily="66" charset="-78"/>
            <a:cs typeface="Arabic Typesetting" panose="03020402040406030203" pitchFamily="66" charset="-78"/>
          </a:endParaRPr>
        </a:p>
      </dgm:t>
    </dgm:pt>
    <dgm:pt modelId="{EABF2D1B-CA74-42F7-B380-14BF25205157}" type="parTrans" cxnId="{6CD40A1D-2C17-490F-BB56-F3D89694A115}">
      <dgm:prSet/>
      <dgm:spPr/>
      <dgm:t>
        <a:bodyPr/>
        <a:lstStyle/>
        <a:p>
          <a:endParaRPr lang="fr-FR"/>
        </a:p>
      </dgm:t>
    </dgm:pt>
    <dgm:pt modelId="{E5D90BC6-3B42-477D-93F9-4763946368E1}" type="sibTrans" cxnId="{6CD40A1D-2C17-490F-BB56-F3D89694A115}">
      <dgm:prSet/>
      <dgm:spPr/>
      <dgm:t>
        <a:bodyPr/>
        <a:lstStyle/>
        <a:p>
          <a:endParaRPr lang="fr-FR"/>
        </a:p>
      </dgm:t>
    </dgm:pt>
    <dgm:pt modelId="{8C5347F0-AC28-4757-8494-334ACF6C97CB}">
      <dgm:prSet custT="1"/>
      <dgm:spPr/>
      <dgm:t>
        <a:bodyPr/>
        <a:lstStyle/>
        <a:p>
          <a:r>
            <a:rPr lang="ar-DZ" sz="2400" b="1" dirty="0" smtClean="0">
              <a:latin typeface="Arabic Typesetting" panose="03020402040406030203" pitchFamily="66" charset="-78"/>
              <a:cs typeface="Arabic Typesetting" panose="03020402040406030203" pitchFamily="66" charset="-78"/>
            </a:rPr>
            <a:t>بطلان شرط البيع دون اتباع إجراءات التنفيذ </a:t>
          </a:r>
          <a:endParaRPr lang="fr-FR" sz="2400" b="1" dirty="0">
            <a:latin typeface="Arabic Typesetting" panose="03020402040406030203" pitchFamily="66" charset="-78"/>
            <a:cs typeface="Arabic Typesetting" panose="03020402040406030203" pitchFamily="66" charset="-78"/>
          </a:endParaRPr>
        </a:p>
      </dgm:t>
    </dgm:pt>
    <dgm:pt modelId="{6134F7C9-FFDD-4AE6-8944-ABEE6E319244}" type="parTrans" cxnId="{2D4A7F6C-996F-4151-A0F9-7792BE1541F7}">
      <dgm:prSet/>
      <dgm:spPr/>
      <dgm:t>
        <a:bodyPr/>
        <a:lstStyle/>
        <a:p>
          <a:endParaRPr lang="fr-FR"/>
        </a:p>
      </dgm:t>
    </dgm:pt>
    <dgm:pt modelId="{AAC9D0E2-0FC2-4594-B4EA-3D7DCF067C1C}" type="sibTrans" cxnId="{2D4A7F6C-996F-4151-A0F9-7792BE1541F7}">
      <dgm:prSet/>
      <dgm:spPr/>
      <dgm:t>
        <a:bodyPr/>
        <a:lstStyle/>
        <a:p>
          <a:endParaRPr lang="fr-FR"/>
        </a:p>
      </dgm:t>
    </dgm:pt>
    <dgm:pt modelId="{7C065059-F0A5-46BE-9E7B-194D14ABE3E5}" type="pres">
      <dgm:prSet presAssocID="{F735DC20-9C19-4C40-9AD7-BB3BADDEAA99}" presName="hierChild1" presStyleCnt="0">
        <dgm:presLayoutVars>
          <dgm:chPref val="1"/>
          <dgm:dir/>
          <dgm:animOne val="branch"/>
          <dgm:animLvl val="lvl"/>
          <dgm:resizeHandles/>
        </dgm:presLayoutVars>
      </dgm:prSet>
      <dgm:spPr/>
      <dgm:t>
        <a:bodyPr/>
        <a:lstStyle/>
        <a:p>
          <a:endParaRPr lang="fr-FR"/>
        </a:p>
      </dgm:t>
    </dgm:pt>
    <dgm:pt modelId="{60B894DD-0D4F-4522-9464-FF938C53F258}" type="pres">
      <dgm:prSet presAssocID="{BA2A304A-CC76-4C83-AF85-8D7D50731235}" presName="hierRoot1" presStyleCnt="0"/>
      <dgm:spPr/>
    </dgm:pt>
    <dgm:pt modelId="{B15506F7-C493-4BA9-AE19-1507AF27AA33}" type="pres">
      <dgm:prSet presAssocID="{BA2A304A-CC76-4C83-AF85-8D7D50731235}" presName="composite" presStyleCnt="0"/>
      <dgm:spPr/>
    </dgm:pt>
    <dgm:pt modelId="{C5DBE4E4-89A5-479D-8F42-A9C28D22D337}" type="pres">
      <dgm:prSet presAssocID="{BA2A304A-CC76-4C83-AF85-8D7D50731235}" presName="background" presStyleLbl="node0" presStyleIdx="0" presStyleCnt="1"/>
      <dgm:spPr/>
    </dgm:pt>
    <dgm:pt modelId="{D18BF6F9-BBD6-4DB8-8E4A-C84AA4937042}" type="pres">
      <dgm:prSet presAssocID="{BA2A304A-CC76-4C83-AF85-8D7D50731235}" presName="text" presStyleLbl="fgAcc0" presStyleIdx="0" presStyleCnt="1" custScaleX="246859">
        <dgm:presLayoutVars>
          <dgm:chPref val="3"/>
        </dgm:presLayoutVars>
      </dgm:prSet>
      <dgm:spPr/>
      <dgm:t>
        <a:bodyPr/>
        <a:lstStyle/>
        <a:p>
          <a:endParaRPr lang="fr-FR"/>
        </a:p>
      </dgm:t>
    </dgm:pt>
    <dgm:pt modelId="{BCF506AE-F49D-4322-85F4-6EBCAE470E0B}" type="pres">
      <dgm:prSet presAssocID="{BA2A304A-CC76-4C83-AF85-8D7D50731235}" presName="hierChild2" presStyleCnt="0"/>
      <dgm:spPr/>
    </dgm:pt>
    <dgm:pt modelId="{06C7C65E-E3BF-4C32-A50B-F50887AD7C49}" type="pres">
      <dgm:prSet presAssocID="{FD4959BB-6AD8-4ED6-9DFE-43B9A762B51A}" presName="Name10" presStyleLbl="parChTrans1D2" presStyleIdx="0" presStyleCnt="2"/>
      <dgm:spPr/>
      <dgm:t>
        <a:bodyPr/>
        <a:lstStyle/>
        <a:p>
          <a:endParaRPr lang="fr-FR"/>
        </a:p>
      </dgm:t>
    </dgm:pt>
    <dgm:pt modelId="{A133C4F2-BFF5-4A4F-9EF9-16461B77A7C0}" type="pres">
      <dgm:prSet presAssocID="{44FA246E-5650-4D03-8BA7-EE85C7ADB825}" presName="hierRoot2" presStyleCnt="0"/>
      <dgm:spPr/>
    </dgm:pt>
    <dgm:pt modelId="{D3AC3E8A-6456-405A-927E-A234FFF13D68}" type="pres">
      <dgm:prSet presAssocID="{44FA246E-5650-4D03-8BA7-EE85C7ADB825}" presName="composite2" presStyleCnt="0"/>
      <dgm:spPr/>
    </dgm:pt>
    <dgm:pt modelId="{EEB5F246-064C-4765-8686-7538F78CCB60}" type="pres">
      <dgm:prSet presAssocID="{44FA246E-5650-4D03-8BA7-EE85C7ADB825}" presName="background2" presStyleLbl="node2" presStyleIdx="0" presStyleCnt="2"/>
      <dgm:spPr/>
    </dgm:pt>
    <dgm:pt modelId="{9C5C36A5-DF5F-4F66-B073-AB345D22DD77}" type="pres">
      <dgm:prSet presAssocID="{44FA246E-5650-4D03-8BA7-EE85C7ADB825}" presName="text2" presStyleLbl="fgAcc2" presStyleIdx="0" presStyleCnt="2" custScaleX="155347">
        <dgm:presLayoutVars>
          <dgm:chPref val="3"/>
        </dgm:presLayoutVars>
      </dgm:prSet>
      <dgm:spPr/>
      <dgm:t>
        <a:bodyPr/>
        <a:lstStyle/>
        <a:p>
          <a:endParaRPr lang="fr-FR"/>
        </a:p>
      </dgm:t>
    </dgm:pt>
    <dgm:pt modelId="{74383BF7-9EA5-4555-AB37-A8C13687D862}" type="pres">
      <dgm:prSet presAssocID="{44FA246E-5650-4D03-8BA7-EE85C7ADB825}" presName="hierChild3" presStyleCnt="0"/>
      <dgm:spPr/>
    </dgm:pt>
    <dgm:pt modelId="{48B8A094-4C64-48B1-A681-9BEDBD5F9973}" type="pres">
      <dgm:prSet presAssocID="{3325C098-A172-4508-BBA7-1D7475EDDF2A}" presName="Name17" presStyleLbl="parChTrans1D3" presStyleIdx="0" presStyleCnt="4"/>
      <dgm:spPr/>
      <dgm:t>
        <a:bodyPr/>
        <a:lstStyle/>
        <a:p>
          <a:endParaRPr lang="fr-FR"/>
        </a:p>
      </dgm:t>
    </dgm:pt>
    <dgm:pt modelId="{2E9DF26C-E7B0-476A-9339-0E499AE64E37}" type="pres">
      <dgm:prSet presAssocID="{61E5156B-C94D-4D0C-B063-CB06AB0D1C6A}" presName="hierRoot3" presStyleCnt="0"/>
      <dgm:spPr/>
    </dgm:pt>
    <dgm:pt modelId="{BEE05C1D-385D-4819-9876-A77A30FD377B}" type="pres">
      <dgm:prSet presAssocID="{61E5156B-C94D-4D0C-B063-CB06AB0D1C6A}" presName="composite3" presStyleCnt="0"/>
      <dgm:spPr/>
    </dgm:pt>
    <dgm:pt modelId="{12AF1A95-1867-4D6C-88E7-4E3E2A90BDBD}" type="pres">
      <dgm:prSet presAssocID="{61E5156B-C94D-4D0C-B063-CB06AB0D1C6A}" presName="background3" presStyleLbl="node3" presStyleIdx="0" presStyleCnt="4"/>
      <dgm:spPr/>
    </dgm:pt>
    <dgm:pt modelId="{EEE4CC87-13EF-4A39-8925-7A83F772E446}" type="pres">
      <dgm:prSet presAssocID="{61E5156B-C94D-4D0C-B063-CB06AB0D1C6A}" presName="text3" presStyleLbl="fgAcc3" presStyleIdx="0" presStyleCnt="4" custScaleX="126965">
        <dgm:presLayoutVars>
          <dgm:chPref val="3"/>
        </dgm:presLayoutVars>
      </dgm:prSet>
      <dgm:spPr/>
      <dgm:t>
        <a:bodyPr/>
        <a:lstStyle/>
        <a:p>
          <a:endParaRPr lang="fr-FR"/>
        </a:p>
      </dgm:t>
    </dgm:pt>
    <dgm:pt modelId="{40C081B3-8A6C-4EB2-A34D-AAEFD7A21625}" type="pres">
      <dgm:prSet presAssocID="{61E5156B-C94D-4D0C-B063-CB06AB0D1C6A}" presName="hierChild4" presStyleCnt="0"/>
      <dgm:spPr/>
    </dgm:pt>
    <dgm:pt modelId="{91AB069F-55EA-407E-B135-C8DF43964542}" type="pres">
      <dgm:prSet presAssocID="{3597BCBE-A994-40D3-B6D0-2049534846C7}" presName="Name23" presStyleLbl="parChTrans1D4" presStyleIdx="0" presStyleCnt="8"/>
      <dgm:spPr/>
      <dgm:t>
        <a:bodyPr/>
        <a:lstStyle/>
        <a:p>
          <a:endParaRPr lang="fr-FR"/>
        </a:p>
      </dgm:t>
    </dgm:pt>
    <dgm:pt modelId="{86CB3D0A-2D7F-4E73-A943-19762F58F706}" type="pres">
      <dgm:prSet presAssocID="{B074F540-329E-418F-88D4-0511A063D962}" presName="hierRoot4" presStyleCnt="0"/>
      <dgm:spPr/>
    </dgm:pt>
    <dgm:pt modelId="{4095B4A5-A8A4-4876-84AC-DD72015B68AA}" type="pres">
      <dgm:prSet presAssocID="{B074F540-329E-418F-88D4-0511A063D962}" presName="composite4" presStyleCnt="0"/>
      <dgm:spPr/>
    </dgm:pt>
    <dgm:pt modelId="{39E131BB-FABF-4FB8-944F-9CA58A7734E2}" type="pres">
      <dgm:prSet presAssocID="{B074F540-329E-418F-88D4-0511A063D962}" presName="background4" presStyleLbl="node4" presStyleIdx="0" presStyleCnt="8"/>
      <dgm:spPr/>
    </dgm:pt>
    <dgm:pt modelId="{E33AC4A7-5B20-4DAC-B3BA-9A1FF09370C4}" type="pres">
      <dgm:prSet presAssocID="{B074F540-329E-418F-88D4-0511A063D962}" presName="text4" presStyleLbl="fgAcc4" presStyleIdx="0" presStyleCnt="8" custScaleX="122848" custScaleY="236493">
        <dgm:presLayoutVars>
          <dgm:chPref val="3"/>
        </dgm:presLayoutVars>
      </dgm:prSet>
      <dgm:spPr/>
      <dgm:t>
        <a:bodyPr/>
        <a:lstStyle/>
        <a:p>
          <a:endParaRPr lang="fr-FR"/>
        </a:p>
      </dgm:t>
    </dgm:pt>
    <dgm:pt modelId="{E5243D89-057E-4352-B170-4E33979DA855}" type="pres">
      <dgm:prSet presAssocID="{B074F540-329E-418F-88D4-0511A063D962}" presName="hierChild5" presStyleCnt="0"/>
      <dgm:spPr/>
    </dgm:pt>
    <dgm:pt modelId="{269ED17C-127C-47AE-9AA9-82425A84B7BB}" type="pres">
      <dgm:prSet presAssocID="{BDE0B87F-F328-4084-AF94-0605DAFEF9EC}" presName="Name23" presStyleLbl="parChTrans1D4" presStyleIdx="1" presStyleCnt="8"/>
      <dgm:spPr/>
      <dgm:t>
        <a:bodyPr/>
        <a:lstStyle/>
        <a:p>
          <a:endParaRPr lang="fr-FR"/>
        </a:p>
      </dgm:t>
    </dgm:pt>
    <dgm:pt modelId="{AE71A9B9-014D-428C-851B-25E39AD06656}" type="pres">
      <dgm:prSet presAssocID="{B8CE3C8A-BEB1-408C-8B08-B33AB32CD5A4}" presName="hierRoot4" presStyleCnt="0"/>
      <dgm:spPr/>
    </dgm:pt>
    <dgm:pt modelId="{4EE58AB2-A2A2-487F-8380-E6837B2ADB33}" type="pres">
      <dgm:prSet presAssocID="{B8CE3C8A-BEB1-408C-8B08-B33AB32CD5A4}" presName="composite4" presStyleCnt="0"/>
      <dgm:spPr/>
    </dgm:pt>
    <dgm:pt modelId="{7057DFF0-51CB-4D4A-AF21-5ADB7F973DEF}" type="pres">
      <dgm:prSet presAssocID="{B8CE3C8A-BEB1-408C-8B08-B33AB32CD5A4}" presName="background4" presStyleLbl="node4" presStyleIdx="1" presStyleCnt="8"/>
      <dgm:spPr/>
    </dgm:pt>
    <dgm:pt modelId="{81EAB2E6-0DB7-47AA-A059-BC48E6377E9A}" type="pres">
      <dgm:prSet presAssocID="{B8CE3C8A-BEB1-408C-8B08-B33AB32CD5A4}" presName="text4" presStyleLbl="fgAcc4" presStyleIdx="1" presStyleCnt="8" custScaleX="121241" custScaleY="235941">
        <dgm:presLayoutVars>
          <dgm:chPref val="3"/>
        </dgm:presLayoutVars>
      </dgm:prSet>
      <dgm:spPr/>
      <dgm:t>
        <a:bodyPr/>
        <a:lstStyle/>
        <a:p>
          <a:endParaRPr lang="fr-FR"/>
        </a:p>
      </dgm:t>
    </dgm:pt>
    <dgm:pt modelId="{17941776-B2D9-4CBD-8184-588DA030C969}" type="pres">
      <dgm:prSet presAssocID="{B8CE3C8A-BEB1-408C-8B08-B33AB32CD5A4}" presName="hierChild5" presStyleCnt="0"/>
      <dgm:spPr/>
    </dgm:pt>
    <dgm:pt modelId="{7F8E8E8B-21CF-4871-B7C7-491F6ABBED9D}" type="pres">
      <dgm:prSet presAssocID="{6B665BDB-5AE0-4DB5-9FAB-FB9F85298310}" presName="Name17" presStyleLbl="parChTrans1D3" presStyleIdx="1" presStyleCnt="4"/>
      <dgm:spPr/>
      <dgm:t>
        <a:bodyPr/>
        <a:lstStyle/>
        <a:p>
          <a:endParaRPr lang="fr-FR"/>
        </a:p>
      </dgm:t>
    </dgm:pt>
    <dgm:pt modelId="{79061746-16C8-4E7C-8508-FC9B3133DBEA}" type="pres">
      <dgm:prSet presAssocID="{2FD93424-93AB-407A-B8AF-0C33EEAF4363}" presName="hierRoot3" presStyleCnt="0"/>
      <dgm:spPr/>
    </dgm:pt>
    <dgm:pt modelId="{D9D6EC13-77C6-4FC0-8AD8-D12E18AD4C15}" type="pres">
      <dgm:prSet presAssocID="{2FD93424-93AB-407A-B8AF-0C33EEAF4363}" presName="composite3" presStyleCnt="0"/>
      <dgm:spPr/>
    </dgm:pt>
    <dgm:pt modelId="{8CFC2F53-CCCA-427A-859E-B438426E5019}" type="pres">
      <dgm:prSet presAssocID="{2FD93424-93AB-407A-B8AF-0C33EEAF4363}" presName="background3" presStyleLbl="node3" presStyleIdx="1" presStyleCnt="4"/>
      <dgm:spPr/>
    </dgm:pt>
    <dgm:pt modelId="{42AB2068-3B44-4859-853B-4F0FD2511BC9}" type="pres">
      <dgm:prSet presAssocID="{2FD93424-93AB-407A-B8AF-0C33EEAF4363}" presName="text3" presStyleLbl="fgAcc3" presStyleIdx="1" presStyleCnt="4">
        <dgm:presLayoutVars>
          <dgm:chPref val="3"/>
        </dgm:presLayoutVars>
      </dgm:prSet>
      <dgm:spPr/>
      <dgm:t>
        <a:bodyPr/>
        <a:lstStyle/>
        <a:p>
          <a:endParaRPr lang="fr-FR"/>
        </a:p>
      </dgm:t>
    </dgm:pt>
    <dgm:pt modelId="{259FEA50-6DAC-4AF3-B1F6-ABA011FB7E26}" type="pres">
      <dgm:prSet presAssocID="{2FD93424-93AB-407A-B8AF-0C33EEAF4363}" presName="hierChild4" presStyleCnt="0"/>
      <dgm:spPr/>
    </dgm:pt>
    <dgm:pt modelId="{CB17C83C-77A5-4F1B-8B1C-D65B1DDD2166}" type="pres">
      <dgm:prSet presAssocID="{44D5D85E-77CD-49E2-9CFB-FFB5948D99E1}" presName="Name23" presStyleLbl="parChTrans1D4" presStyleIdx="2" presStyleCnt="8"/>
      <dgm:spPr/>
      <dgm:t>
        <a:bodyPr/>
        <a:lstStyle/>
        <a:p>
          <a:endParaRPr lang="fr-FR"/>
        </a:p>
      </dgm:t>
    </dgm:pt>
    <dgm:pt modelId="{33D26DC7-836D-4A7C-8900-E52D9B6B0A4B}" type="pres">
      <dgm:prSet presAssocID="{71F5B7E0-7864-4C4F-A252-2679DAAFF177}" presName="hierRoot4" presStyleCnt="0"/>
      <dgm:spPr/>
    </dgm:pt>
    <dgm:pt modelId="{B096FC85-D628-4D25-912B-67A656AEFE65}" type="pres">
      <dgm:prSet presAssocID="{71F5B7E0-7864-4C4F-A252-2679DAAFF177}" presName="composite4" presStyleCnt="0"/>
      <dgm:spPr/>
    </dgm:pt>
    <dgm:pt modelId="{FCE1BE4C-26FC-4302-8062-D4BA97760734}" type="pres">
      <dgm:prSet presAssocID="{71F5B7E0-7864-4C4F-A252-2679DAAFF177}" presName="background4" presStyleLbl="node4" presStyleIdx="2" presStyleCnt="8"/>
      <dgm:spPr/>
    </dgm:pt>
    <dgm:pt modelId="{E2F83CC7-F1C8-4503-9A1B-CC88ADBB7A51}" type="pres">
      <dgm:prSet presAssocID="{71F5B7E0-7864-4C4F-A252-2679DAAFF177}" presName="text4" presStyleLbl="fgAcc4" presStyleIdx="2" presStyleCnt="8" custScaleX="116975" custScaleY="232362">
        <dgm:presLayoutVars>
          <dgm:chPref val="3"/>
        </dgm:presLayoutVars>
      </dgm:prSet>
      <dgm:spPr/>
      <dgm:t>
        <a:bodyPr/>
        <a:lstStyle/>
        <a:p>
          <a:endParaRPr lang="fr-FR"/>
        </a:p>
      </dgm:t>
    </dgm:pt>
    <dgm:pt modelId="{B650117B-D9F8-4132-92AE-BDC2BBBD1CC9}" type="pres">
      <dgm:prSet presAssocID="{71F5B7E0-7864-4C4F-A252-2679DAAFF177}" presName="hierChild5" presStyleCnt="0"/>
      <dgm:spPr/>
    </dgm:pt>
    <dgm:pt modelId="{E13154EC-3644-44AC-9619-C3E7FA5029EC}" type="pres">
      <dgm:prSet presAssocID="{D4D3832C-718D-4E74-B2FC-390913DD5108}" presName="Name23" presStyleLbl="parChTrans1D4" presStyleIdx="3" presStyleCnt="8"/>
      <dgm:spPr/>
      <dgm:t>
        <a:bodyPr/>
        <a:lstStyle/>
        <a:p>
          <a:endParaRPr lang="fr-FR"/>
        </a:p>
      </dgm:t>
    </dgm:pt>
    <dgm:pt modelId="{1CB42B4F-CD6F-432D-9665-2B8687C96F88}" type="pres">
      <dgm:prSet presAssocID="{183A0EE1-4EEE-42D6-92EB-081F4311C9DE}" presName="hierRoot4" presStyleCnt="0"/>
      <dgm:spPr/>
    </dgm:pt>
    <dgm:pt modelId="{0D57FE14-B635-4AE2-973F-983769550474}" type="pres">
      <dgm:prSet presAssocID="{183A0EE1-4EEE-42D6-92EB-081F4311C9DE}" presName="composite4" presStyleCnt="0"/>
      <dgm:spPr/>
    </dgm:pt>
    <dgm:pt modelId="{BA51B1FF-7771-48DC-9027-61D6408EE0D6}" type="pres">
      <dgm:prSet presAssocID="{183A0EE1-4EEE-42D6-92EB-081F4311C9DE}" presName="background4" presStyleLbl="node4" presStyleIdx="3" presStyleCnt="8"/>
      <dgm:spPr/>
    </dgm:pt>
    <dgm:pt modelId="{79D0B92C-7126-4975-8B35-43D583303B41}" type="pres">
      <dgm:prSet presAssocID="{183A0EE1-4EEE-42D6-92EB-081F4311C9DE}" presName="text4" presStyleLbl="fgAcc4" presStyleIdx="3" presStyleCnt="8" custScaleX="116324" custScaleY="223001">
        <dgm:presLayoutVars>
          <dgm:chPref val="3"/>
        </dgm:presLayoutVars>
      </dgm:prSet>
      <dgm:spPr/>
      <dgm:t>
        <a:bodyPr/>
        <a:lstStyle/>
        <a:p>
          <a:endParaRPr lang="fr-FR"/>
        </a:p>
      </dgm:t>
    </dgm:pt>
    <dgm:pt modelId="{23D1525D-3A59-420E-9BAD-B3491969F78B}" type="pres">
      <dgm:prSet presAssocID="{183A0EE1-4EEE-42D6-92EB-081F4311C9DE}" presName="hierChild5" presStyleCnt="0"/>
      <dgm:spPr/>
    </dgm:pt>
    <dgm:pt modelId="{7A57A85C-61D9-41FC-81A6-D3B5AC5CF7D5}" type="pres">
      <dgm:prSet presAssocID="{FAEF8424-0E8D-4CD7-B46A-F6A350906B29}" presName="Name10" presStyleLbl="parChTrans1D2" presStyleIdx="1" presStyleCnt="2"/>
      <dgm:spPr/>
      <dgm:t>
        <a:bodyPr/>
        <a:lstStyle/>
        <a:p>
          <a:endParaRPr lang="fr-FR"/>
        </a:p>
      </dgm:t>
    </dgm:pt>
    <dgm:pt modelId="{5A7D061E-8C08-4B99-994A-4830C816293A}" type="pres">
      <dgm:prSet presAssocID="{FF493959-C0A6-44AC-AE07-72EF1497FA92}" presName="hierRoot2" presStyleCnt="0"/>
      <dgm:spPr/>
    </dgm:pt>
    <dgm:pt modelId="{8CB7E544-FA06-485A-BC70-2722E74B8E54}" type="pres">
      <dgm:prSet presAssocID="{FF493959-C0A6-44AC-AE07-72EF1497FA92}" presName="composite2" presStyleCnt="0"/>
      <dgm:spPr/>
    </dgm:pt>
    <dgm:pt modelId="{46ECF64A-6F7F-4A26-8D73-CE13733041D9}" type="pres">
      <dgm:prSet presAssocID="{FF493959-C0A6-44AC-AE07-72EF1497FA92}" presName="background2" presStyleLbl="node2" presStyleIdx="1" presStyleCnt="2"/>
      <dgm:spPr/>
    </dgm:pt>
    <dgm:pt modelId="{DF2F5314-CF37-42A7-A135-720A6C04621D}" type="pres">
      <dgm:prSet presAssocID="{FF493959-C0A6-44AC-AE07-72EF1497FA92}" presName="text2" presStyleLbl="fgAcc2" presStyleIdx="1" presStyleCnt="2" custScaleX="194467">
        <dgm:presLayoutVars>
          <dgm:chPref val="3"/>
        </dgm:presLayoutVars>
      </dgm:prSet>
      <dgm:spPr/>
      <dgm:t>
        <a:bodyPr/>
        <a:lstStyle/>
        <a:p>
          <a:endParaRPr lang="fr-FR"/>
        </a:p>
      </dgm:t>
    </dgm:pt>
    <dgm:pt modelId="{CB7530A6-0FD3-4ABF-9EA1-F8711E92568B}" type="pres">
      <dgm:prSet presAssocID="{FF493959-C0A6-44AC-AE07-72EF1497FA92}" presName="hierChild3" presStyleCnt="0"/>
      <dgm:spPr/>
    </dgm:pt>
    <dgm:pt modelId="{CA6EEF00-48D2-4914-9F5F-721DA733E553}" type="pres">
      <dgm:prSet presAssocID="{078285DD-957E-4BC7-AF39-5BB7B6C8AAA5}" presName="Name17" presStyleLbl="parChTrans1D3" presStyleIdx="2" presStyleCnt="4"/>
      <dgm:spPr/>
      <dgm:t>
        <a:bodyPr/>
        <a:lstStyle/>
        <a:p>
          <a:endParaRPr lang="fr-FR"/>
        </a:p>
      </dgm:t>
    </dgm:pt>
    <dgm:pt modelId="{7CAC0510-2E65-4452-B3AF-638F7DADDF8F}" type="pres">
      <dgm:prSet presAssocID="{D4259B12-6427-43DC-BA7F-6EA5E93BD58B}" presName="hierRoot3" presStyleCnt="0"/>
      <dgm:spPr/>
    </dgm:pt>
    <dgm:pt modelId="{D536D232-997F-42DA-A2D9-7FBFDCF1A9D0}" type="pres">
      <dgm:prSet presAssocID="{D4259B12-6427-43DC-BA7F-6EA5E93BD58B}" presName="composite3" presStyleCnt="0"/>
      <dgm:spPr/>
    </dgm:pt>
    <dgm:pt modelId="{02D164CC-582F-4970-96DA-6B3E1A67F271}" type="pres">
      <dgm:prSet presAssocID="{D4259B12-6427-43DC-BA7F-6EA5E93BD58B}" presName="background3" presStyleLbl="node3" presStyleIdx="2" presStyleCnt="4"/>
      <dgm:spPr/>
    </dgm:pt>
    <dgm:pt modelId="{52335428-A833-44AB-915A-CC8F6024A778}" type="pres">
      <dgm:prSet presAssocID="{D4259B12-6427-43DC-BA7F-6EA5E93BD58B}" presName="text3" presStyleLbl="fgAcc3" presStyleIdx="2" presStyleCnt="4">
        <dgm:presLayoutVars>
          <dgm:chPref val="3"/>
        </dgm:presLayoutVars>
      </dgm:prSet>
      <dgm:spPr/>
      <dgm:t>
        <a:bodyPr/>
        <a:lstStyle/>
        <a:p>
          <a:endParaRPr lang="fr-FR"/>
        </a:p>
      </dgm:t>
    </dgm:pt>
    <dgm:pt modelId="{736CCD39-50A7-40FE-B97A-A9563F45DBA7}" type="pres">
      <dgm:prSet presAssocID="{D4259B12-6427-43DC-BA7F-6EA5E93BD58B}" presName="hierChild4" presStyleCnt="0"/>
      <dgm:spPr/>
    </dgm:pt>
    <dgm:pt modelId="{44FFD872-1772-4F46-B93D-C4B0C01C0AC7}" type="pres">
      <dgm:prSet presAssocID="{C7D40370-FF69-49BA-B4B0-C0BA0F66595C}" presName="Name23" presStyleLbl="parChTrans1D4" presStyleIdx="4" presStyleCnt="8"/>
      <dgm:spPr/>
      <dgm:t>
        <a:bodyPr/>
        <a:lstStyle/>
        <a:p>
          <a:endParaRPr lang="fr-FR"/>
        </a:p>
      </dgm:t>
    </dgm:pt>
    <dgm:pt modelId="{05C87A47-08FC-4856-B002-B0924E63460B}" type="pres">
      <dgm:prSet presAssocID="{AA3067DD-5728-44BF-B203-4E28E5D5C2A6}" presName="hierRoot4" presStyleCnt="0"/>
      <dgm:spPr/>
    </dgm:pt>
    <dgm:pt modelId="{86560625-7B07-4F22-9606-0B861EFA9C6B}" type="pres">
      <dgm:prSet presAssocID="{AA3067DD-5728-44BF-B203-4E28E5D5C2A6}" presName="composite4" presStyleCnt="0"/>
      <dgm:spPr/>
    </dgm:pt>
    <dgm:pt modelId="{EF74D47A-EC61-4351-A304-549A6D7440BC}" type="pres">
      <dgm:prSet presAssocID="{AA3067DD-5728-44BF-B203-4E28E5D5C2A6}" presName="background4" presStyleLbl="node4" presStyleIdx="4" presStyleCnt="8"/>
      <dgm:spPr/>
    </dgm:pt>
    <dgm:pt modelId="{D8019368-0251-4512-BD09-A4543EFE27F2}" type="pres">
      <dgm:prSet presAssocID="{AA3067DD-5728-44BF-B203-4E28E5D5C2A6}" presName="text4" presStyleLbl="fgAcc4" presStyleIdx="4" presStyleCnt="8" custScaleX="122064" custScaleY="224924">
        <dgm:presLayoutVars>
          <dgm:chPref val="3"/>
        </dgm:presLayoutVars>
      </dgm:prSet>
      <dgm:spPr/>
      <dgm:t>
        <a:bodyPr/>
        <a:lstStyle/>
        <a:p>
          <a:endParaRPr lang="fr-FR"/>
        </a:p>
      </dgm:t>
    </dgm:pt>
    <dgm:pt modelId="{9B4F31FA-7749-47C6-B06D-0FE411235F2B}" type="pres">
      <dgm:prSet presAssocID="{AA3067DD-5728-44BF-B203-4E28E5D5C2A6}" presName="hierChild5" presStyleCnt="0"/>
      <dgm:spPr/>
    </dgm:pt>
    <dgm:pt modelId="{76221245-3EAC-4A3A-8589-84070023A2A9}" type="pres">
      <dgm:prSet presAssocID="{EABF2D1B-CA74-42F7-B380-14BF25205157}" presName="Name23" presStyleLbl="parChTrans1D4" presStyleIdx="5" presStyleCnt="8"/>
      <dgm:spPr/>
      <dgm:t>
        <a:bodyPr/>
        <a:lstStyle/>
        <a:p>
          <a:endParaRPr lang="fr-FR"/>
        </a:p>
      </dgm:t>
    </dgm:pt>
    <dgm:pt modelId="{81B0E23C-36C5-4233-9007-A7246E02AA88}" type="pres">
      <dgm:prSet presAssocID="{B4228447-86D1-427E-ACEF-326C2185E6C8}" presName="hierRoot4" presStyleCnt="0"/>
      <dgm:spPr/>
    </dgm:pt>
    <dgm:pt modelId="{00194B64-AAC9-47F8-998B-DE98AF6E8A4F}" type="pres">
      <dgm:prSet presAssocID="{B4228447-86D1-427E-ACEF-326C2185E6C8}" presName="composite4" presStyleCnt="0"/>
      <dgm:spPr/>
    </dgm:pt>
    <dgm:pt modelId="{8F74FA6C-6B4A-44C5-8B91-625F6F59A0F8}" type="pres">
      <dgm:prSet presAssocID="{B4228447-86D1-427E-ACEF-326C2185E6C8}" presName="background4" presStyleLbl="node4" presStyleIdx="5" presStyleCnt="8"/>
      <dgm:spPr/>
    </dgm:pt>
    <dgm:pt modelId="{254E00C1-87D2-432E-94D0-8A60DCA07520}" type="pres">
      <dgm:prSet presAssocID="{B4228447-86D1-427E-ACEF-326C2185E6C8}" presName="text4" presStyleLbl="fgAcc4" presStyleIdx="5" presStyleCnt="8" custScaleX="121535" custScaleY="214082">
        <dgm:presLayoutVars>
          <dgm:chPref val="3"/>
        </dgm:presLayoutVars>
      </dgm:prSet>
      <dgm:spPr/>
      <dgm:t>
        <a:bodyPr/>
        <a:lstStyle/>
        <a:p>
          <a:endParaRPr lang="fr-FR"/>
        </a:p>
      </dgm:t>
    </dgm:pt>
    <dgm:pt modelId="{5284464D-6C02-4B47-8AB9-96265B4A0FC0}" type="pres">
      <dgm:prSet presAssocID="{B4228447-86D1-427E-ACEF-326C2185E6C8}" presName="hierChild5" presStyleCnt="0"/>
      <dgm:spPr/>
    </dgm:pt>
    <dgm:pt modelId="{2D8EBCAD-0CFF-41FA-857D-FA08365282F6}" type="pres">
      <dgm:prSet presAssocID="{ACAB3513-2E46-47C8-81FF-757EA9A9AA9B}" presName="Name17" presStyleLbl="parChTrans1D3" presStyleIdx="3" presStyleCnt="4"/>
      <dgm:spPr/>
      <dgm:t>
        <a:bodyPr/>
        <a:lstStyle/>
        <a:p>
          <a:endParaRPr lang="fr-FR"/>
        </a:p>
      </dgm:t>
    </dgm:pt>
    <dgm:pt modelId="{338F8052-A18D-45B3-84DE-53A293F67763}" type="pres">
      <dgm:prSet presAssocID="{954389D7-7C0A-47D5-BA6C-CFD0A576DF3E}" presName="hierRoot3" presStyleCnt="0"/>
      <dgm:spPr/>
    </dgm:pt>
    <dgm:pt modelId="{0D5B8FF8-B664-441B-ACCF-5FE2AF6F7146}" type="pres">
      <dgm:prSet presAssocID="{954389D7-7C0A-47D5-BA6C-CFD0A576DF3E}" presName="composite3" presStyleCnt="0"/>
      <dgm:spPr/>
    </dgm:pt>
    <dgm:pt modelId="{DEA9291E-F855-4982-9F03-97159682B499}" type="pres">
      <dgm:prSet presAssocID="{954389D7-7C0A-47D5-BA6C-CFD0A576DF3E}" presName="background3" presStyleLbl="node3" presStyleIdx="3" presStyleCnt="4"/>
      <dgm:spPr/>
    </dgm:pt>
    <dgm:pt modelId="{3161C7A1-BA6E-4B09-8D8F-DCE73AA99920}" type="pres">
      <dgm:prSet presAssocID="{954389D7-7C0A-47D5-BA6C-CFD0A576DF3E}" presName="text3" presStyleLbl="fgAcc3" presStyleIdx="3" presStyleCnt="4">
        <dgm:presLayoutVars>
          <dgm:chPref val="3"/>
        </dgm:presLayoutVars>
      </dgm:prSet>
      <dgm:spPr/>
      <dgm:t>
        <a:bodyPr/>
        <a:lstStyle/>
        <a:p>
          <a:endParaRPr lang="fr-FR"/>
        </a:p>
      </dgm:t>
    </dgm:pt>
    <dgm:pt modelId="{0DE879A6-57BC-4342-90E7-740DBF5347CC}" type="pres">
      <dgm:prSet presAssocID="{954389D7-7C0A-47D5-BA6C-CFD0A576DF3E}" presName="hierChild4" presStyleCnt="0"/>
      <dgm:spPr/>
    </dgm:pt>
    <dgm:pt modelId="{F904CF7D-A289-4A77-9065-1A48A2363C15}" type="pres">
      <dgm:prSet presAssocID="{B5D8D4E2-42F7-4EE7-A0A3-896B8A954DD9}" presName="Name23" presStyleLbl="parChTrans1D4" presStyleIdx="6" presStyleCnt="8"/>
      <dgm:spPr/>
      <dgm:t>
        <a:bodyPr/>
        <a:lstStyle/>
        <a:p>
          <a:endParaRPr lang="fr-FR"/>
        </a:p>
      </dgm:t>
    </dgm:pt>
    <dgm:pt modelId="{8E9FDB8D-0C8B-4D8B-862F-674DEE2F6711}" type="pres">
      <dgm:prSet presAssocID="{9C6297C0-C662-4AF7-AD91-7F880453DB69}" presName="hierRoot4" presStyleCnt="0"/>
      <dgm:spPr/>
    </dgm:pt>
    <dgm:pt modelId="{01F43BF1-0A26-4347-98B5-4FA0E9187793}" type="pres">
      <dgm:prSet presAssocID="{9C6297C0-C662-4AF7-AD91-7F880453DB69}" presName="composite4" presStyleCnt="0"/>
      <dgm:spPr/>
    </dgm:pt>
    <dgm:pt modelId="{5630CDD3-9F8C-41D1-85AD-8F11DD9A4C72}" type="pres">
      <dgm:prSet presAssocID="{9C6297C0-C662-4AF7-AD91-7F880453DB69}" presName="background4" presStyleLbl="node4" presStyleIdx="6" presStyleCnt="8"/>
      <dgm:spPr/>
    </dgm:pt>
    <dgm:pt modelId="{331B885F-1BFA-4822-8D01-4285123EEA15}" type="pres">
      <dgm:prSet presAssocID="{9C6297C0-C662-4AF7-AD91-7F880453DB69}" presName="text4" presStyleLbl="fgAcc4" presStyleIdx="6" presStyleCnt="8" custScaleY="227788">
        <dgm:presLayoutVars>
          <dgm:chPref val="3"/>
        </dgm:presLayoutVars>
      </dgm:prSet>
      <dgm:spPr/>
      <dgm:t>
        <a:bodyPr/>
        <a:lstStyle/>
        <a:p>
          <a:endParaRPr lang="fr-FR"/>
        </a:p>
      </dgm:t>
    </dgm:pt>
    <dgm:pt modelId="{86772DB9-3F2F-4F0B-BAC8-9E0330AF3F2D}" type="pres">
      <dgm:prSet presAssocID="{9C6297C0-C662-4AF7-AD91-7F880453DB69}" presName="hierChild5" presStyleCnt="0"/>
      <dgm:spPr/>
    </dgm:pt>
    <dgm:pt modelId="{F9F9BFBD-F1B1-441A-856E-7CC335A83D65}" type="pres">
      <dgm:prSet presAssocID="{6134F7C9-FFDD-4AE6-8944-ABEE6E319244}" presName="Name23" presStyleLbl="parChTrans1D4" presStyleIdx="7" presStyleCnt="8"/>
      <dgm:spPr/>
      <dgm:t>
        <a:bodyPr/>
        <a:lstStyle/>
        <a:p>
          <a:endParaRPr lang="fr-FR"/>
        </a:p>
      </dgm:t>
    </dgm:pt>
    <dgm:pt modelId="{9BBF08D3-DC2C-4337-8CCD-226FF9CD320C}" type="pres">
      <dgm:prSet presAssocID="{8C5347F0-AC28-4757-8494-334ACF6C97CB}" presName="hierRoot4" presStyleCnt="0"/>
      <dgm:spPr/>
    </dgm:pt>
    <dgm:pt modelId="{FF660735-01D5-496D-9D60-54E01A10E728}" type="pres">
      <dgm:prSet presAssocID="{8C5347F0-AC28-4757-8494-334ACF6C97CB}" presName="composite4" presStyleCnt="0"/>
      <dgm:spPr/>
    </dgm:pt>
    <dgm:pt modelId="{D3E0967E-478B-4A40-AE18-6C2FB792A850}" type="pres">
      <dgm:prSet presAssocID="{8C5347F0-AC28-4757-8494-334ACF6C97CB}" presName="background4" presStyleLbl="node4" presStyleIdx="7" presStyleCnt="8"/>
      <dgm:spPr/>
    </dgm:pt>
    <dgm:pt modelId="{43AED70B-D967-475E-BDDE-E9277EEE103B}" type="pres">
      <dgm:prSet presAssocID="{8C5347F0-AC28-4757-8494-334ACF6C97CB}" presName="text4" presStyleLbl="fgAcc4" presStyleIdx="7" presStyleCnt="8" custScaleX="122211" custScaleY="245985">
        <dgm:presLayoutVars>
          <dgm:chPref val="3"/>
        </dgm:presLayoutVars>
      </dgm:prSet>
      <dgm:spPr/>
      <dgm:t>
        <a:bodyPr/>
        <a:lstStyle/>
        <a:p>
          <a:endParaRPr lang="fr-FR"/>
        </a:p>
      </dgm:t>
    </dgm:pt>
    <dgm:pt modelId="{239A1A96-CD55-4905-B0C8-A216E846B0EF}" type="pres">
      <dgm:prSet presAssocID="{8C5347F0-AC28-4757-8494-334ACF6C97CB}" presName="hierChild5" presStyleCnt="0"/>
      <dgm:spPr/>
    </dgm:pt>
  </dgm:ptLst>
  <dgm:cxnLst>
    <dgm:cxn modelId="{322DB34C-EBA1-4FAB-A68D-1132441E0E43}" srcId="{61E5156B-C94D-4D0C-B063-CB06AB0D1C6A}" destId="{B8CE3C8A-BEB1-408C-8B08-B33AB32CD5A4}" srcOrd="1" destOrd="0" parTransId="{BDE0B87F-F328-4084-AF94-0605DAFEF9EC}" sibTransId="{B1873532-19AE-427F-BC92-398E4A5BFB42}"/>
    <dgm:cxn modelId="{9C0E1700-B9B3-4C80-8C17-ECDF38924461}" type="presOf" srcId="{B4228447-86D1-427E-ACEF-326C2185E6C8}" destId="{254E00C1-87D2-432E-94D0-8A60DCA07520}" srcOrd="0" destOrd="0" presId="urn:microsoft.com/office/officeart/2005/8/layout/hierarchy1"/>
    <dgm:cxn modelId="{6CD40A1D-2C17-490F-BB56-F3D89694A115}" srcId="{D4259B12-6427-43DC-BA7F-6EA5E93BD58B}" destId="{B4228447-86D1-427E-ACEF-326C2185E6C8}" srcOrd="1" destOrd="0" parTransId="{EABF2D1B-CA74-42F7-B380-14BF25205157}" sibTransId="{E5D90BC6-3B42-477D-93F9-4763946368E1}"/>
    <dgm:cxn modelId="{818A91A7-71DB-4E61-BB28-964AE760024D}" type="presOf" srcId="{FAEF8424-0E8D-4CD7-B46A-F6A350906B29}" destId="{7A57A85C-61D9-41FC-81A6-D3B5AC5CF7D5}" srcOrd="0" destOrd="0" presId="urn:microsoft.com/office/officeart/2005/8/layout/hierarchy1"/>
    <dgm:cxn modelId="{3A771E0E-216A-4B25-8E80-DFA879B7DA2B}" type="presOf" srcId="{ACAB3513-2E46-47C8-81FF-757EA9A9AA9B}" destId="{2D8EBCAD-0CFF-41FA-857D-FA08365282F6}" srcOrd="0" destOrd="0" presId="urn:microsoft.com/office/officeart/2005/8/layout/hierarchy1"/>
    <dgm:cxn modelId="{8FBD98B2-B2AC-45F9-89A0-1F37D03BAFF0}" type="presOf" srcId="{BA2A304A-CC76-4C83-AF85-8D7D50731235}" destId="{D18BF6F9-BBD6-4DB8-8E4A-C84AA4937042}" srcOrd="0" destOrd="0" presId="urn:microsoft.com/office/officeart/2005/8/layout/hierarchy1"/>
    <dgm:cxn modelId="{F16D20D3-1D61-42A3-AAB5-FA337E987444}" srcId="{2FD93424-93AB-407A-B8AF-0C33EEAF4363}" destId="{183A0EE1-4EEE-42D6-92EB-081F4311C9DE}" srcOrd="1" destOrd="0" parTransId="{D4D3832C-718D-4E74-B2FC-390913DD5108}" sibTransId="{FAF95E8A-CB6B-4CC1-8677-3BEC1A5553E6}"/>
    <dgm:cxn modelId="{F085A62C-9C68-4850-A2A5-2409D4D8426D}" srcId="{F735DC20-9C19-4C40-9AD7-BB3BADDEAA99}" destId="{BA2A304A-CC76-4C83-AF85-8D7D50731235}" srcOrd="0" destOrd="0" parTransId="{ACD03FFF-F0B6-4414-9106-557033437D2C}" sibTransId="{274E7CBB-049B-4CDC-8373-7D09BF7DEF40}"/>
    <dgm:cxn modelId="{2190B0A3-17CB-4BFC-B699-040C3FB6503D}" type="presOf" srcId="{3597BCBE-A994-40D3-B6D0-2049534846C7}" destId="{91AB069F-55EA-407E-B135-C8DF43964542}" srcOrd="0" destOrd="0" presId="urn:microsoft.com/office/officeart/2005/8/layout/hierarchy1"/>
    <dgm:cxn modelId="{0BC047A8-21E4-4509-9E40-8EA62E06DE10}" srcId="{D4259B12-6427-43DC-BA7F-6EA5E93BD58B}" destId="{AA3067DD-5728-44BF-B203-4E28E5D5C2A6}" srcOrd="0" destOrd="0" parTransId="{C7D40370-FF69-49BA-B4B0-C0BA0F66595C}" sibTransId="{F3AEB82E-8D8D-4AB3-B43D-AEF5827FA307}"/>
    <dgm:cxn modelId="{34179E84-FD17-4F52-AD8C-9C8539B8E90F}" type="presOf" srcId="{D4259B12-6427-43DC-BA7F-6EA5E93BD58B}" destId="{52335428-A833-44AB-915A-CC8F6024A778}" srcOrd="0" destOrd="0" presId="urn:microsoft.com/office/officeart/2005/8/layout/hierarchy1"/>
    <dgm:cxn modelId="{2E9B1EE4-6821-47C8-9A03-4BBCBEC5297F}" type="presOf" srcId="{9C6297C0-C662-4AF7-AD91-7F880453DB69}" destId="{331B885F-1BFA-4822-8D01-4285123EEA15}" srcOrd="0" destOrd="0" presId="urn:microsoft.com/office/officeart/2005/8/layout/hierarchy1"/>
    <dgm:cxn modelId="{EE7DE1C8-DDC3-47B0-96E6-5F0455005D4F}" type="presOf" srcId="{FF493959-C0A6-44AC-AE07-72EF1497FA92}" destId="{DF2F5314-CF37-42A7-A135-720A6C04621D}" srcOrd="0" destOrd="0" presId="urn:microsoft.com/office/officeart/2005/8/layout/hierarchy1"/>
    <dgm:cxn modelId="{BF5DE405-791D-4CA4-B4F6-0843540C60DA}" srcId="{FF493959-C0A6-44AC-AE07-72EF1497FA92}" destId="{D4259B12-6427-43DC-BA7F-6EA5E93BD58B}" srcOrd="0" destOrd="0" parTransId="{078285DD-957E-4BC7-AF39-5BB7B6C8AAA5}" sibTransId="{2F2AFF96-5496-421D-90B7-569EB9C4941A}"/>
    <dgm:cxn modelId="{008226C9-E589-4A73-98AC-24EC7A76ED73}" srcId="{BA2A304A-CC76-4C83-AF85-8D7D50731235}" destId="{FF493959-C0A6-44AC-AE07-72EF1497FA92}" srcOrd="1" destOrd="0" parTransId="{FAEF8424-0E8D-4CD7-B46A-F6A350906B29}" sibTransId="{78ED90A3-704C-4C91-A667-24EEDE655C98}"/>
    <dgm:cxn modelId="{75F9CF51-5213-474C-9693-2CEF33A81A68}" type="presOf" srcId="{F735DC20-9C19-4C40-9AD7-BB3BADDEAA99}" destId="{7C065059-F0A5-46BE-9E7B-194D14ABE3E5}" srcOrd="0" destOrd="0" presId="urn:microsoft.com/office/officeart/2005/8/layout/hierarchy1"/>
    <dgm:cxn modelId="{3B9B0A44-13A2-45A8-855B-C2B6B1DED0E0}" type="presOf" srcId="{61E5156B-C94D-4D0C-B063-CB06AB0D1C6A}" destId="{EEE4CC87-13EF-4A39-8925-7A83F772E446}" srcOrd="0" destOrd="0" presId="urn:microsoft.com/office/officeart/2005/8/layout/hierarchy1"/>
    <dgm:cxn modelId="{05FDC3F4-BF6F-42FF-BD23-1DDFDCBAA216}" type="presOf" srcId="{954389D7-7C0A-47D5-BA6C-CFD0A576DF3E}" destId="{3161C7A1-BA6E-4B09-8D8F-DCE73AA99920}" srcOrd="0" destOrd="0" presId="urn:microsoft.com/office/officeart/2005/8/layout/hierarchy1"/>
    <dgm:cxn modelId="{083958DB-79CC-4C37-B9F1-D2A169DBD7F5}" type="presOf" srcId="{44FA246E-5650-4D03-8BA7-EE85C7ADB825}" destId="{9C5C36A5-DF5F-4F66-B073-AB345D22DD77}" srcOrd="0" destOrd="0" presId="urn:microsoft.com/office/officeart/2005/8/layout/hierarchy1"/>
    <dgm:cxn modelId="{6025F518-7F7E-4D9C-A164-171D8F303677}" type="presOf" srcId="{6B665BDB-5AE0-4DB5-9FAB-FB9F85298310}" destId="{7F8E8E8B-21CF-4871-B7C7-491F6ABBED9D}" srcOrd="0" destOrd="0" presId="urn:microsoft.com/office/officeart/2005/8/layout/hierarchy1"/>
    <dgm:cxn modelId="{0C5F05A6-33F4-44D0-BFF0-B7D7CD7D4F67}" srcId="{44FA246E-5650-4D03-8BA7-EE85C7ADB825}" destId="{61E5156B-C94D-4D0C-B063-CB06AB0D1C6A}" srcOrd="0" destOrd="0" parTransId="{3325C098-A172-4508-BBA7-1D7475EDDF2A}" sibTransId="{D9DB2631-5E1C-4D9A-8EBA-67E3174346E5}"/>
    <dgm:cxn modelId="{6E02DC58-311D-4CD0-B250-01FA25616210}" type="presOf" srcId="{FD4959BB-6AD8-4ED6-9DFE-43B9A762B51A}" destId="{06C7C65E-E3BF-4C32-A50B-F50887AD7C49}" srcOrd="0" destOrd="0" presId="urn:microsoft.com/office/officeart/2005/8/layout/hierarchy1"/>
    <dgm:cxn modelId="{034DC084-00B9-4086-AD86-66C97C41992A}" type="presOf" srcId="{078285DD-957E-4BC7-AF39-5BB7B6C8AAA5}" destId="{CA6EEF00-48D2-4914-9F5F-721DA733E553}" srcOrd="0" destOrd="0" presId="urn:microsoft.com/office/officeart/2005/8/layout/hierarchy1"/>
    <dgm:cxn modelId="{32768920-A668-405C-A213-5C3F7F08411F}" type="presOf" srcId="{B8CE3C8A-BEB1-408C-8B08-B33AB32CD5A4}" destId="{81EAB2E6-0DB7-47AA-A059-BC48E6377E9A}" srcOrd="0" destOrd="0" presId="urn:microsoft.com/office/officeart/2005/8/layout/hierarchy1"/>
    <dgm:cxn modelId="{93B5B7E1-44DB-4E92-BD77-A0C2E4D393C6}" type="presOf" srcId="{3325C098-A172-4508-BBA7-1D7475EDDF2A}" destId="{48B8A094-4C64-48B1-A681-9BEDBD5F9973}" srcOrd="0" destOrd="0" presId="urn:microsoft.com/office/officeart/2005/8/layout/hierarchy1"/>
    <dgm:cxn modelId="{6F112234-4DD7-4E1D-8E54-02738E58480C}" type="presOf" srcId="{EABF2D1B-CA74-42F7-B380-14BF25205157}" destId="{76221245-3EAC-4A3A-8589-84070023A2A9}" srcOrd="0" destOrd="0" presId="urn:microsoft.com/office/officeart/2005/8/layout/hierarchy1"/>
    <dgm:cxn modelId="{2D4A7F6C-996F-4151-A0F9-7792BE1541F7}" srcId="{954389D7-7C0A-47D5-BA6C-CFD0A576DF3E}" destId="{8C5347F0-AC28-4757-8494-334ACF6C97CB}" srcOrd="1" destOrd="0" parTransId="{6134F7C9-FFDD-4AE6-8944-ABEE6E319244}" sibTransId="{AAC9D0E2-0FC2-4594-B4EA-3D7DCF067C1C}"/>
    <dgm:cxn modelId="{730326B4-1C01-4605-A6C5-3034DFE3DAA5}" type="presOf" srcId="{D4D3832C-718D-4E74-B2FC-390913DD5108}" destId="{E13154EC-3644-44AC-9619-C3E7FA5029EC}" srcOrd="0" destOrd="0" presId="urn:microsoft.com/office/officeart/2005/8/layout/hierarchy1"/>
    <dgm:cxn modelId="{FFF02DE2-B965-47E9-BA50-696D249A15E3}" srcId="{FF493959-C0A6-44AC-AE07-72EF1497FA92}" destId="{954389D7-7C0A-47D5-BA6C-CFD0A576DF3E}" srcOrd="1" destOrd="0" parTransId="{ACAB3513-2E46-47C8-81FF-757EA9A9AA9B}" sibTransId="{8AF7239E-5A4F-44F2-941A-D7425FAE3491}"/>
    <dgm:cxn modelId="{A64525A6-F8DF-4716-9A4C-8F2E56456F91}" type="presOf" srcId="{183A0EE1-4EEE-42D6-92EB-081F4311C9DE}" destId="{79D0B92C-7126-4975-8B35-43D583303B41}" srcOrd="0" destOrd="0" presId="urn:microsoft.com/office/officeart/2005/8/layout/hierarchy1"/>
    <dgm:cxn modelId="{55AFA53B-4E9A-459C-A3CB-DC8A17D07407}" srcId="{61E5156B-C94D-4D0C-B063-CB06AB0D1C6A}" destId="{B074F540-329E-418F-88D4-0511A063D962}" srcOrd="0" destOrd="0" parTransId="{3597BCBE-A994-40D3-B6D0-2049534846C7}" sibTransId="{7196B93A-F28D-4129-BBCC-6F5670884606}"/>
    <dgm:cxn modelId="{831BA82C-D7A2-43F7-A6EE-31DB0399EE42}" type="presOf" srcId="{44D5D85E-77CD-49E2-9CFB-FFB5948D99E1}" destId="{CB17C83C-77A5-4F1B-8B1C-D65B1DDD2166}" srcOrd="0" destOrd="0" presId="urn:microsoft.com/office/officeart/2005/8/layout/hierarchy1"/>
    <dgm:cxn modelId="{8F70BB2B-7BDB-4A89-9A49-25BA0E4E146A}" type="presOf" srcId="{6134F7C9-FFDD-4AE6-8944-ABEE6E319244}" destId="{F9F9BFBD-F1B1-441A-856E-7CC335A83D65}" srcOrd="0" destOrd="0" presId="urn:microsoft.com/office/officeart/2005/8/layout/hierarchy1"/>
    <dgm:cxn modelId="{C871F7C3-52C2-4F91-948F-FECF9FA8BA33}" type="presOf" srcId="{C7D40370-FF69-49BA-B4B0-C0BA0F66595C}" destId="{44FFD872-1772-4F46-B93D-C4B0C01C0AC7}" srcOrd="0" destOrd="0" presId="urn:microsoft.com/office/officeart/2005/8/layout/hierarchy1"/>
    <dgm:cxn modelId="{8B9B7C14-83D7-442B-B4C0-B3C10F1902DE}" srcId="{44FA246E-5650-4D03-8BA7-EE85C7ADB825}" destId="{2FD93424-93AB-407A-B8AF-0C33EEAF4363}" srcOrd="1" destOrd="0" parTransId="{6B665BDB-5AE0-4DB5-9FAB-FB9F85298310}" sibTransId="{8474146F-A3DA-4E2E-8F77-0B3530E3699B}"/>
    <dgm:cxn modelId="{2C123EB2-8A6E-4F88-A100-AB3CDF324D22}" srcId="{954389D7-7C0A-47D5-BA6C-CFD0A576DF3E}" destId="{9C6297C0-C662-4AF7-AD91-7F880453DB69}" srcOrd="0" destOrd="0" parTransId="{B5D8D4E2-42F7-4EE7-A0A3-896B8A954DD9}" sibTransId="{3E14D8A5-A519-4C45-9BEB-FE828934C9CC}"/>
    <dgm:cxn modelId="{918C2B36-F621-45C3-98DE-703BC52F8BBC}" srcId="{BA2A304A-CC76-4C83-AF85-8D7D50731235}" destId="{44FA246E-5650-4D03-8BA7-EE85C7ADB825}" srcOrd="0" destOrd="0" parTransId="{FD4959BB-6AD8-4ED6-9DFE-43B9A762B51A}" sibTransId="{99697C4D-EB88-4DA3-A61D-24A2E7817880}"/>
    <dgm:cxn modelId="{1FE8FE93-CE35-481B-8A9B-25DDC38472FC}" type="presOf" srcId="{AA3067DD-5728-44BF-B203-4E28E5D5C2A6}" destId="{D8019368-0251-4512-BD09-A4543EFE27F2}" srcOrd="0" destOrd="0" presId="urn:microsoft.com/office/officeart/2005/8/layout/hierarchy1"/>
    <dgm:cxn modelId="{CA9850BA-05EC-417B-8D4D-215042A93942}" srcId="{2FD93424-93AB-407A-B8AF-0C33EEAF4363}" destId="{71F5B7E0-7864-4C4F-A252-2679DAAFF177}" srcOrd="0" destOrd="0" parTransId="{44D5D85E-77CD-49E2-9CFB-FFB5948D99E1}" sibTransId="{1AFCEEC1-8932-438D-9265-DA632AA273BC}"/>
    <dgm:cxn modelId="{6F8AA583-DBE2-4AF5-839D-B680AA2E4E52}" type="presOf" srcId="{8C5347F0-AC28-4757-8494-334ACF6C97CB}" destId="{43AED70B-D967-475E-BDDE-E9277EEE103B}" srcOrd="0" destOrd="0" presId="urn:microsoft.com/office/officeart/2005/8/layout/hierarchy1"/>
    <dgm:cxn modelId="{130FAA93-0FDA-431C-8702-1B7D80E3B0A0}" type="presOf" srcId="{2FD93424-93AB-407A-B8AF-0C33EEAF4363}" destId="{42AB2068-3B44-4859-853B-4F0FD2511BC9}" srcOrd="0" destOrd="0" presId="urn:microsoft.com/office/officeart/2005/8/layout/hierarchy1"/>
    <dgm:cxn modelId="{4E47A14C-CFFA-40A9-819F-F3CDB5D92D4C}" type="presOf" srcId="{B5D8D4E2-42F7-4EE7-A0A3-896B8A954DD9}" destId="{F904CF7D-A289-4A77-9065-1A48A2363C15}" srcOrd="0" destOrd="0" presId="urn:microsoft.com/office/officeart/2005/8/layout/hierarchy1"/>
    <dgm:cxn modelId="{914F9EC6-F6B6-45A8-8B43-B0C829C24B5D}" type="presOf" srcId="{BDE0B87F-F328-4084-AF94-0605DAFEF9EC}" destId="{269ED17C-127C-47AE-9AA9-82425A84B7BB}" srcOrd="0" destOrd="0" presId="urn:microsoft.com/office/officeart/2005/8/layout/hierarchy1"/>
    <dgm:cxn modelId="{6C37FE33-1A34-47A3-81A5-E12971738CF8}" type="presOf" srcId="{B074F540-329E-418F-88D4-0511A063D962}" destId="{E33AC4A7-5B20-4DAC-B3BA-9A1FF09370C4}" srcOrd="0" destOrd="0" presId="urn:microsoft.com/office/officeart/2005/8/layout/hierarchy1"/>
    <dgm:cxn modelId="{D3F34535-AED4-43B2-B544-43798AD12104}" type="presOf" srcId="{71F5B7E0-7864-4C4F-A252-2679DAAFF177}" destId="{E2F83CC7-F1C8-4503-9A1B-CC88ADBB7A51}" srcOrd="0" destOrd="0" presId="urn:microsoft.com/office/officeart/2005/8/layout/hierarchy1"/>
    <dgm:cxn modelId="{8E03080B-2BD5-4140-A556-DE2370A83911}" type="presParOf" srcId="{7C065059-F0A5-46BE-9E7B-194D14ABE3E5}" destId="{60B894DD-0D4F-4522-9464-FF938C53F258}" srcOrd="0" destOrd="0" presId="urn:microsoft.com/office/officeart/2005/8/layout/hierarchy1"/>
    <dgm:cxn modelId="{4BB03BF1-1959-4233-8034-792C0A6AF423}" type="presParOf" srcId="{60B894DD-0D4F-4522-9464-FF938C53F258}" destId="{B15506F7-C493-4BA9-AE19-1507AF27AA33}" srcOrd="0" destOrd="0" presId="urn:microsoft.com/office/officeart/2005/8/layout/hierarchy1"/>
    <dgm:cxn modelId="{C67076E9-95D7-42E9-B74F-4E19704E37BF}" type="presParOf" srcId="{B15506F7-C493-4BA9-AE19-1507AF27AA33}" destId="{C5DBE4E4-89A5-479D-8F42-A9C28D22D337}" srcOrd="0" destOrd="0" presId="urn:microsoft.com/office/officeart/2005/8/layout/hierarchy1"/>
    <dgm:cxn modelId="{02D92ECD-A9EA-463C-88F3-9C6EB87601DA}" type="presParOf" srcId="{B15506F7-C493-4BA9-AE19-1507AF27AA33}" destId="{D18BF6F9-BBD6-4DB8-8E4A-C84AA4937042}" srcOrd="1" destOrd="0" presId="urn:microsoft.com/office/officeart/2005/8/layout/hierarchy1"/>
    <dgm:cxn modelId="{79DE10FA-E34D-4B3A-933D-7620F63259F2}" type="presParOf" srcId="{60B894DD-0D4F-4522-9464-FF938C53F258}" destId="{BCF506AE-F49D-4322-85F4-6EBCAE470E0B}" srcOrd="1" destOrd="0" presId="urn:microsoft.com/office/officeart/2005/8/layout/hierarchy1"/>
    <dgm:cxn modelId="{1824CD5E-E724-4AA2-8CCC-9AF6E55CE2F9}" type="presParOf" srcId="{BCF506AE-F49D-4322-85F4-6EBCAE470E0B}" destId="{06C7C65E-E3BF-4C32-A50B-F50887AD7C49}" srcOrd="0" destOrd="0" presId="urn:microsoft.com/office/officeart/2005/8/layout/hierarchy1"/>
    <dgm:cxn modelId="{C0C1B7C0-B40B-4559-BC0D-8156F7CB45BB}" type="presParOf" srcId="{BCF506AE-F49D-4322-85F4-6EBCAE470E0B}" destId="{A133C4F2-BFF5-4A4F-9EF9-16461B77A7C0}" srcOrd="1" destOrd="0" presId="urn:microsoft.com/office/officeart/2005/8/layout/hierarchy1"/>
    <dgm:cxn modelId="{DF8B0427-0B55-474E-B36A-55F87892F3D6}" type="presParOf" srcId="{A133C4F2-BFF5-4A4F-9EF9-16461B77A7C0}" destId="{D3AC3E8A-6456-405A-927E-A234FFF13D68}" srcOrd="0" destOrd="0" presId="urn:microsoft.com/office/officeart/2005/8/layout/hierarchy1"/>
    <dgm:cxn modelId="{5AF6906F-BF03-4234-AAB8-B9AF376A86E7}" type="presParOf" srcId="{D3AC3E8A-6456-405A-927E-A234FFF13D68}" destId="{EEB5F246-064C-4765-8686-7538F78CCB60}" srcOrd="0" destOrd="0" presId="urn:microsoft.com/office/officeart/2005/8/layout/hierarchy1"/>
    <dgm:cxn modelId="{EBF35BDA-AC57-4D71-83C1-5E03F60335FF}" type="presParOf" srcId="{D3AC3E8A-6456-405A-927E-A234FFF13D68}" destId="{9C5C36A5-DF5F-4F66-B073-AB345D22DD77}" srcOrd="1" destOrd="0" presId="urn:microsoft.com/office/officeart/2005/8/layout/hierarchy1"/>
    <dgm:cxn modelId="{41FA7376-D326-4F3A-AD72-2A819D623696}" type="presParOf" srcId="{A133C4F2-BFF5-4A4F-9EF9-16461B77A7C0}" destId="{74383BF7-9EA5-4555-AB37-A8C13687D862}" srcOrd="1" destOrd="0" presId="urn:microsoft.com/office/officeart/2005/8/layout/hierarchy1"/>
    <dgm:cxn modelId="{287C96FD-B426-4821-B497-291547126E7C}" type="presParOf" srcId="{74383BF7-9EA5-4555-AB37-A8C13687D862}" destId="{48B8A094-4C64-48B1-A681-9BEDBD5F9973}" srcOrd="0" destOrd="0" presId="urn:microsoft.com/office/officeart/2005/8/layout/hierarchy1"/>
    <dgm:cxn modelId="{4FD4A078-D558-4989-A024-3D8E3440E8E4}" type="presParOf" srcId="{74383BF7-9EA5-4555-AB37-A8C13687D862}" destId="{2E9DF26C-E7B0-476A-9339-0E499AE64E37}" srcOrd="1" destOrd="0" presId="urn:microsoft.com/office/officeart/2005/8/layout/hierarchy1"/>
    <dgm:cxn modelId="{533E232B-4EB1-4AA0-A615-D4756DF1AF40}" type="presParOf" srcId="{2E9DF26C-E7B0-476A-9339-0E499AE64E37}" destId="{BEE05C1D-385D-4819-9876-A77A30FD377B}" srcOrd="0" destOrd="0" presId="urn:microsoft.com/office/officeart/2005/8/layout/hierarchy1"/>
    <dgm:cxn modelId="{CE30047F-C987-493E-92B5-F2307F230E27}" type="presParOf" srcId="{BEE05C1D-385D-4819-9876-A77A30FD377B}" destId="{12AF1A95-1867-4D6C-88E7-4E3E2A90BDBD}" srcOrd="0" destOrd="0" presId="urn:microsoft.com/office/officeart/2005/8/layout/hierarchy1"/>
    <dgm:cxn modelId="{D3C68537-F14A-4BBD-B1E7-C5BD52FF4458}" type="presParOf" srcId="{BEE05C1D-385D-4819-9876-A77A30FD377B}" destId="{EEE4CC87-13EF-4A39-8925-7A83F772E446}" srcOrd="1" destOrd="0" presId="urn:microsoft.com/office/officeart/2005/8/layout/hierarchy1"/>
    <dgm:cxn modelId="{37E677D8-E58C-476C-A654-C6977E0B6399}" type="presParOf" srcId="{2E9DF26C-E7B0-476A-9339-0E499AE64E37}" destId="{40C081B3-8A6C-4EB2-A34D-AAEFD7A21625}" srcOrd="1" destOrd="0" presId="urn:microsoft.com/office/officeart/2005/8/layout/hierarchy1"/>
    <dgm:cxn modelId="{4961A82C-6036-428B-97BA-FB9871AB8981}" type="presParOf" srcId="{40C081B3-8A6C-4EB2-A34D-AAEFD7A21625}" destId="{91AB069F-55EA-407E-B135-C8DF43964542}" srcOrd="0" destOrd="0" presId="urn:microsoft.com/office/officeart/2005/8/layout/hierarchy1"/>
    <dgm:cxn modelId="{3833125F-6070-4395-B90B-D2D1CFB8C4A5}" type="presParOf" srcId="{40C081B3-8A6C-4EB2-A34D-AAEFD7A21625}" destId="{86CB3D0A-2D7F-4E73-A943-19762F58F706}" srcOrd="1" destOrd="0" presId="urn:microsoft.com/office/officeart/2005/8/layout/hierarchy1"/>
    <dgm:cxn modelId="{779235A0-E3AC-4DB6-A652-FA20226170EB}" type="presParOf" srcId="{86CB3D0A-2D7F-4E73-A943-19762F58F706}" destId="{4095B4A5-A8A4-4876-84AC-DD72015B68AA}" srcOrd="0" destOrd="0" presId="urn:microsoft.com/office/officeart/2005/8/layout/hierarchy1"/>
    <dgm:cxn modelId="{F83B68C9-0C75-4B82-9EBD-1F190CAF13C4}" type="presParOf" srcId="{4095B4A5-A8A4-4876-84AC-DD72015B68AA}" destId="{39E131BB-FABF-4FB8-944F-9CA58A7734E2}" srcOrd="0" destOrd="0" presId="urn:microsoft.com/office/officeart/2005/8/layout/hierarchy1"/>
    <dgm:cxn modelId="{1FADEBA5-5767-492E-9658-13B3EB7C345B}" type="presParOf" srcId="{4095B4A5-A8A4-4876-84AC-DD72015B68AA}" destId="{E33AC4A7-5B20-4DAC-B3BA-9A1FF09370C4}" srcOrd="1" destOrd="0" presId="urn:microsoft.com/office/officeart/2005/8/layout/hierarchy1"/>
    <dgm:cxn modelId="{F73314D6-B293-4A62-9022-C2125BA5C0E5}" type="presParOf" srcId="{86CB3D0A-2D7F-4E73-A943-19762F58F706}" destId="{E5243D89-057E-4352-B170-4E33979DA855}" srcOrd="1" destOrd="0" presId="urn:microsoft.com/office/officeart/2005/8/layout/hierarchy1"/>
    <dgm:cxn modelId="{BE035DF1-17B0-4563-BFBD-41CF63C46F82}" type="presParOf" srcId="{40C081B3-8A6C-4EB2-A34D-AAEFD7A21625}" destId="{269ED17C-127C-47AE-9AA9-82425A84B7BB}" srcOrd="2" destOrd="0" presId="urn:microsoft.com/office/officeart/2005/8/layout/hierarchy1"/>
    <dgm:cxn modelId="{740C211F-A667-4025-8B9C-B909A7AE03A5}" type="presParOf" srcId="{40C081B3-8A6C-4EB2-A34D-AAEFD7A21625}" destId="{AE71A9B9-014D-428C-851B-25E39AD06656}" srcOrd="3" destOrd="0" presId="urn:microsoft.com/office/officeart/2005/8/layout/hierarchy1"/>
    <dgm:cxn modelId="{F152BCB1-71CD-4429-80B4-457499016F37}" type="presParOf" srcId="{AE71A9B9-014D-428C-851B-25E39AD06656}" destId="{4EE58AB2-A2A2-487F-8380-E6837B2ADB33}" srcOrd="0" destOrd="0" presId="urn:microsoft.com/office/officeart/2005/8/layout/hierarchy1"/>
    <dgm:cxn modelId="{897E6104-DB62-4427-8666-E9B5E1522E89}" type="presParOf" srcId="{4EE58AB2-A2A2-487F-8380-E6837B2ADB33}" destId="{7057DFF0-51CB-4D4A-AF21-5ADB7F973DEF}" srcOrd="0" destOrd="0" presId="urn:microsoft.com/office/officeart/2005/8/layout/hierarchy1"/>
    <dgm:cxn modelId="{5D9A7993-88ED-47D9-B44A-3C9B87AFBCF1}" type="presParOf" srcId="{4EE58AB2-A2A2-487F-8380-E6837B2ADB33}" destId="{81EAB2E6-0DB7-47AA-A059-BC48E6377E9A}" srcOrd="1" destOrd="0" presId="urn:microsoft.com/office/officeart/2005/8/layout/hierarchy1"/>
    <dgm:cxn modelId="{BCB74BE9-79BC-4D29-A880-FF6D7EE00B57}" type="presParOf" srcId="{AE71A9B9-014D-428C-851B-25E39AD06656}" destId="{17941776-B2D9-4CBD-8184-588DA030C969}" srcOrd="1" destOrd="0" presId="urn:microsoft.com/office/officeart/2005/8/layout/hierarchy1"/>
    <dgm:cxn modelId="{DEBA23E7-9399-4082-A1BB-24D4E945586E}" type="presParOf" srcId="{74383BF7-9EA5-4555-AB37-A8C13687D862}" destId="{7F8E8E8B-21CF-4871-B7C7-491F6ABBED9D}" srcOrd="2" destOrd="0" presId="urn:microsoft.com/office/officeart/2005/8/layout/hierarchy1"/>
    <dgm:cxn modelId="{39A7CDC3-B66F-4D46-AC42-F2AEF3AD5EDD}" type="presParOf" srcId="{74383BF7-9EA5-4555-AB37-A8C13687D862}" destId="{79061746-16C8-4E7C-8508-FC9B3133DBEA}" srcOrd="3" destOrd="0" presId="urn:microsoft.com/office/officeart/2005/8/layout/hierarchy1"/>
    <dgm:cxn modelId="{87338EEE-60D2-474E-B756-9C00FF566D79}" type="presParOf" srcId="{79061746-16C8-4E7C-8508-FC9B3133DBEA}" destId="{D9D6EC13-77C6-4FC0-8AD8-D12E18AD4C15}" srcOrd="0" destOrd="0" presId="urn:microsoft.com/office/officeart/2005/8/layout/hierarchy1"/>
    <dgm:cxn modelId="{BE5FE5B5-80B9-471E-9860-C4FD0E1CC5C3}" type="presParOf" srcId="{D9D6EC13-77C6-4FC0-8AD8-D12E18AD4C15}" destId="{8CFC2F53-CCCA-427A-859E-B438426E5019}" srcOrd="0" destOrd="0" presId="urn:microsoft.com/office/officeart/2005/8/layout/hierarchy1"/>
    <dgm:cxn modelId="{C92A8F23-D87D-4A00-A0A2-C11D6346AC01}" type="presParOf" srcId="{D9D6EC13-77C6-4FC0-8AD8-D12E18AD4C15}" destId="{42AB2068-3B44-4859-853B-4F0FD2511BC9}" srcOrd="1" destOrd="0" presId="urn:microsoft.com/office/officeart/2005/8/layout/hierarchy1"/>
    <dgm:cxn modelId="{B8456453-2B34-4AA5-81E3-E960DAAA50E2}" type="presParOf" srcId="{79061746-16C8-4E7C-8508-FC9B3133DBEA}" destId="{259FEA50-6DAC-4AF3-B1F6-ABA011FB7E26}" srcOrd="1" destOrd="0" presId="urn:microsoft.com/office/officeart/2005/8/layout/hierarchy1"/>
    <dgm:cxn modelId="{95265DCB-3866-4EB5-9EF6-2E775CEC422A}" type="presParOf" srcId="{259FEA50-6DAC-4AF3-B1F6-ABA011FB7E26}" destId="{CB17C83C-77A5-4F1B-8B1C-D65B1DDD2166}" srcOrd="0" destOrd="0" presId="urn:microsoft.com/office/officeart/2005/8/layout/hierarchy1"/>
    <dgm:cxn modelId="{4CE21C18-C66E-450B-A9E8-3F8A51079911}" type="presParOf" srcId="{259FEA50-6DAC-4AF3-B1F6-ABA011FB7E26}" destId="{33D26DC7-836D-4A7C-8900-E52D9B6B0A4B}" srcOrd="1" destOrd="0" presId="urn:microsoft.com/office/officeart/2005/8/layout/hierarchy1"/>
    <dgm:cxn modelId="{CEA10F8E-4D68-492B-92FD-5F5B3C4D1E8B}" type="presParOf" srcId="{33D26DC7-836D-4A7C-8900-E52D9B6B0A4B}" destId="{B096FC85-D628-4D25-912B-67A656AEFE65}" srcOrd="0" destOrd="0" presId="urn:microsoft.com/office/officeart/2005/8/layout/hierarchy1"/>
    <dgm:cxn modelId="{55581434-6D11-4AC9-AF88-7ABC2C8397D1}" type="presParOf" srcId="{B096FC85-D628-4D25-912B-67A656AEFE65}" destId="{FCE1BE4C-26FC-4302-8062-D4BA97760734}" srcOrd="0" destOrd="0" presId="urn:microsoft.com/office/officeart/2005/8/layout/hierarchy1"/>
    <dgm:cxn modelId="{E9C559F0-5AE1-4610-A3BA-11E95DAEA88A}" type="presParOf" srcId="{B096FC85-D628-4D25-912B-67A656AEFE65}" destId="{E2F83CC7-F1C8-4503-9A1B-CC88ADBB7A51}" srcOrd="1" destOrd="0" presId="urn:microsoft.com/office/officeart/2005/8/layout/hierarchy1"/>
    <dgm:cxn modelId="{DF1ADB57-8F33-4D9E-BB95-5ECCD88DA3CF}" type="presParOf" srcId="{33D26DC7-836D-4A7C-8900-E52D9B6B0A4B}" destId="{B650117B-D9F8-4132-92AE-BDC2BBBD1CC9}" srcOrd="1" destOrd="0" presId="urn:microsoft.com/office/officeart/2005/8/layout/hierarchy1"/>
    <dgm:cxn modelId="{ED0F8A1F-EA6B-484F-B8D4-C973EDD2E603}" type="presParOf" srcId="{259FEA50-6DAC-4AF3-B1F6-ABA011FB7E26}" destId="{E13154EC-3644-44AC-9619-C3E7FA5029EC}" srcOrd="2" destOrd="0" presId="urn:microsoft.com/office/officeart/2005/8/layout/hierarchy1"/>
    <dgm:cxn modelId="{DA24B67B-0D74-4ADC-B0A5-366EB084E86F}" type="presParOf" srcId="{259FEA50-6DAC-4AF3-B1F6-ABA011FB7E26}" destId="{1CB42B4F-CD6F-432D-9665-2B8687C96F88}" srcOrd="3" destOrd="0" presId="urn:microsoft.com/office/officeart/2005/8/layout/hierarchy1"/>
    <dgm:cxn modelId="{C7979CE6-F43A-426D-87EB-6C8D05885FB8}" type="presParOf" srcId="{1CB42B4F-CD6F-432D-9665-2B8687C96F88}" destId="{0D57FE14-B635-4AE2-973F-983769550474}" srcOrd="0" destOrd="0" presId="urn:microsoft.com/office/officeart/2005/8/layout/hierarchy1"/>
    <dgm:cxn modelId="{230A285B-7A80-4390-A8AB-10234FFE7523}" type="presParOf" srcId="{0D57FE14-B635-4AE2-973F-983769550474}" destId="{BA51B1FF-7771-48DC-9027-61D6408EE0D6}" srcOrd="0" destOrd="0" presId="urn:microsoft.com/office/officeart/2005/8/layout/hierarchy1"/>
    <dgm:cxn modelId="{455431AD-FAF4-434A-99FD-586462818CC8}" type="presParOf" srcId="{0D57FE14-B635-4AE2-973F-983769550474}" destId="{79D0B92C-7126-4975-8B35-43D583303B41}" srcOrd="1" destOrd="0" presId="urn:microsoft.com/office/officeart/2005/8/layout/hierarchy1"/>
    <dgm:cxn modelId="{F505A5EF-6944-4781-B2E8-0705767A5E90}" type="presParOf" srcId="{1CB42B4F-CD6F-432D-9665-2B8687C96F88}" destId="{23D1525D-3A59-420E-9BAD-B3491969F78B}" srcOrd="1" destOrd="0" presId="urn:microsoft.com/office/officeart/2005/8/layout/hierarchy1"/>
    <dgm:cxn modelId="{AFDACA7F-F11D-41B8-8EFD-0A8AC122C85B}" type="presParOf" srcId="{BCF506AE-F49D-4322-85F4-6EBCAE470E0B}" destId="{7A57A85C-61D9-41FC-81A6-D3B5AC5CF7D5}" srcOrd="2" destOrd="0" presId="urn:microsoft.com/office/officeart/2005/8/layout/hierarchy1"/>
    <dgm:cxn modelId="{95DEEDE1-9789-4CDB-8205-0BD24B5175CB}" type="presParOf" srcId="{BCF506AE-F49D-4322-85F4-6EBCAE470E0B}" destId="{5A7D061E-8C08-4B99-994A-4830C816293A}" srcOrd="3" destOrd="0" presId="urn:microsoft.com/office/officeart/2005/8/layout/hierarchy1"/>
    <dgm:cxn modelId="{78DB789A-7268-40A8-92A8-1C0FE61965F3}" type="presParOf" srcId="{5A7D061E-8C08-4B99-994A-4830C816293A}" destId="{8CB7E544-FA06-485A-BC70-2722E74B8E54}" srcOrd="0" destOrd="0" presId="urn:microsoft.com/office/officeart/2005/8/layout/hierarchy1"/>
    <dgm:cxn modelId="{03E98772-6756-41EE-92FE-FF1A60947F25}" type="presParOf" srcId="{8CB7E544-FA06-485A-BC70-2722E74B8E54}" destId="{46ECF64A-6F7F-4A26-8D73-CE13733041D9}" srcOrd="0" destOrd="0" presId="urn:microsoft.com/office/officeart/2005/8/layout/hierarchy1"/>
    <dgm:cxn modelId="{B31446FC-61AA-43D4-95F6-B1A0112D8475}" type="presParOf" srcId="{8CB7E544-FA06-485A-BC70-2722E74B8E54}" destId="{DF2F5314-CF37-42A7-A135-720A6C04621D}" srcOrd="1" destOrd="0" presId="urn:microsoft.com/office/officeart/2005/8/layout/hierarchy1"/>
    <dgm:cxn modelId="{3AB6296D-A27B-4D8D-AE84-1EE56B11071D}" type="presParOf" srcId="{5A7D061E-8C08-4B99-994A-4830C816293A}" destId="{CB7530A6-0FD3-4ABF-9EA1-F8711E92568B}" srcOrd="1" destOrd="0" presId="urn:microsoft.com/office/officeart/2005/8/layout/hierarchy1"/>
    <dgm:cxn modelId="{6E5D8EA2-86EA-441C-8C25-85C0405509F1}" type="presParOf" srcId="{CB7530A6-0FD3-4ABF-9EA1-F8711E92568B}" destId="{CA6EEF00-48D2-4914-9F5F-721DA733E553}" srcOrd="0" destOrd="0" presId="urn:microsoft.com/office/officeart/2005/8/layout/hierarchy1"/>
    <dgm:cxn modelId="{303B36D2-D68D-4BF2-A175-82D54A215F7F}" type="presParOf" srcId="{CB7530A6-0FD3-4ABF-9EA1-F8711E92568B}" destId="{7CAC0510-2E65-4452-B3AF-638F7DADDF8F}" srcOrd="1" destOrd="0" presId="urn:microsoft.com/office/officeart/2005/8/layout/hierarchy1"/>
    <dgm:cxn modelId="{FA645122-10E6-44EC-B9D8-44260D35496C}" type="presParOf" srcId="{7CAC0510-2E65-4452-B3AF-638F7DADDF8F}" destId="{D536D232-997F-42DA-A2D9-7FBFDCF1A9D0}" srcOrd="0" destOrd="0" presId="urn:microsoft.com/office/officeart/2005/8/layout/hierarchy1"/>
    <dgm:cxn modelId="{9202B1C9-BD15-4DC6-A9FC-B69E44D5D6A0}" type="presParOf" srcId="{D536D232-997F-42DA-A2D9-7FBFDCF1A9D0}" destId="{02D164CC-582F-4970-96DA-6B3E1A67F271}" srcOrd="0" destOrd="0" presId="urn:microsoft.com/office/officeart/2005/8/layout/hierarchy1"/>
    <dgm:cxn modelId="{9AD5E36C-4EC3-493E-8960-4EC98D194978}" type="presParOf" srcId="{D536D232-997F-42DA-A2D9-7FBFDCF1A9D0}" destId="{52335428-A833-44AB-915A-CC8F6024A778}" srcOrd="1" destOrd="0" presId="urn:microsoft.com/office/officeart/2005/8/layout/hierarchy1"/>
    <dgm:cxn modelId="{862B9460-A897-4B38-8CC2-3E131CD79686}" type="presParOf" srcId="{7CAC0510-2E65-4452-B3AF-638F7DADDF8F}" destId="{736CCD39-50A7-40FE-B97A-A9563F45DBA7}" srcOrd="1" destOrd="0" presId="urn:microsoft.com/office/officeart/2005/8/layout/hierarchy1"/>
    <dgm:cxn modelId="{5CA2A5BA-0297-4813-938E-FBEEDCBFC95F}" type="presParOf" srcId="{736CCD39-50A7-40FE-B97A-A9563F45DBA7}" destId="{44FFD872-1772-4F46-B93D-C4B0C01C0AC7}" srcOrd="0" destOrd="0" presId="urn:microsoft.com/office/officeart/2005/8/layout/hierarchy1"/>
    <dgm:cxn modelId="{DEAB3F73-29A7-4D34-A3C8-4CA329D1BE33}" type="presParOf" srcId="{736CCD39-50A7-40FE-B97A-A9563F45DBA7}" destId="{05C87A47-08FC-4856-B002-B0924E63460B}" srcOrd="1" destOrd="0" presId="urn:microsoft.com/office/officeart/2005/8/layout/hierarchy1"/>
    <dgm:cxn modelId="{B6F668B6-20F1-436C-929B-9F0654BD9585}" type="presParOf" srcId="{05C87A47-08FC-4856-B002-B0924E63460B}" destId="{86560625-7B07-4F22-9606-0B861EFA9C6B}" srcOrd="0" destOrd="0" presId="urn:microsoft.com/office/officeart/2005/8/layout/hierarchy1"/>
    <dgm:cxn modelId="{71113219-F73E-4F9A-BFF4-2BDBD3A94F7F}" type="presParOf" srcId="{86560625-7B07-4F22-9606-0B861EFA9C6B}" destId="{EF74D47A-EC61-4351-A304-549A6D7440BC}" srcOrd="0" destOrd="0" presId="urn:microsoft.com/office/officeart/2005/8/layout/hierarchy1"/>
    <dgm:cxn modelId="{53E7B5B4-6EE0-476E-9BCD-90D4768E12AF}" type="presParOf" srcId="{86560625-7B07-4F22-9606-0B861EFA9C6B}" destId="{D8019368-0251-4512-BD09-A4543EFE27F2}" srcOrd="1" destOrd="0" presId="urn:microsoft.com/office/officeart/2005/8/layout/hierarchy1"/>
    <dgm:cxn modelId="{A900B3FD-ADAA-4DEA-B605-C726E47A3E4D}" type="presParOf" srcId="{05C87A47-08FC-4856-B002-B0924E63460B}" destId="{9B4F31FA-7749-47C6-B06D-0FE411235F2B}" srcOrd="1" destOrd="0" presId="urn:microsoft.com/office/officeart/2005/8/layout/hierarchy1"/>
    <dgm:cxn modelId="{FCD24902-1D57-45D3-904A-F03333F5FE5D}" type="presParOf" srcId="{736CCD39-50A7-40FE-B97A-A9563F45DBA7}" destId="{76221245-3EAC-4A3A-8589-84070023A2A9}" srcOrd="2" destOrd="0" presId="urn:microsoft.com/office/officeart/2005/8/layout/hierarchy1"/>
    <dgm:cxn modelId="{289A0D2C-1B17-494A-9EF1-012B7983B136}" type="presParOf" srcId="{736CCD39-50A7-40FE-B97A-A9563F45DBA7}" destId="{81B0E23C-36C5-4233-9007-A7246E02AA88}" srcOrd="3" destOrd="0" presId="urn:microsoft.com/office/officeart/2005/8/layout/hierarchy1"/>
    <dgm:cxn modelId="{D8D9E9C8-6876-47CE-ACAE-C70AD3932221}" type="presParOf" srcId="{81B0E23C-36C5-4233-9007-A7246E02AA88}" destId="{00194B64-AAC9-47F8-998B-DE98AF6E8A4F}" srcOrd="0" destOrd="0" presId="urn:microsoft.com/office/officeart/2005/8/layout/hierarchy1"/>
    <dgm:cxn modelId="{FAAE445A-5B4E-4173-AADF-1858C4D3CE5A}" type="presParOf" srcId="{00194B64-AAC9-47F8-998B-DE98AF6E8A4F}" destId="{8F74FA6C-6B4A-44C5-8B91-625F6F59A0F8}" srcOrd="0" destOrd="0" presId="urn:microsoft.com/office/officeart/2005/8/layout/hierarchy1"/>
    <dgm:cxn modelId="{245AAB4C-78DA-4B4E-80E6-12B5C17AEEAC}" type="presParOf" srcId="{00194B64-AAC9-47F8-998B-DE98AF6E8A4F}" destId="{254E00C1-87D2-432E-94D0-8A60DCA07520}" srcOrd="1" destOrd="0" presId="urn:microsoft.com/office/officeart/2005/8/layout/hierarchy1"/>
    <dgm:cxn modelId="{78F00A8A-0625-48F5-A8FA-92FA829B98AA}" type="presParOf" srcId="{81B0E23C-36C5-4233-9007-A7246E02AA88}" destId="{5284464D-6C02-4B47-8AB9-96265B4A0FC0}" srcOrd="1" destOrd="0" presId="urn:microsoft.com/office/officeart/2005/8/layout/hierarchy1"/>
    <dgm:cxn modelId="{0D2D1953-72A7-4CF3-9B1D-CBA9FB5CC7A2}" type="presParOf" srcId="{CB7530A6-0FD3-4ABF-9EA1-F8711E92568B}" destId="{2D8EBCAD-0CFF-41FA-857D-FA08365282F6}" srcOrd="2" destOrd="0" presId="urn:microsoft.com/office/officeart/2005/8/layout/hierarchy1"/>
    <dgm:cxn modelId="{4DC18DA6-DAEB-49F6-ADC1-BFF4D4154286}" type="presParOf" srcId="{CB7530A6-0FD3-4ABF-9EA1-F8711E92568B}" destId="{338F8052-A18D-45B3-84DE-53A293F67763}" srcOrd="3" destOrd="0" presId="urn:microsoft.com/office/officeart/2005/8/layout/hierarchy1"/>
    <dgm:cxn modelId="{BBE8FBA9-13E5-45D0-9424-F8B7F42789F9}" type="presParOf" srcId="{338F8052-A18D-45B3-84DE-53A293F67763}" destId="{0D5B8FF8-B664-441B-ACCF-5FE2AF6F7146}" srcOrd="0" destOrd="0" presId="urn:microsoft.com/office/officeart/2005/8/layout/hierarchy1"/>
    <dgm:cxn modelId="{070F3C0E-3153-45FA-BCA7-6D4F72ECA212}" type="presParOf" srcId="{0D5B8FF8-B664-441B-ACCF-5FE2AF6F7146}" destId="{DEA9291E-F855-4982-9F03-97159682B499}" srcOrd="0" destOrd="0" presId="urn:microsoft.com/office/officeart/2005/8/layout/hierarchy1"/>
    <dgm:cxn modelId="{920B8641-BAAC-42B0-80A9-BC7AD273B463}" type="presParOf" srcId="{0D5B8FF8-B664-441B-ACCF-5FE2AF6F7146}" destId="{3161C7A1-BA6E-4B09-8D8F-DCE73AA99920}" srcOrd="1" destOrd="0" presId="urn:microsoft.com/office/officeart/2005/8/layout/hierarchy1"/>
    <dgm:cxn modelId="{E31E5D8D-754A-478A-8956-2CCEEEA71787}" type="presParOf" srcId="{338F8052-A18D-45B3-84DE-53A293F67763}" destId="{0DE879A6-57BC-4342-90E7-740DBF5347CC}" srcOrd="1" destOrd="0" presId="urn:microsoft.com/office/officeart/2005/8/layout/hierarchy1"/>
    <dgm:cxn modelId="{A299141E-E428-4F47-B584-8DD1F2940627}" type="presParOf" srcId="{0DE879A6-57BC-4342-90E7-740DBF5347CC}" destId="{F904CF7D-A289-4A77-9065-1A48A2363C15}" srcOrd="0" destOrd="0" presId="urn:microsoft.com/office/officeart/2005/8/layout/hierarchy1"/>
    <dgm:cxn modelId="{C3B16D56-2660-45CF-A78D-C68D29010733}" type="presParOf" srcId="{0DE879A6-57BC-4342-90E7-740DBF5347CC}" destId="{8E9FDB8D-0C8B-4D8B-862F-674DEE2F6711}" srcOrd="1" destOrd="0" presId="urn:microsoft.com/office/officeart/2005/8/layout/hierarchy1"/>
    <dgm:cxn modelId="{11A59602-1E62-4F7D-87C3-E75395C60891}" type="presParOf" srcId="{8E9FDB8D-0C8B-4D8B-862F-674DEE2F6711}" destId="{01F43BF1-0A26-4347-98B5-4FA0E9187793}" srcOrd="0" destOrd="0" presId="urn:microsoft.com/office/officeart/2005/8/layout/hierarchy1"/>
    <dgm:cxn modelId="{FF7715FD-4920-4456-BA20-57D2C43F601F}" type="presParOf" srcId="{01F43BF1-0A26-4347-98B5-4FA0E9187793}" destId="{5630CDD3-9F8C-41D1-85AD-8F11DD9A4C72}" srcOrd="0" destOrd="0" presId="urn:microsoft.com/office/officeart/2005/8/layout/hierarchy1"/>
    <dgm:cxn modelId="{7292BCE1-6525-4047-B9D9-3660AE1BFD4C}" type="presParOf" srcId="{01F43BF1-0A26-4347-98B5-4FA0E9187793}" destId="{331B885F-1BFA-4822-8D01-4285123EEA15}" srcOrd="1" destOrd="0" presId="urn:microsoft.com/office/officeart/2005/8/layout/hierarchy1"/>
    <dgm:cxn modelId="{CDCCD5FC-8637-400B-88CB-CFB917FB6F40}" type="presParOf" srcId="{8E9FDB8D-0C8B-4D8B-862F-674DEE2F6711}" destId="{86772DB9-3F2F-4F0B-BAC8-9E0330AF3F2D}" srcOrd="1" destOrd="0" presId="urn:microsoft.com/office/officeart/2005/8/layout/hierarchy1"/>
    <dgm:cxn modelId="{A9DB795A-2760-4A3C-B3E2-6D48D7A4252F}" type="presParOf" srcId="{0DE879A6-57BC-4342-90E7-740DBF5347CC}" destId="{F9F9BFBD-F1B1-441A-856E-7CC335A83D65}" srcOrd="2" destOrd="0" presId="urn:microsoft.com/office/officeart/2005/8/layout/hierarchy1"/>
    <dgm:cxn modelId="{4C7EC096-DF4F-49FD-AAE3-403BA1FC81B8}" type="presParOf" srcId="{0DE879A6-57BC-4342-90E7-740DBF5347CC}" destId="{9BBF08D3-DC2C-4337-8CCD-226FF9CD320C}" srcOrd="3" destOrd="0" presId="urn:microsoft.com/office/officeart/2005/8/layout/hierarchy1"/>
    <dgm:cxn modelId="{91908396-F202-46EE-8943-136E4F911C0A}" type="presParOf" srcId="{9BBF08D3-DC2C-4337-8CCD-226FF9CD320C}" destId="{FF660735-01D5-496D-9D60-54E01A10E728}" srcOrd="0" destOrd="0" presId="urn:microsoft.com/office/officeart/2005/8/layout/hierarchy1"/>
    <dgm:cxn modelId="{1BEB8620-A1DD-4743-B392-524F8EF40FE4}" type="presParOf" srcId="{FF660735-01D5-496D-9D60-54E01A10E728}" destId="{D3E0967E-478B-4A40-AE18-6C2FB792A850}" srcOrd="0" destOrd="0" presId="urn:microsoft.com/office/officeart/2005/8/layout/hierarchy1"/>
    <dgm:cxn modelId="{E6910CA3-4890-4F99-A897-27CFAC2BEE8B}" type="presParOf" srcId="{FF660735-01D5-496D-9D60-54E01A10E728}" destId="{43AED70B-D967-475E-BDDE-E9277EEE103B}" srcOrd="1" destOrd="0" presId="urn:microsoft.com/office/officeart/2005/8/layout/hierarchy1"/>
    <dgm:cxn modelId="{C97DFE31-E8FB-43E6-99B6-AD35DA9D67D3}" type="presParOf" srcId="{9BBF08D3-DC2C-4337-8CCD-226FF9CD320C}" destId="{239A1A96-CD55-4905-B0C8-A216E846B0E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35DC20-9C19-4C40-9AD7-BB3BADDEAA99}" type="doc">
      <dgm:prSet loTypeId="urn:microsoft.com/office/officeart/2005/8/layout/hierarchy1" loCatId="hierarchy" qsTypeId="urn:microsoft.com/office/officeart/2005/8/quickstyle/3d2" qsCatId="3D" csTypeId="urn:microsoft.com/office/officeart/2005/8/colors/accent0_1" csCatId="mainScheme" phldr="1"/>
      <dgm:spPr/>
      <dgm:t>
        <a:bodyPr/>
        <a:lstStyle/>
        <a:p>
          <a:endParaRPr lang="fr-FR"/>
        </a:p>
      </dgm:t>
    </dgm:pt>
    <dgm:pt modelId="{BA2A304A-CC76-4C83-AF85-8D7D50731235}">
      <dgm:prSet phldrT="[Texte]" custT="1"/>
      <dgm:spPr/>
      <dgm:t>
        <a:bodyPr/>
        <a:lstStyle/>
        <a:p>
          <a:r>
            <a:rPr lang="ar-DZ" sz="4000" b="1" dirty="0" smtClean="0">
              <a:latin typeface="Arabic Typesetting" panose="03020402040406030203" pitchFamily="66" charset="-78"/>
              <a:cs typeface="Arabic Typesetting" panose="03020402040406030203" pitchFamily="66" charset="-78"/>
            </a:rPr>
            <a:t>بالنسبة للغير:</a:t>
          </a:r>
        </a:p>
        <a:p>
          <a:r>
            <a:rPr lang="ar-DZ" sz="4000" b="1" dirty="0" smtClean="0">
              <a:latin typeface="Arabic Typesetting" panose="03020402040406030203" pitchFamily="66" charset="-78"/>
              <a:cs typeface="Arabic Typesetting" panose="03020402040406030203" pitchFamily="66" charset="-78"/>
            </a:rPr>
            <a:t>أثار القيد  </a:t>
          </a:r>
          <a:endParaRPr lang="fr-FR" sz="4000" b="1" dirty="0">
            <a:latin typeface="Arabic Typesetting" panose="03020402040406030203" pitchFamily="66" charset="-78"/>
            <a:cs typeface="Arabic Typesetting" panose="03020402040406030203" pitchFamily="66" charset="-78"/>
          </a:endParaRPr>
        </a:p>
      </dgm:t>
    </dgm:pt>
    <dgm:pt modelId="{ACD03FFF-F0B6-4414-9106-557033437D2C}" type="parTrans" cxnId="{F085A62C-9C68-4850-A2A5-2409D4D8426D}">
      <dgm:prSet/>
      <dgm:spPr/>
      <dgm:t>
        <a:bodyPr/>
        <a:lstStyle/>
        <a:p>
          <a:endParaRPr lang="fr-FR"/>
        </a:p>
      </dgm:t>
    </dgm:pt>
    <dgm:pt modelId="{274E7CBB-049B-4CDC-8373-7D09BF7DEF40}" type="sibTrans" cxnId="{F085A62C-9C68-4850-A2A5-2409D4D8426D}">
      <dgm:prSet/>
      <dgm:spPr/>
      <dgm:t>
        <a:bodyPr/>
        <a:lstStyle/>
        <a:p>
          <a:endParaRPr lang="fr-FR"/>
        </a:p>
      </dgm:t>
    </dgm:pt>
    <dgm:pt modelId="{44FA246E-5650-4D03-8BA7-EE85C7ADB825}">
      <dgm:prSet phldrT="[Texte]" custT="1"/>
      <dgm:spPr/>
      <dgm:t>
        <a:bodyPr/>
        <a:lstStyle/>
        <a:p>
          <a:r>
            <a:rPr lang="ar-DZ" sz="2800" b="1" dirty="0" smtClean="0">
              <a:latin typeface="Arabic Typesetting" panose="03020402040406030203" pitchFamily="66" charset="-78"/>
              <a:cs typeface="Arabic Typesetting" panose="03020402040406030203" pitchFamily="66" charset="-78"/>
            </a:rPr>
            <a:t>حائز العقار:</a:t>
          </a:r>
        </a:p>
        <a:p>
          <a:r>
            <a:rPr lang="ar-DZ" sz="2800" b="1" dirty="0" smtClean="0">
              <a:latin typeface="Arabic Typesetting" panose="03020402040406030203" pitchFamily="66" charset="-78"/>
              <a:cs typeface="Arabic Typesetting" panose="03020402040406030203" pitchFamily="66" charset="-78"/>
            </a:rPr>
            <a:t>كل شخص له حق عيني على العقار المرهون بعدما انتقلت اليه ملكية العقار </a:t>
          </a:r>
          <a:endParaRPr lang="fr-FR" sz="2800" b="1" dirty="0">
            <a:latin typeface="Arabic Typesetting" panose="03020402040406030203" pitchFamily="66" charset="-78"/>
            <a:cs typeface="Arabic Typesetting" panose="03020402040406030203" pitchFamily="66" charset="-78"/>
          </a:endParaRPr>
        </a:p>
      </dgm:t>
    </dgm:pt>
    <dgm:pt modelId="{FD4959BB-6AD8-4ED6-9DFE-43B9A762B51A}" type="parTrans" cxnId="{918C2B36-F621-45C3-98DE-703BC52F8BBC}">
      <dgm:prSet/>
      <dgm:spPr/>
      <dgm:t>
        <a:bodyPr/>
        <a:lstStyle/>
        <a:p>
          <a:endParaRPr lang="fr-FR"/>
        </a:p>
      </dgm:t>
    </dgm:pt>
    <dgm:pt modelId="{99697C4D-EB88-4DA3-A61D-24A2E7817880}" type="sibTrans" cxnId="{918C2B36-F621-45C3-98DE-703BC52F8BBC}">
      <dgm:prSet/>
      <dgm:spPr/>
      <dgm:t>
        <a:bodyPr/>
        <a:lstStyle/>
        <a:p>
          <a:endParaRPr lang="fr-FR"/>
        </a:p>
      </dgm:t>
    </dgm:pt>
    <dgm:pt modelId="{61E5156B-C94D-4D0C-B063-CB06AB0D1C6A}">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خيارات الحائز  </a:t>
          </a:r>
          <a:endParaRPr lang="fr-FR" sz="3200" b="1" dirty="0">
            <a:latin typeface="Arabic Typesetting" panose="03020402040406030203" pitchFamily="66" charset="-78"/>
            <a:cs typeface="Arabic Typesetting" panose="03020402040406030203" pitchFamily="66" charset="-78"/>
          </a:endParaRPr>
        </a:p>
      </dgm:t>
    </dgm:pt>
    <dgm:pt modelId="{3325C098-A172-4508-BBA7-1D7475EDDF2A}" type="parTrans" cxnId="{0C5F05A6-33F4-44D0-BFF0-B7D7CD7D4F67}">
      <dgm:prSet/>
      <dgm:spPr/>
      <dgm:t>
        <a:bodyPr/>
        <a:lstStyle/>
        <a:p>
          <a:endParaRPr lang="fr-FR"/>
        </a:p>
      </dgm:t>
    </dgm:pt>
    <dgm:pt modelId="{D9DB2631-5E1C-4D9A-8EBA-67E3174346E5}" type="sibTrans" cxnId="{0C5F05A6-33F4-44D0-BFF0-B7D7CD7D4F67}">
      <dgm:prSet/>
      <dgm:spPr/>
      <dgm:t>
        <a:bodyPr/>
        <a:lstStyle/>
        <a:p>
          <a:endParaRPr lang="fr-FR"/>
        </a:p>
      </dgm:t>
    </dgm:pt>
    <dgm:pt modelId="{2FD93424-93AB-407A-B8AF-0C33EEAF4363}">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السلطات الثلاث  </a:t>
          </a:r>
          <a:endParaRPr lang="fr-FR" sz="3200" b="1" dirty="0">
            <a:latin typeface="Arabic Typesetting" panose="03020402040406030203" pitchFamily="66" charset="-78"/>
            <a:cs typeface="Arabic Typesetting" panose="03020402040406030203" pitchFamily="66" charset="-78"/>
          </a:endParaRPr>
        </a:p>
      </dgm:t>
    </dgm:pt>
    <dgm:pt modelId="{6B665BDB-5AE0-4DB5-9FAB-FB9F85298310}" type="parTrans" cxnId="{8B9B7C14-83D7-442B-B4C0-B3C10F1902DE}">
      <dgm:prSet/>
      <dgm:spPr/>
      <dgm:t>
        <a:bodyPr/>
        <a:lstStyle/>
        <a:p>
          <a:endParaRPr lang="fr-FR"/>
        </a:p>
      </dgm:t>
    </dgm:pt>
    <dgm:pt modelId="{8474146F-A3DA-4E2E-8F77-0B3530E3699B}" type="sibTrans" cxnId="{8B9B7C14-83D7-442B-B4C0-B3C10F1902DE}">
      <dgm:prSet/>
      <dgm:spPr/>
      <dgm:t>
        <a:bodyPr/>
        <a:lstStyle/>
        <a:p>
          <a:endParaRPr lang="fr-FR"/>
        </a:p>
      </dgm:t>
    </dgm:pt>
    <dgm:pt modelId="{954389D7-7C0A-47D5-BA6C-CFD0A576DF3E}">
      <dgm:prSet phldrT="[Texte]" custT="1"/>
      <dgm:spPr/>
      <dgm:t>
        <a:bodyPr/>
        <a:lstStyle/>
        <a:p>
          <a:r>
            <a:rPr lang="ar-DZ" sz="3200" b="1" dirty="0" smtClean="0">
              <a:latin typeface="Arabic Typesetting" panose="03020402040406030203" pitchFamily="66" charset="-78"/>
              <a:cs typeface="Arabic Typesetting" panose="03020402040406030203" pitchFamily="66" charset="-78"/>
            </a:rPr>
            <a:t>دائن أخر : </a:t>
          </a:r>
        </a:p>
        <a:p>
          <a:r>
            <a:rPr lang="ar-DZ" sz="3200" b="1" dirty="0" smtClean="0">
              <a:latin typeface="Arabic Typesetting" panose="03020402040406030203" pitchFamily="66" charset="-78"/>
              <a:cs typeface="Arabic Typesetting" panose="03020402040406030203" pitchFamily="66" charset="-78"/>
            </a:rPr>
            <a:t>شخص له حق عيني تبعي على العقار المرهون  </a:t>
          </a:r>
          <a:endParaRPr lang="fr-FR" sz="3200" b="1" dirty="0">
            <a:latin typeface="Arabic Typesetting" panose="03020402040406030203" pitchFamily="66" charset="-78"/>
            <a:cs typeface="Arabic Typesetting" panose="03020402040406030203" pitchFamily="66" charset="-78"/>
          </a:endParaRPr>
        </a:p>
      </dgm:t>
    </dgm:pt>
    <dgm:pt modelId="{ACAB3513-2E46-47C8-81FF-757EA9A9AA9B}" type="parTrans" cxnId="{FFF02DE2-B965-47E9-BA50-696D249A15E3}">
      <dgm:prSet/>
      <dgm:spPr/>
      <dgm:t>
        <a:bodyPr/>
        <a:lstStyle/>
        <a:p>
          <a:endParaRPr lang="fr-FR"/>
        </a:p>
      </dgm:t>
    </dgm:pt>
    <dgm:pt modelId="{8AF7239E-5A4F-44F2-941A-D7425FAE3491}" type="sibTrans" cxnId="{FFF02DE2-B965-47E9-BA50-696D249A15E3}">
      <dgm:prSet/>
      <dgm:spPr/>
      <dgm:t>
        <a:bodyPr/>
        <a:lstStyle/>
        <a:p>
          <a:endParaRPr lang="fr-FR"/>
        </a:p>
      </dgm:t>
    </dgm:pt>
    <dgm:pt modelId="{B074F540-329E-418F-88D4-0511A063D962}">
      <dgm:prSet custT="1"/>
      <dgm:spPr/>
      <dgm:t>
        <a:bodyPr/>
        <a:lstStyle/>
        <a:p>
          <a:r>
            <a:rPr lang="ar-DZ" sz="2400" b="1" dirty="0" smtClean="0">
              <a:latin typeface="Arabic Typesetting" panose="03020402040406030203" pitchFamily="66" charset="-78"/>
              <a:cs typeface="Arabic Typesetting" panose="03020402040406030203" pitchFamily="66" charset="-78"/>
            </a:rPr>
            <a:t>التخلي عن العقار المرهون مطالبة المحكمة بتعيين حارس </a:t>
          </a:r>
          <a:endParaRPr lang="fr-FR" sz="2400" b="1" dirty="0">
            <a:latin typeface="Arabic Typesetting" panose="03020402040406030203" pitchFamily="66" charset="-78"/>
            <a:cs typeface="Arabic Typesetting" panose="03020402040406030203" pitchFamily="66" charset="-78"/>
          </a:endParaRPr>
        </a:p>
      </dgm:t>
    </dgm:pt>
    <dgm:pt modelId="{3597BCBE-A994-40D3-B6D0-2049534846C7}" type="parTrans" cxnId="{55AFA53B-4E9A-459C-A3CB-DC8A17D07407}">
      <dgm:prSet/>
      <dgm:spPr/>
      <dgm:t>
        <a:bodyPr/>
        <a:lstStyle/>
        <a:p>
          <a:endParaRPr lang="fr-FR"/>
        </a:p>
      </dgm:t>
    </dgm:pt>
    <dgm:pt modelId="{7196B93A-F28D-4129-BBCC-6F5670884606}" type="sibTrans" cxnId="{55AFA53B-4E9A-459C-A3CB-DC8A17D07407}">
      <dgm:prSet/>
      <dgm:spPr/>
      <dgm:t>
        <a:bodyPr/>
        <a:lstStyle/>
        <a:p>
          <a:endParaRPr lang="fr-FR"/>
        </a:p>
      </dgm:t>
    </dgm:pt>
    <dgm:pt modelId="{B8CE3C8A-BEB1-408C-8B08-B33AB32CD5A4}">
      <dgm:prSet custT="1"/>
      <dgm:spPr/>
      <dgm:t>
        <a:bodyPr/>
        <a:lstStyle/>
        <a:p>
          <a:r>
            <a:rPr lang="ar-DZ" sz="3600" b="1" dirty="0" smtClean="0">
              <a:latin typeface="Arabic Typesetting" panose="03020402040406030203" pitchFamily="66" charset="-78"/>
              <a:cs typeface="Arabic Typesetting" panose="03020402040406030203" pitchFamily="66" charset="-78"/>
            </a:rPr>
            <a:t>قضاء الدين </a:t>
          </a:r>
          <a:endParaRPr lang="fr-FR" sz="3600" b="1" dirty="0">
            <a:latin typeface="Arabic Typesetting" panose="03020402040406030203" pitchFamily="66" charset="-78"/>
            <a:cs typeface="Arabic Typesetting" panose="03020402040406030203" pitchFamily="66" charset="-78"/>
          </a:endParaRPr>
        </a:p>
      </dgm:t>
    </dgm:pt>
    <dgm:pt modelId="{BDE0B87F-F328-4084-AF94-0605DAFEF9EC}" type="parTrans" cxnId="{322DB34C-EBA1-4FAB-A68D-1132441E0E43}">
      <dgm:prSet/>
      <dgm:spPr/>
      <dgm:t>
        <a:bodyPr/>
        <a:lstStyle/>
        <a:p>
          <a:endParaRPr lang="fr-FR"/>
        </a:p>
      </dgm:t>
    </dgm:pt>
    <dgm:pt modelId="{B1873532-19AE-427F-BC92-398E4A5BFB42}" type="sibTrans" cxnId="{322DB34C-EBA1-4FAB-A68D-1132441E0E43}">
      <dgm:prSet/>
      <dgm:spPr/>
      <dgm:t>
        <a:bodyPr/>
        <a:lstStyle/>
        <a:p>
          <a:endParaRPr lang="fr-FR"/>
        </a:p>
      </dgm:t>
    </dgm:pt>
    <dgm:pt modelId="{71F5B7E0-7864-4C4F-A252-2679DAAFF177}">
      <dgm:prSet custT="1"/>
      <dgm:spPr/>
      <dgm:t>
        <a:bodyPr/>
        <a:lstStyle/>
        <a:p>
          <a:r>
            <a:rPr lang="ar-DZ" sz="2800" b="1" dirty="0" smtClean="0">
              <a:latin typeface="Arabic Typesetting" panose="03020402040406030203" pitchFamily="66" charset="-78"/>
              <a:cs typeface="Arabic Typesetting" panose="03020402040406030203" pitchFamily="66" charset="-78"/>
            </a:rPr>
            <a:t>الحق الاستعمال و الاستغلال </a:t>
          </a:r>
          <a:endParaRPr lang="fr-FR" sz="2800" b="1" dirty="0">
            <a:latin typeface="Arabic Typesetting" panose="03020402040406030203" pitchFamily="66" charset="-78"/>
            <a:cs typeface="Arabic Typesetting" panose="03020402040406030203" pitchFamily="66" charset="-78"/>
          </a:endParaRPr>
        </a:p>
      </dgm:t>
    </dgm:pt>
    <dgm:pt modelId="{44D5D85E-77CD-49E2-9CFB-FFB5948D99E1}" type="parTrans" cxnId="{CA9850BA-05EC-417B-8D4D-215042A93942}">
      <dgm:prSet/>
      <dgm:spPr/>
      <dgm:t>
        <a:bodyPr/>
        <a:lstStyle/>
        <a:p>
          <a:endParaRPr lang="fr-FR"/>
        </a:p>
      </dgm:t>
    </dgm:pt>
    <dgm:pt modelId="{1AFCEEC1-8932-438D-9265-DA632AA273BC}" type="sibTrans" cxnId="{CA9850BA-05EC-417B-8D4D-215042A93942}">
      <dgm:prSet/>
      <dgm:spPr/>
      <dgm:t>
        <a:bodyPr/>
        <a:lstStyle/>
        <a:p>
          <a:endParaRPr lang="fr-FR"/>
        </a:p>
      </dgm:t>
    </dgm:pt>
    <dgm:pt modelId="{183A0EE1-4EEE-42D6-92EB-081F4311C9DE}">
      <dgm:prSet custT="1"/>
      <dgm:spPr/>
      <dgm:t>
        <a:bodyPr/>
        <a:lstStyle/>
        <a:p>
          <a:r>
            <a:rPr lang="ar-DZ" sz="4000" b="1" dirty="0" smtClean="0">
              <a:latin typeface="Arabic Typesetting" panose="03020402040406030203" pitchFamily="66" charset="-78"/>
              <a:cs typeface="Arabic Typesetting" panose="03020402040406030203" pitchFamily="66" charset="-78"/>
            </a:rPr>
            <a:t>الحق في التصرف </a:t>
          </a:r>
          <a:endParaRPr lang="fr-FR" sz="4000" b="1" dirty="0">
            <a:latin typeface="Arabic Typesetting" panose="03020402040406030203" pitchFamily="66" charset="-78"/>
            <a:cs typeface="Arabic Typesetting" panose="03020402040406030203" pitchFamily="66" charset="-78"/>
          </a:endParaRPr>
        </a:p>
      </dgm:t>
    </dgm:pt>
    <dgm:pt modelId="{D4D3832C-718D-4E74-B2FC-390913DD5108}" type="parTrans" cxnId="{F16D20D3-1D61-42A3-AAB5-FA337E987444}">
      <dgm:prSet/>
      <dgm:spPr/>
      <dgm:t>
        <a:bodyPr/>
        <a:lstStyle/>
        <a:p>
          <a:endParaRPr lang="fr-FR"/>
        </a:p>
      </dgm:t>
    </dgm:pt>
    <dgm:pt modelId="{FAF95E8A-CB6B-4CC1-8677-3BEC1A5553E6}" type="sibTrans" cxnId="{F16D20D3-1D61-42A3-AAB5-FA337E987444}">
      <dgm:prSet/>
      <dgm:spPr/>
      <dgm:t>
        <a:bodyPr/>
        <a:lstStyle/>
        <a:p>
          <a:endParaRPr lang="fr-FR"/>
        </a:p>
      </dgm:t>
    </dgm:pt>
    <dgm:pt modelId="{8C5347F0-AC28-4757-8494-334ACF6C97CB}">
      <dgm:prSet custT="1"/>
      <dgm:spPr/>
      <dgm:t>
        <a:bodyPr/>
        <a:lstStyle/>
        <a:p>
          <a:r>
            <a:rPr lang="ar-DZ" sz="2400" b="1" dirty="0" smtClean="0">
              <a:latin typeface="Arabic Typesetting" panose="03020402040406030203" pitchFamily="66" charset="-78"/>
              <a:cs typeface="Arabic Typesetting" panose="03020402040406030203" pitchFamily="66" charset="-78"/>
            </a:rPr>
            <a:t>تحديد مرتبة الدائن المرتهن عند تزاحم </a:t>
          </a:r>
          <a:r>
            <a:rPr lang="ar-DZ" sz="2400" b="1" dirty="0" err="1" smtClean="0">
              <a:latin typeface="Arabic Typesetting" panose="03020402040406030203" pitchFamily="66" charset="-78"/>
              <a:cs typeface="Arabic Typesetting" panose="03020402040406030203" pitchFamily="66" charset="-78"/>
            </a:rPr>
            <a:t>الدئنين</a:t>
          </a:r>
          <a:r>
            <a:rPr lang="ar-DZ" sz="2400" b="1" dirty="0" smtClean="0">
              <a:latin typeface="Arabic Typesetting" panose="03020402040406030203" pitchFamily="66" charset="-78"/>
              <a:cs typeface="Arabic Typesetting" panose="03020402040406030203" pitchFamily="66" charset="-78"/>
            </a:rPr>
            <a:t> </a:t>
          </a:r>
          <a:endParaRPr lang="fr-FR" sz="2400" b="1" dirty="0">
            <a:latin typeface="Arabic Typesetting" panose="03020402040406030203" pitchFamily="66" charset="-78"/>
            <a:cs typeface="Arabic Typesetting" panose="03020402040406030203" pitchFamily="66" charset="-78"/>
          </a:endParaRPr>
        </a:p>
      </dgm:t>
    </dgm:pt>
    <dgm:pt modelId="{6134F7C9-FFDD-4AE6-8944-ABEE6E319244}" type="parTrans" cxnId="{2D4A7F6C-996F-4151-A0F9-7792BE1541F7}">
      <dgm:prSet/>
      <dgm:spPr/>
      <dgm:t>
        <a:bodyPr/>
        <a:lstStyle/>
        <a:p>
          <a:endParaRPr lang="fr-FR"/>
        </a:p>
      </dgm:t>
    </dgm:pt>
    <dgm:pt modelId="{AAC9D0E2-0FC2-4594-B4EA-3D7DCF067C1C}" type="sibTrans" cxnId="{2D4A7F6C-996F-4151-A0F9-7792BE1541F7}">
      <dgm:prSet/>
      <dgm:spPr/>
      <dgm:t>
        <a:bodyPr/>
        <a:lstStyle/>
        <a:p>
          <a:endParaRPr lang="fr-FR"/>
        </a:p>
      </dgm:t>
    </dgm:pt>
    <dgm:pt modelId="{7E79B01A-B67C-4461-B5BB-A974CB7EA0FC}">
      <dgm:prSet custT="1"/>
      <dgm:spPr/>
      <dgm:t>
        <a:bodyPr/>
        <a:lstStyle/>
        <a:p>
          <a:r>
            <a:rPr lang="ar-DZ" sz="2400" b="1" dirty="0" smtClean="0">
              <a:latin typeface="Arabic Typesetting" panose="03020402040406030203" pitchFamily="66" charset="-78"/>
              <a:cs typeface="Arabic Typesetting" panose="03020402040406030203" pitchFamily="66" charset="-78"/>
            </a:rPr>
            <a:t>العبرة بالأسبقية في القيد </a:t>
          </a:r>
          <a:endParaRPr lang="fr-FR" sz="2400" b="1" dirty="0">
            <a:latin typeface="Arabic Typesetting" panose="03020402040406030203" pitchFamily="66" charset="-78"/>
            <a:cs typeface="Arabic Typesetting" panose="03020402040406030203" pitchFamily="66" charset="-78"/>
          </a:endParaRPr>
        </a:p>
      </dgm:t>
    </dgm:pt>
    <dgm:pt modelId="{3FC95CDD-00F4-4575-8EA5-D1F7C20BD3DB}" type="parTrans" cxnId="{EA51C4DF-853E-4DEF-AD00-BF42A09ED004}">
      <dgm:prSet/>
      <dgm:spPr/>
      <dgm:t>
        <a:bodyPr/>
        <a:lstStyle/>
        <a:p>
          <a:endParaRPr lang="fr-FR"/>
        </a:p>
      </dgm:t>
    </dgm:pt>
    <dgm:pt modelId="{8F57B336-B4C4-4037-B2BF-E1413A6D3B60}" type="sibTrans" cxnId="{EA51C4DF-853E-4DEF-AD00-BF42A09ED004}">
      <dgm:prSet/>
      <dgm:spPr/>
      <dgm:t>
        <a:bodyPr/>
        <a:lstStyle/>
        <a:p>
          <a:endParaRPr lang="fr-FR"/>
        </a:p>
      </dgm:t>
    </dgm:pt>
    <dgm:pt modelId="{36CC9EB7-EDE7-42E9-9B67-FB46CCDCF9F9}">
      <dgm:prSet custT="1"/>
      <dgm:spPr/>
      <dgm:t>
        <a:bodyPr/>
        <a:lstStyle/>
        <a:p>
          <a:r>
            <a:rPr lang="ar-DZ" sz="2400" b="1" dirty="0" smtClean="0">
              <a:latin typeface="Arabic Typesetting" panose="03020402040406030203" pitchFamily="66" charset="-78"/>
              <a:cs typeface="Arabic Typesetting" panose="03020402040406030203" pitchFamily="66" charset="-78"/>
            </a:rPr>
            <a:t>تطهير العقار من الرهن بطلب البيع بالمزاد العلني </a:t>
          </a:r>
          <a:endParaRPr lang="fr-FR" sz="2400" b="1" dirty="0">
            <a:latin typeface="Arabic Typesetting" panose="03020402040406030203" pitchFamily="66" charset="-78"/>
            <a:cs typeface="Arabic Typesetting" panose="03020402040406030203" pitchFamily="66" charset="-78"/>
          </a:endParaRPr>
        </a:p>
      </dgm:t>
    </dgm:pt>
    <dgm:pt modelId="{E42D243B-BF2E-4ECA-8762-003D6FC25615}" type="parTrans" cxnId="{57E216CA-2B39-4A83-9C7F-8680AAE7819C}">
      <dgm:prSet/>
      <dgm:spPr/>
      <dgm:t>
        <a:bodyPr/>
        <a:lstStyle/>
        <a:p>
          <a:endParaRPr lang="fr-FR"/>
        </a:p>
      </dgm:t>
    </dgm:pt>
    <dgm:pt modelId="{FDC16889-FC74-49A9-82F5-E07E74E7B945}" type="sibTrans" cxnId="{57E216CA-2B39-4A83-9C7F-8680AAE7819C}">
      <dgm:prSet/>
      <dgm:spPr/>
      <dgm:t>
        <a:bodyPr/>
        <a:lstStyle/>
        <a:p>
          <a:endParaRPr lang="fr-FR"/>
        </a:p>
      </dgm:t>
    </dgm:pt>
    <dgm:pt modelId="{7C065059-F0A5-46BE-9E7B-194D14ABE3E5}" type="pres">
      <dgm:prSet presAssocID="{F735DC20-9C19-4C40-9AD7-BB3BADDEAA99}" presName="hierChild1" presStyleCnt="0">
        <dgm:presLayoutVars>
          <dgm:chPref val="1"/>
          <dgm:dir/>
          <dgm:animOne val="branch"/>
          <dgm:animLvl val="lvl"/>
          <dgm:resizeHandles/>
        </dgm:presLayoutVars>
      </dgm:prSet>
      <dgm:spPr/>
      <dgm:t>
        <a:bodyPr/>
        <a:lstStyle/>
        <a:p>
          <a:endParaRPr lang="fr-FR"/>
        </a:p>
      </dgm:t>
    </dgm:pt>
    <dgm:pt modelId="{60B894DD-0D4F-4522-9464-FF938C53F258}" type="pres">
      <dgm:prSet presAssocID="{BA2A304A-CC76-4C83-AF85-8D7D50731235}" presName="hierRoot1" presStyleCnt="0"/>
      <dgm:spPr/>
    </dgm:pt>
    <dgm:pt modelId="{B15506F7-C493-4BA9-AE19-1507AF27AA33}" type="pres">
      <dgm:prSet presAssocID="{BA2A304A-CC76-4C83-AF85-8D7D50731235}" presName="composite" presStyleCnt="0"/>
      <dgm:spPr/>
    </dgm:pt>
    <dgm:pt modelId="{C5DBE4E4-89A5-479D-8F42-A9C28D22D337}" type="pres">
      <dgm:prSet presAssocID="{BA2A304A-CC76-4C83-AF85-8D7D50731235}" presName="background" presStyleLbl="node0" presStyleIdx="0" presStyleCnt="1"/>
      <dgm:spPr/>
    </dgm:pt>
    <dgm:pt modelId="{D18BF6F9-BBD6-4DB8-8E4A-C84AA4937042}" type="pres">
      <dgm:prSet presAssocID="{BA2A304A-CC76-4C83-AF85-8D7D50731235}" presName="text" presStyleLbl="fgAcc0" presStyleIdx="0" presStyleCnt="1" custScaleX="383577" custScaleY="152304">
        <dgm:presLayoutVars>
          <dgm:chPref val="3"/>
        </dgm:presLayoutVars>
      </dgm:prSet>
      <dgm:spPr/>
      <dgm:t>
        <a:bodyPr/>
        <a:lstStyle/>
        <a:p>
          <a:endParaRPr lang="fr-FR"/>
        </a:p>
      </dgm:t>
    </dgm:pt>
    <dgm:pt modelId="{BCF506AE-F49D-4322-85F4-6EBCAE470E0B}" type="pres">
      <dgm:prSet presAssocID="{BA2A304A-CC76-4C83-AF85-8D7D50731235}" presName="hierChild2" presStyleCnt="0"/>
      <dgm:spPr/>
    </dgm:pt>
    <dgm:pt modelId="{06C7C65E-E3BF-4C32-A50B-F50887AD7C49}" type="pres">
      <dgm:prSet presAssocID="{FD4959BB-6AD8-4ED6-9DFE-43B9A762B51A}" presName="Name10" presStyleLbl="parChTrans1D2" presStyleIdx="0" presStyleCnt="2"/>
      <dgm:spPr/>
      <dgm:t>
        <a:bodyPr/>
        <a:lstStyle/>
        <a:p>
          <a:endParaRPr lang="fr-FR"/>
        </a:p>
      </dgm:t>
    </dgm:pt>
    <dgm:pt modelId="{A133C4F2-BFF5-4A4F-9EF9-16461B77A7C0}" type="pres">
      <dgm:prSet presAssocID="{44FA246E-5650-4D03-8BA7-EE85C7ADB825}" presName="hierRoot2" presStyleCnt="0"/>
      <dgm:spPr/>
    </dgm:pt>
    <dgm:pt modelId="{D3AC3E8A-6456-405A-927E-A234FFF13D68}" type="pres">
      <dgm:prSet presAssocID="{44FA246E-5650-4D03-8BA7-EE85C7ADB825}" presName="composite2" presStyleCnt="0"/>
      <dgm:spPr/>
    </dgm:pt>
    <dgm:pt modelId="{EEB5F246-064C-4765-8686-7538F78CCB60}" type="pres">
      <dgm:prSet presAssocID="{44FA246E-5650-4D03-8BA7-EE85C7ADB825}" presName="background2" presStyleLbl="node2" presStyleIdx="0" presStyleCnt="2"/>
      <dgm:spPr/>
    </dgm:pt>
    <dgm:pt modelId="{9C5C36A5-DF5F-4F66-B073-AB345D22DD77}" type="pres">
      <dgm:prSet presAssocID="{44FA246E-5650-4D03-8BA7-EE85C7ADB825}" presName="text2" presStyleLbl="fgAcc2" presStyleIdx="0" presStyleCnt="2" custScaleX="411476" custScaleY="151948">
        <dgm:presLayoutVars>
          <dgm:chPref val="3"/>
        </dgm:presLayoutVars>
      </dgm:prSet>
      <dgm:spPr/>
      <dgm:t>
        <a:bodyPr/>
        <a:lstStyle/>
        <a:p>
          <a:endParaRPr lang="fr-FR"/>
        </a:p>
      </dgm:t>
    </dgm:pt>
    <dgm:pt modelId="{74383BF7-9EA5-4555-AB37-A8C13687D862}" type="pres">
      <dgm:prSet presAssocID="{44FA246E-5650-4D03-8BA7-EE85C7ADB825}" presName="hierChild3" presStyleCnt="0"/>
      <dgm:spPr/>
    </dgm:pt>
    <dgm:pt modelId="{48B8A094-4C64-48B1-A681-9BEDBD5F9973}" type="pres">
      <dgm:prSet presAssocID="{3325C098-A172-4508-BBA7-1D7475EDDF2A}" presName="Name17" presStyleLbl="parChTrans1D3" presStyleIdx="0" presStyleCnt="4"/>
      <dgm:spPr/>
      <dgm:t>
        <a:bodyPr/>
        <a:lstStyle/>
        <a:p>
          <a:endParaRPr lang="fr-FR"/>
        </a:p>
      </dgm:t>
    </dgm:pt>
    <dgm:pt modelId="{2E9DF26C-E7B0-476A-9339-0E499AE64E37}" type="pres">
      <dgm:prSet presAssocID="{61E5156B-C94D-4D0C-B063-CB06AB0D1C6A}" presName="hierRoot3" presStyleCnt="0"/>
      <dgm:spPr/>
    </dgm:pt>
    <dgm:pt modelId="{BEE05C1D-385D-4819-9876-A77A30FD377B}" type="pres">
      <dgm:prSet presAssocID="{61E5156B-C94D-4D0C-B063-CB06AB0D1C6A}" presName="composite3" presStyleCnt="0"/>
      <dgm:spPr/>
    </dgm:pt>
    <dgm:pt modelId="{12AF1A95-1867-4D6C-88E7-4E3E2A90BDBD}" type="pres">
      <dgm:prSet presAssocID="{61E5156B-C94D-4D0C-B063-CB06AB0D1C6A}" presName="background3" presStyleLbl="node3" presStyleIdx="0" presStyleCnt="4"/>
      <dgm:spPr/>
    </dgm:pt>
    <dgm:pt modelId="{EEE4CC87-13EF-4A39-8925-7A83F772E446}" type="pres">
      <dgm:prSet presAssocID="{61E5156B-C94D-4D0C-B063-CB06AB0D1C6A}" presName="text3" presStyleLbl="fgAcc3" presStyleIdx="0" presStyleCnt="4" custScaleX="168328">
        <dgm:presLayoutVars>
          <dgm:chPref val="3"/>
        </dgm:presLayoutVars>
      </dgm:prSet>
      <dgm:spPr/>
      <dgm:t>
        <a:bodyPr/>
        <a:lstStyle/>
        <a:p>
          <a:endParaRPr lang="fr-FR"/>
        </a:p>
      </dgm:t>
    </dgm:pt>
    <dgm:pt modelId="{40C081B3-8A6C-4EB2-A34D-AAEFD7A21625}" type="pres">
      <dgm:prSet presAssocID="{61E5156B-C94D-4D0C-B063-CB06AB0D1C6A}" presName="hierChild4" presStyleCnt="0"/>
      <dgm:spPr/>
    </dgm:pt>
    <dgm:pt modelId="{91AB069F-55EA-407E-B135-C8DF43964542}" type="pres">
      <dgm:prSet presAssocID="{3597BCBE-A994-40D3-B6D0-2049534846C7}" presName="Name23" presStyleLbl="parChTrans1D4" presStyleIdx="0" presStyleCnt="5"/>
      <dgm:spPr/>
      <dgm:t>
        <a:bodyPr/>
        <a:lstStyle/>
        <a:p>
          <a:endParaRPr lang="fr-FR"/>
        </a:p>
      </dgm:t>
    </dgm:pt>
    <dgm:pt modelId="{86CB3D0A-2D7F-4E73-A943-19762F58F706}" type="pres">
      <dgm:prSet presAssocID="{B074F540-329E-418F-88D4-0511A063D962}" presName="hierRoot4" presStyleCnt="0"/>
      <dgm:spPr/>
    </dgm:pt>
    <dgm:pt modelId="{4095B4A5-A8A4-4876-84AC-DD72015B68AA}" type="pres">
      <dgm:prSet presAssocID="{B074F540-329E-418F-88D4-0511A063D962}" presName="composite4" presStyleCnt="0"/>
      <dgm:spPr/>
    </dgm:pt>
    <dgm:pt modelId="{39E131BB-FABF-4FB8-944F-9CA58A7734E2}" type="pres">
      <dgm:prSet presAssocID="{B074F540-329E-418F-88D4-0511A063D962}" presName="background4" presStyleLbl="node4" presStyleIdx="0" presStyleCnt="5"/>
      <dgm:spPr/>
    </dgm:pt>
    <dgm:pt modelId="{E33AC4A7-5B20-4DAC-B3BA-9A1FF09370C4}" type="pres">
      <dgm:prSet presAssocID="{B074F540-329E-418F-88D4-0511A063D962}" presName="text4" presStyleLbl="fgAcc4" presStyleIdx="0" presStyleCnt="5" custScaleX="122848" custScaleY="236493">
        <dgm:presLayoutVars>
          <dgm:chPref val="3"/>
        </dgm:presLayoutVars>
      </dgm:prSet>
      <dgm:spPr/>
      <dgm:t>
        <a:bodyPr/>
        <a:lstStyle/>
        <a:p>
          <a:endParaRPr lang="fr-FR"/>
        </a:p>
      </dgm:t>
    </dgm:pt>
    <dgm:pt modelId="{E5243D89-057E-4352-B170-4E33979DA855}" type="pres">
      <dgm:prSet presAssocID="{B074F540-329E-418F-88D4-0511A063D962}" presName="hierChild5" presStyleCnt="0"/>
      <dgm:spPr/>
    </dgm:pt>
    <dgm:pt modelId="{AB8D6F69-1796-4875-A00E-FFFF803C1DF1}" type="pres">
      <dgm:prSet presAssocID="{E42D243B-BF2E-4ECA-8762-003D6FC25615}" presName="Name23" presStyleLbl="parChTrans1D4" presStyleIdx="1" presStyleCnt="5"/>
      <dgm:spPr/>
      <dgm:t>
        <a:bodyPr/>
        <a:lstStyle/>
        <a:p>
          <a:endParaRPr lang="fr-FR"/>
        </a:p>
      </dgm:t>
    </dgm:pt>
    <dgm:pt modelId="{A49E5ED7-1617-4607-A5EE-7A5C42E6AF6C}" type="pres">
      <dgm:prSet presAssocID="{36CC9EB7-EDE7-42E9-9B67-FB46CCDCF9F9}" presName="hierRoot4" presStyleCnt="0"/>
      <dgm:spPr/>
    </dgm:pt>
    <dgm:pt modelId="{8BD02222-1D02-4DF0-B692-3F476BCD58F6}" type="pres">
      <dgm:prSet presAssocID="{36CC9EB7-EDE7-42E9-9B67-FB46CCDCF9F9}" presName="composite4" presStyleCnt="0"/>
      <dgm:spPr/>
    </dgm:pt>
    <dgm:pt modelId="{9A0D29EB-E87A-475D-8EC0-BEE9F9862183}" type="pres">
      <dgm:prSet presAssocID="{36CC9EB7-EDE7-42E9-9B67-FB46CCDCF9F9}" presName="background4" presStyleLbl="node4" presStyleIdx="1" presStyleCnt="5"/>
      <dgm:spPr/>
    </dgm:pt>
    <dgm:pt modelId="{B3F9F044-5877-4122-B241-00DBC2368EE3}" type="pres">
      <dgm:prSet presAssocID="{36CC9EB7-EDE7-42E9-9B67-FB46CCDCF9F9}" presName="text4" presStyleLbl="fgAcc4" presStyleIdx="1" presStyleCnt="5" custScaleX="146310" custScaleY="245239">
        <dgm:presLayoutVars>
          <dgm:chPref val="3"/>
        </dgm:presLayoutVars>
      </dgm:prSet>
      <dgm:spPr/>
      <dgm:t>
        <a:bodyPr/>
        <a:lstStyle/>
        <a:p>
          <a:endParaRPr lang="fr-FR"/>
        </a:p>
      </dgm:t>
    </dgm:pt>
    <dgm:pt modelId="{A4886BE8-4D15-4EEA-93F3-20F92D048A8F}" type="pres">
      <dgm:prSet presAssocID="{36CC9EB7-EDE7-42E9-9B67-FB46CCDCF9F9}" presName="hierChild5" presStyleCnt="0"/>
      <dgm:spPr/>
    </dgm:pt>
    <dgm:pt modelId="{269ED17C-127C-47AE-9AA9-82425A84B7BB}" type="pres">
      <dgm:prSet presAssocID="{BDE0B87F-F328-4084-AF94-0605DAFEF9EC}" presName="Name23" presStyleLbl="parChTrans1D4" presStyleIdx="2" presStyleCnt="5"/>
      <dgm:spPr/>
      <dgm:t>
        <a:bodyPr/>
        <a:lstStyle/>
        <a:p>
          <a:endParaRPr lang="fr-FR"/>
        </a:p>
      </dgm:t>
    </dgm:pt>
    <dgm:pt modelId="{AE71A9B9-014D-428C-851B-25E39AD06656}" type="pres">
      <dgm:prSet presAssocID="{B8CE3C8A-BEB1-408C-8B08-B33AB32CD5A4}" presName="hierRoot4" presStyleCnt="0"/>
      <dgm:spPr/>
    </dgm:pt>
    <dgm:pt modelId="{4EE58AB2-A2A2-487F-8380-E6837B2ADB33}" type="pres">
      <dgm:prSet presAssocID="{B8CE3C8A-BEB1-408C-8B08-B33AB32CD5A4}" presName="composite4" presStyleCnt="0"/>
      <dgm:spPr/>
    </dgm:pt>
    <dgm:pt modelId="{7057DFF0-51CB-4D4A-AF21-5ADB7F973DEF}" type="pres">
      <dgm:prSet presAssocID="{B8CE3C8A-BEB1-408C-8B08-B33AB32CD5A4}" presName="background4" presStyleLbl="node4" presStyleIdx="2" presStyleCnt="5"/>
      <dgm:spPr/>
    </dgm:pt>
    <dgm:pt modelId="{81EAB2E6-0DB7-47AA-A059-BC48E6377E9A}" type="pres">
      <dgm:prSet presAssocID="{B8CE3C8A-BEB1-408C-8B08-B33AB32CD5A4}" presName="text4" presStyleLbl="fgAcc4" presStyleIdx="2" presStyleCnt="5" custScaleX="121241" custScaleY="235941">
        <dgm:presLayoutVars>
          <dgm:chPref val="3"/>
        </dgm:presLayoutVars>
      </dgm:prSet>
      <dgm:spPr/>
      <dgm:t>
        <a:bodyPr/>
        <a:lstStyle/>
        <a:p>
          <a:endParaRPr lang="fr-FR"/>
        </a:p>
      </dgm:t>
    </dgm:pt>
    <dgm:pt modelId="{17941776-B2D9-4CBD-8184-588DA030C969}" type="pres">
      <dgm:prSet presAssocID="{B8CE3C8A-BEB1-408C-8B08-B33AB32CD5A4}" presName="hierChild5" presStyleCnt="0"/>
      <dgm:spPr/>
    </dgm:pt>
    <dgm:pt modelId="{7F8E8E8B-21CF-4871-B7C7-491F6ABBED9D}" type="pres">
      <dgm:prSet presAssocID="{6B665BDB-5AE0-4DB5-9FAB-FB9F85298310}" presName="Name17" presStyleLbl="parChTrans1D3" presStyleIdx="1" presStyleCnt="4"/>
      <dgm:spPr/>
      <dgm:t>
        <a:bodyPr/>
        <a:lstStyle/>
        <a:p>
          <a:endParaRPr lang="fr-FR"/>
        </a:p>
      </dgm:t>
    </dgm:pt>
    <dgm:pt modelId="{79061746-16C8-4E7C-8508-FC9B3133DBEA}" type="pres">
      <dgm:prSet presAssocID="{2FD93424-93AB-407A-B8AF-0C33EEAF4363}" presName="hierRoot3" presStyleCnt="0"/>
      <dgm:spPr/>
    </dgm:pt>
    <dgm:pt modelId="{D9D6EC13-77C6-4FC0-8AD8-D12E18AD4C15}" type="pres">
      <dgm:prSet presAssocID="{2FD93424-93AB-407A-B8AF-0C33EEAF4363}" presName="composite3" presStyleCnt="0"/>
      <dgm:spPr/>
    </dgm:pt>
    <dgm:pt modelId="{8CFC2F53-CCCA-427A-859E-B438426E5019}" type="pres">
      <dgm:prSet presAssocID="{2FD93424-93AB-407A-B8AF-0C33EEAF4363}" presName="background3" presStyleLbl="node3" presStyleIdx="1" presStyleCnt="4"/>
      <dgm:spPr/>
    </dgm:pt>
    <dgm:pt modelId="{42AB2068-3B44-4859-853B-4F0FD2511BC9}" type="pres">
      <dgm:prSet presAssocID="{2FD93424-93AB-407A-B8AF-0C33EEAF4363}" presName="text3" presStyleLbl="fgAcc3" presStyleIdx="1" presStyleCnt="4" custScaleX="188678">
        <dgm:presLayoutVars>
          <dgm:chPref val="3"/>
        </dgm:presLayoutVars>
      </dgm:prSet>
      <dgm:spPr/>
      <dgm:t>
        <a:bodyPr/>
        <a:lstStyle/>
        <a:p>
          <a:endParaRPr lang="fr-FR"/>
        </a:p>
      </dgm:t>
    </dgm:pt>
    <dgm:pt modelId="{259FEA50-6DAC-4AF3-B1F6-ABA011FB7E26}" type="pres">
      <dgm:prSet presAssocID="{2FD93424-93AB-407A-B8AF-0C33EEAF4363}" presName="hierChild4" presStyleCnt="0"/>
      <dgm:spPr/>
    </dgm:pt>
    <dgm:pt modelId="{CB17C83C-77A5-4F1B-8B1C-D65B1DDD2166}" type="pres">
      <dgm:prSet presAssocID="{44D5D85E-77CD-49E2-9CFB-FFB5948D99E1}" presName="Name23" presStyleLbl="parChTrans1D4" presStyleIdx="3" presStyleCnt="5"/>
      <dgm:spPr/>
      <dgm:t>
        <a:bodyPr/>
        <a:lstStyle/>
        <a:p>
          <a:endParaRPr lang="fr-FR"/>
        </a:p>
      </dgm:t>
    </dgm:pt>
    <dgm:pt modelId="{33D26DC7-836D-4A7C-8900-E52D9B6B0A4B}" type="pres">
      <dgm:prSet presAssocID="{71F5B7E0-7864-4C4F-A252-2679DAAFF177}" presName="hierRoot4" presStyleCnt="0"/>
      <dgm:spPr/>
    </dgm:pt>
    <dgm:pt modelId="{B096FC85-D628-4D25-912B-67A656AEFE65}" type="pres">
      <dgm:prSet presAssocID="{71F5B7E0-7864-4C4F-A252-2679DAAFF177}" presName="composite4" presStyleCnt="0"/>
      <dgm:spPr/>
    </dgm:pt>
    <dgm:pt modelId="{FCE1BE4C-26FC-4302-8062-D4BA97760734}" type="pres">
      <dgm:prSet presAssocID="{71F5B7E0-7864-4C4F-A252-2679DAAFF177}" presName="background4" presStyleLbl="node4" presStyleIdx="3" presStyleCnt="5"/>
      <dgm:spPr/>
    </dgm:pt>
    <dgm:pt modelId="{E2F83CC7-F1C8-4503-9A1B-CC88ADBB7A51}" type="pres">
      <dgm:prSet presAssocID="{71F5B7E0-7864-4C4F-A252-2679DAAFF177}" presName="text4" presStyleLbl="fgAcc4" presStyleIdx="3" presStyleCnt="5" custScaleX="116975" custScaleY="232362" custLinFactNeighborX="7837" custLinFactNeighborY="-4151">
        <dgm:presLayoutVars>
          <dgm:chPref val="3"/>
        </dgm:presLayoutVars>
      </dgm:prSet>
      <dgm:spPr/>
      <dgm:t>
        <a:bodyPr/>
        <a:lstStyle/>
        <a:p>
          <a:endParaRPr lang="fr-FR"/>
        </a:p>
      </dgm:t>
    </dgm:pt>
    <dgm:pt modelId="{B650117B-D9F8-4132-92AE-BDC2BBBD1CC9}" type="pres">
      <dgm:prSet presAssocID="{71F5B7E0-7864-4C4F-A252-2679DAAFF177}" presName="hierChild5" presStyleCnt="0"/>
      <dgm:spPr/>
    </dgm:pt>
    <dgm:pt modelId="{E13154EC-3644-44AC-9619-C3E7FA5029EC}" type="pres">
      <dgm:prSet presAssocID="{D4D3832C-718D-4E74-B2FC-390913DD5108}" presName="Name23" presStyleLbl="parChTrans1D4" presStyleIdx="4" presStyleCnt="5"/>
      <dgm:spPr/>
      <dgm:t>
        <a:bodyPr/>
        <a:lstStyle/>
        <a:p>
          <a:endParaRPr lang="fr-FR"/>
        </a:p>
      </dgm:t>
    </dgm:pt>
    <dgm:pt modelId="{1CB42B4F-CD6F-432D-9665-2B8687C96F88}" type="pres">
      <dgm:prSet presAssocID="{183A0EE1-4EEE-42D6-92EB-081F4311C9DE}" presName="hierRoot4" presStyleCnt="0"/>
      <dgm:spPr/>
    </dgm:pt>
    <dgm:pt modelId="{0D57FE14-B635-4AE2-973F-983769550474}" type="pres">
      <dgm:prSet presAssocID="{183A0EE1-4EEE-42D6-92EB-081F4311C9DE}" presName="composite4" presStyleCnt="0"/>
      <dgm:spPr/>
    </dgm:pt>
    <dgm:pt modelId="{BA51B1FF-7771-48DC-9027-61D6408EE0D6}" type="pres">
      <dgm:prSet presAssocID="{183A0EE1-4EEE-42D6-92EB-081F4311C9DE}" presName="background4" presStyleLbl="node4" presStyleIdx="4" presStyleCnt="5"/>
      <dgm:spPr/>
    </dgm:pt>
    <dgm:pt modelId="{79D0B92C-7126-4975-8B35-43D583303B41}" type="pres">
      <dgm:prSet presAssocID="{183A0EE1-4EEE-42D6-92EB-081F4311C9DE}" presName="text4" presStyleLbl="fgAcc4" presStyleIdx="4" presStyleCnt="5" custScaleX="116324" custScaleY="223001" custLinFactNeighborX="22181" custLinFactNeighborY="-4151">
        <dgm:presLayoutVars>
          <dgm:chPref val="3"/>
        </dgm:presLayoutVars>
      </dgm:prSet>
      <dgm:spPr/>
      <dgm:t>
        <a:bodyPr/>
        <a:lstStyle/>
        <a:p>
          <a:endParaRPr lang="fr-FR"/>
        </a:p>
      </dgm:t>
    </dgm:pt>
    <dgm:pt modelId="{23D1525D-3A59-420E-9BAD-B3491969F78B}" type="pres">
      <dgm:prSet presAssocID="{183A0EE1-4EEE-42D6-92EB-081F4311C9DE}" presName="hierChild5" presStyleCnt="0"/>
      <dgm:spPr/>
    </dgm:pt>
    <dgm:pt modelId="{E1C380BD-85AB-4F92-B455-66F01CC8BD84}" type="pres">
      <dgm:prSet presAssocID="{ACAB3513-2E46-47C8-81FF-757EA9A9AA9B}" presName="Name10" presStyleLbl="parChTrans1D2" presStyleIdx="1" presStyleCnt="2"/>
      <dgm:spPr/>
      <dgm:t>
        <a:bodyPr/>
        <a:lstStyle/>
        <a:p>
          <a:endParaRPr lang="fr-FR"/>
        </a:p>
      </dgm:t>
    </dgm:pt>
    <dgm:pt modelId="{3307BDEB-819C-4670-A3E2-EE579504BA0A}" type="pres">
      <dgm:prSet presAssocID="{954389D7-7C0A-47D5-BA6C-CFD0A576DF3E}" presName="hierRoot2" presStyleCnt="0"/>
      <dgm:spPr/>
    </dgm:pt>
    <dgm:pt modelId="{9982415E-29EA-401F-BF04-2C201DBCB31A}" type="pres">
      <dgm:prSet presAssocID="{954389D7-7C0A-47D5-BA6C-CFD0A576DF3E}" presName="composite2" presStyleCnt="0"/>
      <dgm:spPr/>
    </dgm:pt>
    <dgm:pt modelId="{85EE20AC-4C8F-4302-AB00-F745037A263D}" type="pres">
      <dgm:prSet presAssocID="{954389D7-7C0A-47D5-BA6C-CFD0A576DF3E}" presName="background2" presStyleLbl="node2" presStyleIdx="1" presStyleCnt="2"/>
      <dgm:spPr/>
    </dgm:pt>
    <dgm:pt modelId="{5BB72791-5090-43EC-A269-D11A4F7D899D}" type="pres">
      <dgm:prSet presAssocID="{954389D7-7C0A-47D5-BA6C-CFD0A576DF3E}" presName="text2" presStyleLbl="fgAcc2" presStyleIdx="1" presStyleCnt="2" custScaleX="363452" custScaleY="144983">
        <dgm:presLayoutVars>
          <dgm:chPref val="3"/>
        </dgm:presLayoutVars>
      </dgm:prSet>
      <dgm:spPr/>
      <dgm:t>
        <a:bodyPr/>
        <a:lstStyle/>
        <a:p>
          <a:endParaRPr lang="fr-FR"/>
        </a:p>
      </dgm:t>
    </dgm:pt>
    <dgm:pt modelId="{0C6868F6-49E2-4770-99FC-CC02EB21B08A}" type="pres">
      <dgm:prSet presAssocID="{954389D7-7C0A-47D5-BA6C-CFD0A576DF3E}" presName="hierChild3" presStyleCnt="0"/>
      <dgm:spPr/>
    </dgm:pt>
    <dgm:pt modelId="{6CB9BE6E-DEC5-42AD-BD68-A17FBA21CBDE}" type="pres">
      <dgm:prSet presAssocID="{6134F7C9-FFDD-4AE6-8944-ABEE6E319244}" presName="Name17" presStyleLbl="parChTrans1D3" presStyleIdx="2" presStyleCnt="4"/>
      <dgm:spPr/>
      <dgm:t>
        <a:bodyPr/>
        <a:lstStyle/>
        <a:p>
          <a:endParaRPr lang="fr-FR"/>
        </a:p>
      </dgm:t>
    </dgm:pt>
    <dgm:pt modelId="{2B0865C0-FADD-4F1B-A055-6383C36112D4}" type="pres">
      <dgm:prSet presAssocID="{8C5347F0-AC28-4757-8494-334ACF6C97CB}" presName="hierRoot3" presStyleCnt="0"/>
      <dgm:spPr/>
    </dgm:pt>
    <dgm:pt modelId="{2CA25F8C-7A01-4C04-A3BF-8E34389EF317}" type="pres">
      <dgm:prSet presAssocID="{8C5347F0-AC28-4757-8494-334ACF6C97CB}" presName="composite3" presStyleCnt="0"/>
      <dgm:spPr/>
    </dgm:pt>
    <dgm:pt modelId="{6B5581C7-DBE7-4049-8758-2F9FF5CAFFB9}" type="pres">
      <dgm:prSet presAssocID="{8C5347F0-AC28-4757-8494-334ACF6C97CB}" presName="background3" presStyleLbl="node3" presStyleIdx="2" presStyleCnt="4"/>
      <dgm:spPr/>
    </dgm:pt>
    <dgm:pt modelId="{3AB280F6-2107-4630-BEC9-E8FD941D08B2}" type="pres">
      <dgm:prSet presAssocID="{8C5347F0-AC28-4757-8494-334ACF6C97CB}" presName="text3" presStyleLbl="fgAcc3" presStyleIdx="2" presStyleCnt="4" custScaleX="153797" custScaleY="145451">
        <dgm:presLayoutVars>
          <dgm:chPref val="3"/>
        </dgm:presLayoutVars>
      </dgm:prSet>
      <dgm:spPr/>
      <dgm:t>
        <a:bodyPr/>
        <a:lstStyle/>
        <a:p>
          <a:endParaRPr lang="fr-FR"/>
        </a:p>
      </dgm:t>
    </dgm:pt>
    <dgm:pt modelId="{0730EEBE-1F3F-4564-92EA-90A3A03FAFA8}" type="pres">
      <dgm:prSet presAssocID="{8C5347F0-AC28-4757-8494-334ACF6C97CB}" presName="hierChild4" presStyleCnt="0"/>
      <dgm:spPr/>
    </dgm:pt>
    <dgm:pt modelId="{37D4C4D0-CBCD-424B-98A6-B4017A173C49}" type="pres">
      <dgm:prSet presAssocID="{3FC95CDD-00F4-4575-8EA5-D1F7C20BD3DB}" presName="Name17" presStyleLbl="parChTrans1D3" presStyleIdx="3" presStyleCnt="4"/>
      <dgm:spPr/>
      <dgm:t>
        <a:bodyPr/>
        <a:lstStyle/>
        <a:p>
          <a:endParaRPr lang="fr-FR"/>
        </a:p>
      </dgm:t>
    </dgm:pt>
    <dgm:pt modelId="{8AC9CD9C-529E-4DFA-B19F-EC45DD22385D}" type="pres">
      <dgm:prSet presAssocID="{7E79B01A-B67C-4461-B5BB-A974CB7EA0FC}" presName="hierRoot3" presStyleCnt="0"/>
      <dgm:spPr/>
    </dgm:pt>
    <dgm:pt modelId="{9B1CC85F-75CC-48A6-8CD9-429F82F52822}" type="pres">
      <dgm:prSet presAssocID="{7E79B01A-B67C-4461-B5BB-A974CB7EA0FC}" presName="composite3" presStyleCnt="0"/>
      <dgm:spPr/>
    </dgm:pt>
    <dgm:pt modelId="{8F500CDE-6398-466E-A92C-D7866751E1F5}" type="pres">
      <dgm:prSet presAssocID="{7E79B01A-B67C-4461-B5BB-A974CB7EA0FC}" presName="background3" presStyleLbl="node3" presStyleIdx="3" presStyleCnt="4"/>
      <dgm:spPr/>
    </dgm:pt>
    <dgm:pt modelId="{4F4C28D6-4A3E-48D1-A77B-FE9BDB97BB15}" type="pres">
      <dgm:prSet presAssocID="{7E79B01A-B67C-4461-B5BB-A974CB7EA0FC}" presName="text3" presStyleLbl="fgAcc3" presStyleIdx="3" presStyleCnt="4" custScaleX="135456" custScaleY="148108">
        <dgm:presLayoutVars>
          <dgm:chPref val="3"/>
        </dgm:presLayoutVars>
      </dgm:prSet>
      <dgm:spPr/>
      <dgm:t>
        <a:bodyPr/>
        <a:lstStyle/>
        <a:p>
          <a:endParaRPr lang="fr-FR"/>
        </a:p>
      </dgm:t>
    </dgm:pt>
    <dgm:pt modelId="{1AFA9C38-3C48-45EB-A45F-3C2015E3C166}" type="pres">
      <dgm:prSet presAssocID="{7E79B01A-B67C-4461-B5BB-A974CB7EA0FC}" presName="hierChild4" presStyleCnt="0"/>
      <dgm:spPr/>
    </dgm:pt>
  </dgm:ptLst>
  <dgm:cxnLst>
    <dgm:cxn modelId="{64F14B63-FF21-4852-AC4D-0A0A86645A57}" type="presOf" srcId="{71F5B7E0-7864-4C4F-A252-2679DAAFF177}" destId="{E2F83CC7-F1C8-4503-9A1B-CC88ADBB7A51}" srcOrd="0" destOrd="0" presId="urn:microsoft.com/office/officeart/2005/8/layout/hierarchy1"/>
    <dgm:cxn modelId="{99A6196D-F6E6-4FCD-B106-7C63FECCE019}" type="presOf" srcId="{F735DC20-9C19-4C40-9AD7-BB3BADDEAA99}" destId="{7C065059-F0A5-46BE-9E7B-194D14ABE3E5}" srcOrd="0" destOrd="0" presId="urn:microsoft.com/office/officeart/2005/8/layout/hierarchy1"/>
    <dgm:cxn modelId="{322DB34C-EBA1-4FAB-A68D-1132441E0E43}" srcId="{61E5156B-C94D-4D0C-B063-CB06AB0D1C6A}" destId="{B8CE3C8A-BEB1-408C-8B08-B33AB32CD5A4}" srcOrd="2" destOrd="0" parTransId="{BDE0B87F-F328-4084-AF94-0605DAFEF9EC}" sibTransId="{B1873532-19AE-427F-BC92-398E4A5BFB42}"/>
    <dgm:cxn modelId="{88DBEA35-3B93-4959-93FB-9938C5AE2923}" type="presOf" srcId="{44FA246E-5650-4D03-8BA7-EE85C7ADB825}" destId="{9C5C36A5-DF5F-4F66-B073-AB345D22DD77}" srcOrd="0" destOrd="0" presId="urn:microsoft.com/office/officeart/2005/8/layout/hierarchy1"/>
    <dgm:cxn modelId="{885E15AA-14DF-489C-979F-E205960F04A3}" type="presOf" srcId="{BDE0B87F-F328-4084-AF94-0605DAFEF9EC}" destId="{269ED17C-127C-47AE-9AA9-82425A84B7BB}" srcOrd="0" destOrd="0" presId="urn:microsoft.com/office/officeart/2005/8/layout/hierarchy1"/>
    <dgm:cxn modelId="{F085A62C-9C68-4850-A2A5-2409D4D8426D}" srcId="{F735DC20-9C19-4C40-9AD7-BB3BADDEAA99}" destId="{BA2A304A-CC76-4C83-AF85-8D7D50731235}" srcOrd="0" destOrd="0" parTransId="{ACD03FFF-F0B6-4414-9106-557033437D2C}" sibTransId="{274E7CBB-049B-4CDC-8373-7D09BF7DEF40}"/>
    <dgm:cxn modelId="{085C3F10-D6C3-43A7-8D2C-D6EDF28C2A6E}" type="presOf" srcId="{6B665BDB-5AE0-4DB5-9FAB-FB9F85298310}" destId="{7F8E8E8B-21CF-4871-B7C7-491F6ABBED9D}" srcOrd="0" destOrd="0" presId="urn:microsoft.com/office/officeart/2005/8/layout/hierarchy1"/>
    <dgm:cxn modelId="{F16D20D3-1D61-42A3-AAB5-FA337E987444}" srcId="{2FD93424-93AB-407A-B8AF-0C33EEAF4363}" destId="{183A0EE1-4EEE-42D6-92EB-081F4311C9DE}" srcOrd="1" destOrd="0" parTransId="{D4D3832C-718D-4E74-B2FC-390913DD5108}" sibTransId="{FAF95E8A-CB6B-4CC1-8677-3BEC1A5553E6}"/>
    <dgm:cxn modelId="{EA51C4DF-853E-4DEF-AD00-BF42A09ED004}" srcId="{954389D7-7C0A-47D5-BA6C-CFD0A576DF3E}" destId="{7E79B01A-B67C-4461-B5BB-A974CB7EA0FC}" srcOrd="1" destOrd="0" parTransId="{3FC95CDD-00F4-4575-8EA5-D1F7C20BD3DB}" sibTransId="{8F57B336-B4C4-4037-B2BF-E1413A6D3B60}"/>
    <dgm:cxn modelId="{EBEF4111-3DF7-48B4-B5A4-A0F64D51BE2D}" type="presOf" srcId="{7E79B01A-B67C-4461-B5BB-A974CB7EA0FC}" destId="{4F4C28D6-4A3E-48D1-A77B-FE9BDB97BB15}" srcOrd="0" destOrd="0" presId="urn:microsoft.com/office/officeart/2005/8/layout/hierarchy1"/>
    <dgm:cxn modelId="{F588DD0E-7B1B-471E-9200-17EDCD227C84}" type="presOf" srcId="{44D5D85E-77CD-49E2-9CFB-FFB5948D99E1}" destId="{CB17C83C-77A5-4F1B-8B1C-D65B1DDD2166}" srcOrd="0" destOrd="0" presId="urn:microsoft.com/office/officeart/2005/8/layout/hierarchy1"/>
    <dgm:cxn modelId="{8CA43578-50FF-4D3F-9324-E4A7875DF95E}" type="presOf" srcId="{3FC95CDD-00F4-4575-8EA5-D1F7C20BD3DB}" destId="{37D4C4D0-CBCD-424B-98A6-B4017A173C49}" srcOrd="0" destOrd="0" presId="urn:microsoft.com/office/officeart/2005/8/layout/hierarchy1"/>
    <dgm:cxn modelId="{0C5F05A6-33F4-44D0-BFF0-B7D7CD7D4F67}" srcId="{44FA246E-5650-4D03-8BA7-EE85C7ADB825}" destId="{61E5156B-C94D-4D0C-B063-CB06AB0D1C6A}" srcOrd="0" destOrd="0" parTransId="{3325C098-A172-4508-BBA7-1D7475EDDF2A}" sibTransId="{D9DB2631-5E1C-4D9A-8EBA-67E3174346E5}"/>
    <dgm:cxn modelId="{C7A55E22-8B0A-42DB-BE6F-6DDEE735CD5F}" type="presOf" srcId="{BA2A304A-CC76-4C83-AF85-8D7D50731235}" destId="{D18BF6F9-BBD6-4DB8-8E4A-C84AA4937042}" srcOrd="0" destOrd="0" presId="urn:microsoft.com/office/officeart/2005/8/layout/hierarchy1"/>
    <dgm:cxn modelId="{BEBD47D9-85AB-4F9C-A549-E49D86EDF76A}" type="presOf" srcId="{3325C098-A172-4508-BBA7-1D7475EDDF2A}" destId="{48B8A094-4C64-48B1-A681-9BEDBD5F9973}" srcOrd="0" destOrd="0" presId="urn:microsoft.com/office/officeart/2005/8/layout/hierarchy1"/>
    <dgm:cxn modelId="{AF83DE0B-3895-46EF-9718-F929228E4EC3}" type="presOf" srcId="{2FD93424-93AB-407A-B8AF-0C33EEAF4363}" destId="{42AB2068-3B44-4859-853B-4F0FD2511BC9}" srcOrd="0" destOrd="0" presId="urn:microsoft.com/office/officeart/2005/8/layout/hierarchy1"/>
    <dgm:cxn modelId="{DB452F3D-7A3E-48D2-B4D6-D215714EDD94}" type="presOf" srcId="{D4D3832C-718D-4E74-B2FC-390913DD5108}" destId="{E13154EC-3644-44AC-9619-C3E7FA5029EC}" srcOrd="0" destOrd="0" presId="urn:microsoft.com/office/officeart/2005/8/layout/hierarchy1"/>
    <dgm:cxn modelId="{2D4A7F6C-996F-4151-A0F9-7792BE1541F7}" srcId="{954389D7-7C0A-47D5-BA6C-CFD0A576DF3E}" destId="{8C5347F0-AC28-4757-8494-334ACF6C97CB}" srcOrd="0" destOrd="0" parTransId="{6134F7C9-FFDD-4AE6-8944-ABEE6E319244}" sibTransId="{AAC9D0E2-0FC2-4594-B4EA-3D7DCF067C1C}"/>
    <dgm:cxn modelId="{2B066A02-BE1F-4B59-ABA2-FCE67A64A15C}" type="presOf" srcId="{ACAB3513-2E46-47C8-81FF-757EA9A9AA9B}" destId="{E1C380BD-85AB-4F92-B455-66F01CC8BD84}" srcOrd="0" destOrd="0" presId="urn:microsoft.com/office/officeart/2005/8/layout/hierarchy1"/>
    <dgm:cxn modelId="{FFF02DE2-B965-47E9-BA50-696D249A15E3}" srcId="{BA2A304A-CC76-4C83-AF85-8D7D50731235}" destId="{954389D7-7C0A-47D5-BA6C-CFD0A576DF3E}" srcOrd="1" destOrd="0" parTransId="{ACAB3513-2E46-47C8-81FF-757EA9A9AA9B}" sibTransId="{8AF7239E-5A4F-44F2-941A-D7425FAE3491}"/>
    <dgm:cxn modelId="{57E216CA-2B39-4A83-9C7F-8680AAE7819C}" srcId="{61E5156B-C94D-4D0C-B063-CB06AB0D1C6A}" destId="{36CC9EB7-EDE7-42E9-9B67-FB46CCDCF9F9}" srcOrd="1" destOrd="0" parTransId="{E42D243B-BF2E-4ECA-8762-003D6FC25615}" sibTransId="{FDC16889-FC74-49A9-82F5-E07E74E7B945}"/>
    <dgm:cxn modelId="{D229C7F9-80B5-47D4-9366-90406172A3BC}" type="presOf" srcId="{3597BCBE-A994-40D3-B6D0-2049534846C7}" destId="{91AB069F-55EA-407E-B135-C8DF43964542}" srcOrd="0" destOrd="0" presId="urn:microsoft.com/office/officeart/2005/8/layout/hierarchy1"/>
    <dgm:cxn modelId="{55AFA53B-4E9A-459C-A3CB-DC8A17D07407}" srcId="{61E5156B-C94D-4D0C-B063-CB06AB0D1C6A}" destId="{B074F540-329E-418F-88D4-0511A063D962}" srcOrd="0" destOrd="0" parTransId="{3597BCBE-A994-40D3-B6D0-2049534846C7}" sibTransId="{7196B93A-F28D-4129-BBCC-6F5670884606}"/>
    <dgm:cxn modelId="{EADAE47E-8288-48FA-B576-478873A6F48A}" type="presOf" srcId="{FD4959BB-6AD8-4ED6-9DFE-43B9A762B51A}" destId="{06C7C65E-E3BF-4C32-A50B-F50887AD7C49}" srcOrd="0" destOrd="0" presId="urn:microsoft.com/office/officeart/2005/8/layout/hierarchy1"/>
    <dgm:cxn modelId="{8B9B7C14-83D7-442B-B4C0-B3C10F1902DE}" srcId="{44FA246E-5650-4D03-8BA7-EE85C7ADB825}" destId="{2FD93424-93AB-407A-B8AF-0C33EEAF4363}" srcOrd="1" destOrd="0" parTransId="{6B665BDB-5AE0-4DB5-9FAB-FB9F85298310}" sibTransId="{8474146F-A3DA-4E2E-8F77-0B3530E3699B}"/>
    <dgm:cxn modelId="{50BEC592-5AF0-49C4-ABC2-9BF216BA965E}" type="presOf" srcId="{8C5347F0-AC28-4757-8494-334ACF6C97CB}" destId="{3AB280F6-2107-4630-BEC9-E8FD941D08B2}" srcOrd="0" destOrd="0" presId="urn:microsoft.com/office/officeart/2005/8/layout/hierarchy1"/>
    <dgm:cxn modelId="{918C2B36-F621-45C3-98DE-703BC52F8BBC}" srcId="{BA2A304A-CC76-4C83-AF85-8D7D50731235}" destId="{44FA246E-5650-4D03-8BA7-EE85C7ADB825}" srcOrd="0" destOrd="0" parTransId="{FD4959BB-6AD8-4ED6-9DFE-43B9A762B51A}" sibTransId="{99697C4D-EB88-4DA3-A61D-24A2E7817880}"/>
    <dgm:cxn modelId="{3360AAD0-FDE0-4841-8DA2-BCC4C10A53DB}" type="presOf" srcId="{183A0EE1-4EEE-42D6-92EB-081F4311C9DE}" destId="{79D0B92C-7126-4975-8B35-43D583303B41}" srcOrd="0" destOrd="0" presId="urn:microsoft.com/office/officeart/2005/8/layout/hierarchy1"/>
    <dgm:cxn modelId="{5EB32208-0CAF-46C3-A90B-67D822537378}" type="presOf" srcId="{B074F540-329E-418F-88D4-0511A063D962}" destId="{E33AC4A7-5B20-4DAC-B3BA-9A1FF09370C4}" srcOrd="0" destOrd="0" presId="urn:microsoft.com/office/officeart/2005/8/layout/hierarchy1"/>
    <dgm:cxn modelId="{CA9850BA-05EC-417B-8D4D-215042A93942}" srcId="{2FD93424-93AB-407A-B8AF-0C33EEAF4363}" destId="{71F5B7E0-7864-4C4F-A252-2679DAAFF177}" srcOrd="0" destOrd="0" parTransId="{44D5D85E-77CD-49E2-9CFB-FFB5948D99E1}" sibTransId="{1AFCEEC1-8932-438D-9265-DA632AA273BC}"/>
    <dgm:cxn modelId="{386423CB-085F-4255-9FBC-688FEB3F8A38}" type="presOf" srcId="{61E5156B-C94D-4D0C-B063-CB06AB0D1C6A}" destId="{EEE4CC87-13EF-4A39-8925-7A83F772E446}" srcOrd="0" destOrd="0" presId="urn:microsoft.com/office/officeart/2005/8/layout/hierarchy1"/>
    <dgm:cxn modelId="{1EED5CA0-3005-4CF4-8651-4AFACC524932}" type="presOf" srcId="{B8CE3C8A-BEB1-408C-8B08-B33AB32CD5A4}" destId="{81EAB2E6-0DB7-47AA-A059-BC48E6377E9A}" srcOrd="0" destOrd="0" presId="urn:microsoft.com/office/officeart/2005/8/layout/hierarchy1"/>
    <dgm:cxn modelId="{D46A99C1-5201-4FCC-902E-B3929525F636}" type="presOf" srcId="{E42D243B-BF2E-4ECA-8762-003D6FC25615}" destId="{AB8D6F69-1796-4875-A00E-FFFF803C1DF1}" srcOrd="0" destOrd="0" presId="urn:microsoft.com/office/officeart/2005/8/layout/hierarchy1"/>
    <dgm:cxn modelId="{C425E0A4-321F-4B0E-BB47-9A35FEB892E2}" type="presOf" srcId="{954389D7-7C0A-47D5-BA6C-CFD0A576DF3E}" destId="{5BB72791-5090-43EC-A269-D11A4F7D899D}" srcOrd="0" destOrd="0" presId="urn:microsoft.com/office/officeart/2005/8/layout/hierarchy1"/>
    <dgm:cxn modelId="{99046EF4-1D57-4039-9340-92B528998E40}" type="presOf" srcId="{36CC9EB7-EDE7-42E9-9B67-FB46CCDCF9F9}" destId="{B3F9F044-5877-4122-B241-00DBC2368EE3}" srcOrd="0" destOrd="0" presId="urn:microsoft.com/office/officeart/2005/8/layout/hierarchy1"/>
    <dgm:cxn modelId="{D8A3C1BA-CCFD-4D41-85F3-059A11222E7E}" type="presOf" srcId="{6134F7C9-FFDD-4AE6-8944-ABEE6E319244}" destId="{6CB9BE6E-DEC5-42AD-BD68-A17FBA21CBDE}" srcOrd="0" destOrd="0" presId="urn:microsoft.com/office/officeart/2005/8/layout/hierarchy1"/>
    <dgm:cxn modelId="{3B45DF0D-327C-4FE9-8C25-17FE4B1D0AB4}" type="presParOf" srcId="{7C065059-F0A5-46BE-9E7B-194D14ABE3E5}" destId="{60B894DD-0D4F-4522-9464-FF938C53F258}" srcOrd="0" destOrd="0" presId="urn:microsoft.com/office/officeart/2005/8/layout/hierarchy1"/>
    <dgm:cxn modelId="{365C8FAC-9A10-43E8-9DDB-412CD7193772}" type="presParOf" srcId="{60B894DD-0D4F-4522-9464-FF938C53F258}" destId="{B15506F7-C493-4BA9-AE19-1507AF27AA33}" srcOrd="0" destOrd="0" presId="urn:microsoft.com/office/officeart/2005/8/layout/hierarchy1"/>
    <dgm:cxn modelId="{DC0C6632-FA8E-4902-8BFB-25E5BC97A77F}" type="presParOf" srcId="{B15506F7-C493-4BA9-AE19-1507AF27AA33}" destId="{C5DBE4E4-89A5-479D-8F42-A9C28D22D337}" srcOrd="0" destOrd="0" presId="urn:microsoft.com/office/officeart/2005/8/layout/hierarchy1"/>
    <dgm:cxn modelId="{88EA6C8C-188D-4EE1-B4A1-5F4A2AAE5D8D}" type="presParOf" srcId="{B15506F7-C493-4BA9-AE19-1507AF27AA33}" destId="{D18BF6F9-BBD6-4DB8-8E4A-C84AA4937042}" srcOrd="1" destOrd="0" presId="urn:microsoft.com/office/officeart/2005/8/layout/hierarchy1"/>
    <dgm:cxn modelId="{C908F121-E7F8-42B5-977A-20359E990157}" type="presParOf" srcId="{60B894DD-0D4F-4522-9464-FF938C53F258}" destId="{BCF506AE-F49D-4322-85F4-6EBCAE470E0B}" srcOrd="1" destOrd="0" presId="urn:microsoft.com/office/officeart/2005/8/layout/hierarchy1"/>
    <dgm:cxn modelId="{25307C8E-5592-451C-9AF0-582106ED89D2}" type="presParOf" srcId="{BCF506AE-F49D-4322-85F4-6EBCAE470E0B}" destId="{06C7C65E-E3BF-4C32-A50B-F50887AD7C49}" srcOrd="0" destOrd="0" presId="urn:microsoft.com/office/officeart/2005/8/layout/hierarchy1"/>
    <dgm:cxn modelId="{0BABB065-5033-457D-8A84-C8AB66CE4825}" type="presParOf" srcId="{BCF506AE-F49D-4322-85F4-6EBCAE470E0B}" destId="{A133C4F2-BFF5-4A4F-9EF9-16461B77A7C0}" srcOrd="1" destOrd="0" presId="urn:microsoft.com/office/officeart/2005/8/layout/hierarchy1"/>
    <dgm:cxn modelId="{C9CB1D41-5595-47C5-B309-7329925352F3}" type="presParOf" srcId="{A133C4F2-BFF5-4A4F-9EF9-16461B77A7C0}" destId="{D3AC3E8A-6456-405A-927E-A234FFF13D68}" srcOrd="0" destOrd="0" presId="urn:microsoft.com/office/officeart/2005/8/layout/hierarchy1"/>
    <dgm:cxn modelId="{1F90CA5A-F1D0-4755-9B1B-9175EEF0FAB7}" type="presParOf" srcId="{D3AC3E8A-6456-405A-927E-A234FFF13D68}" destId="{EEB5F246-064C-4765-8686-7538F78CCB60}" srcOrd="0" destOrd="0" presId="urn:microsoft.com/office/officeart/2005/8/layout/hierarchy1"/>
    <dgm:cxn modelId="{8290EEF7-79E6-4BD3-BF52-C8979492EB30}" type="presParOf" srcId="{D3AC3E8A-6456-405A-927E-A234FFF13D68}" destId="{9C5C36A5-DF5F-4F66-B073-AB345D22DD77}" srcOrd="1" destOrd="0" presId="urn:microsoft.com/office/officeart/2005/8/layout/hierarchy1"/>
    <dgm:cxn modelId="{8113A978-0590-4A5E-AF55-B7ED40061164}" type="presParOf" srcId="{A133C4F2-BFF5-4A4F-9EF9-16461B77A7C0}" destId="{74383BF7-9EA5-4555-AB37-A8C13687D862}" srcOrd="1" destOrd="0" presId="urn:microsoft.com/office/officeart/2005/8/layout/hierarchy1"/>
    <dgm:cxn modelId="{374E0529-C31B-4047-ACE2-1DD341BA5DFF}" type="presParOf" srcId="{74383BF7-9EA5-4555-AB37-A8C13687D862}" destId="{48B8A094-4C64-48B1-A681-9BEDBD5F9973}" srcOrd="0" destOrd="0" presId="urn:microsoft.com/office/officeart/2005/8/layout/hierarchy1"/>
    <dgm:cxn modelId="{8943CCBA-52D8-4C2F-BEE7-F9F075D3E524}" type="presParOf" srcId="{74383BF7-9EA5-4555-AB37-A8C13687D862}" destId="{2E9DF26C-E7B0-476A-9339-0E499AE64E37}" srcOrd="1" destOrd="0" presId="urn:microsoft.com/office/officeart/2005/8/layout/hierarchy1"/>
    <dgm:cxn modelId="{D1B7B109-FF92-4FE7-A062-AC31F5D8BFF1}" type="presParOf" srcId="{2E9DF26C-E7B0-476A-9339-0E499AE64E37}" destId="{BEE05C1D-385D-4819-9876-A77A30FD377B}" srcOrd="0" destOrd="0" presId="urn:microsoft.com/office/officeart/2005/8/layout/hierarchy1"/>
    <dgm:cxn modelId="{A8F50CD9-4050-4673-8438-8FE49EA1A881}" type="presParOf" srcId="{BEE05C1D-385D-4819-9876-A77A30FD377B}" destId="{12AF1A95-1867-4D6C-88E7-4E3E2A90BDBD}" srcOrd="0" destOrd="0" presId="urn:microsoft.com/office/officeart/2005/8/layout/hierarchy1"/>
    <dgm:cxn modelId="{A3732176-7FE2-4DF7-AA03-C02487C33919}" type="presParOf" srcId="{BEE05C1D-385D-4819-9876-A77A30FD377B}" destId="{EEE4CC87-13EF-4A39-8925-7A83F772E446}" srcOrd="1" destOrd="0" presId="urn:microsoft.com/office/officeart/2005/8/layout/hierarchy1"/>
    <dgm:cxn modelId="{725E2178-9922-4522-9498-3C5F3319E82F}" type="presParOf" srcId="{2E9DF26C-E7B0-476A-9339-0E499AE64E37}" destId="{40C081B3-8A6C-4EB2-A34D-AAEFD7A21625}" srcOrd="1" destOrd="0" presId="urn:microsoft.com/office/officeart/2005/8/layout/hierarchy1"/>
    <dgm:cxn modelId="{1123F8B4-FE78-43B1-A054-DE0A16EF630F}" type="presParOf" srcId="{40C081B3-8A6C-4EB2-A34D-AAEFD7A21625}" destId="{91AB069F-55EA-407E-B135-C8DF43964542}" srcOrd="0" destOrd="0" presId="urn:microsoft.com/office/officeart/2005/8/layout/hierarchy1"/>
    <dgm:cxn modelId="{FE629789-C256-4894-B5A2-DB0A18C40506}" type="presParOf" srcId="{40C081B3-8A6C-4EB2-A34D-AAEFD7A21625}" destId="{86CB3D0A-2D7F-4E73-A943-19762F58F706}" srcOrd="1" destOrd="0" presId="urn:microsoft.com/office/officeart/2005/8/layout/hierarchy1"/>
    <dgm:cxn modelId="{2FE3DFF0-E86B-46E6-BA14-391610DFA355}" type="presParOf" srcId="{86CB3D0A-2D7F-4E73-A943-19762F58F706}" destId="{4095B4A5-A8A4-4876-84AC-DD72015B68AA}" srcOrd="0" destOrd="0" presId="urn:microsoft.com/office/officeart/2005/8/layout/hierarchy1"/>
    <dgm:cxn modelId="{DBE12836-2A66-4CC9-8ED5-02482CE03FE6}" type="presParOf" srcId="{4095B4A5-A8A4-4876-84AC-DD72015B68AA}" destId="{39E131BB-FABF-4FB8-944F-9CA58A7734E2}" srcOrd="0" destOrd="0" presId="urn:microsoft.com/office/officeart/2005/8/layout/hierarchy1"/>
    <dgm:cxn modelId="{BDB6E8A3-BDAE-48D5-8DB5-F4F468B11DD6}" type="presParOf" srcId="{4095B4A5-A8A4-4876-84AC-DD72015B68AA}" destId="{E33AC4A7-5B20-4DAC-B3BA-9A1FF09370C4}" srcOrd="1" destOrd="0" presId="urn:microsoft.com/office/officeart/2005/8/layout/hierarchy1"/>
    <dgm:cxn modelId="{90597219-B87F-42B0-A108-775C57005FB1}" type="presParOf" srcId="{86CB3D0A-2D7F-4E73-A943-19762F58F706}" destId="{E5243D89-057E-4352-B170-4E33979DA855}" srcOrd="1" destOrd="0" presId="urn:microsoft.com/office/officeart/2005/8/layout/hierarchy1"/>
    <dgm:cxn modelId="{6DF4A6E2-8357-44D8-8014-85A97F8A1825}" type="presParOf" srcId="{40C081B3-8A6C-4EB2-A34D-AAEFD7A21625}" destId="{AB8D6F69-1796-4875-A00E-FFFF803C1DF1}" srcOrd="2" destOrd="0" presId="urn:microsoft.com/office/officeart/2005/8/layout/hierarchy1"/>
    <dgm:cxn modelId="{A9BFBDD0-FCCF-4CDE-82C9-DE697EAF0107}" type="presParOf" srcId="{40C081B3-8A6C-4EB2-A34D-AAEFD7A21625}" destId="{A49E5ED7-1617-4607-A5EE-7A5C42E6AF6C}" srcOrd="3" destOrd="0" presId="urn:microsoft.com/office/officeart/2005/8/layout/hierarchy1"/>
    <dgm:cxn modelId="{C79C7A48-33AC-41B5-A0DD-79C4C1375987}" type="presParOf" srcId="{A49E5ED7-1617-4607-A5EE-7A5C42E6AF6C}" destId="{8BD02222-1D02-4DF0-B692-3F476BCD58F6}" srcOrd="0" destOrd="0" presId="urn:microsoft.com/office/officeart/2005/8/layout/hierarchy1"/>
    <dgm:cxn modelId="{54037CBE-43DC-44D6-931D-5FAB91E41FCD}" type="presParOf" srcId="{8BD02222-1D02-4DF0-B692-3F476BCD58F6}" destId="{9A0D29EB-E87A-475D-8EC0-BEE9F9862183}" srcOrd="0" destOrd="0" presId="urn:microsoft.com/office/officeart/2005/8/layout/hierarchy1"/>
    <dgm:cxn modelId="{D4487D73-BE66-4688-9E7B-4CE449BEB83B}" type="presParOf" srcId="{8BD02222-1D02-4DF0-B692-3F476BCD58F6}" destId="{B3F9F044-5877-4122-B241-00DBC2368EE3}" srcOrd="1" destOrd="0" presId="urn:microsoft.com/office/officeart/2005/8/layout/hierarchy1"/>
    <dgm:cxn modelId="{0631F1DE-2123-4438-AAB6-B4CCA9C21FBD}" type="presParOf" srcId="{A49E5ED7-1617-4607-A5EE-7A5C42E6AF6C}" destId="{A4886BE8-4D15-4EEA-93F3-20F92D048A8F}" srcOrd="1" destOrd="0" presId="urn:microsoft.com/office/officeart/2005/8/layout/hierarchy1"/>
    <dgm:cxn modelId="{3DA4C97F-A1F2-4E28-A017-C8526804AC6B}" type="presParOf" srcId="{40C081B3-8A6C-4EB2-A34D-AAEFD7A21625}" destId="{269ED17C-127C-47AE-9AA9-82425A84B7BB}" srcOrd="4" destOrd="0" presId="urn:microsoft.com/office/officeart/2005/8/layout/hierarchy1"/>
    <dgm:cxn modelId="{72263DEE-CB24-47FF-BA10-0787013B8AE1}" type="presParOf" srcId="{40C081B3-8A6C-4EB2-A34D-AAEFD7A21625}" destId="{AE71A9B9-014D-428C-851B-25E39AD06656}" srcOrd="5" destOrd="0" presId="urn:microsoft.com/office/officeart/2005/8/layout/hierarchy1"/>
    <dgm:cxn modelId="{984D627B-C94C-4E02-B81E-22A636398992}" type="presParOf" srcId="{AE71A9B9-014D-428C-851B-25E39AD06656}" destId="{4EE58AB2-A2A2-487F-8380-E6837B2ADB33}" srcOrd="0" destOrd="0" presId="urn:microsoft.com/office/officeart/2005/8/layout/hierarchy1"/>
    <dgm:cxn modelId="{D97C5B2A-9EDE-4575-8298-6B2CD4459FB0}" type="presParOf" srcId="{4EE58AB2-A2A2-487F-8380-E6837B2ADB33}" destId="{7057DFF0-51CB-4D4A-AF21-5ADB7F973DEF}" srcOrd="0" destOrd="0" presId="urn:microsoft.com/office/officeart/2005/8/layout/hierarchy1"/>
    <dgm:cxn modelId="{CE1E7CDA-CA2F-4ECC-8955-28CC0F9BCD6B}" type="presParOf" srcId="{4EE58AB2-A2A2-487F-8380-E6837B2ADB33}" destId="{81EAB2E6-0DB7-47AA-A059-BC48E6377E9A}" srcOrd="1" destOrd="0" presId="urn:microsoft.com/office/officeart/2005/8/layout/hierarchy1"/>
    <dgm:cxn modelId="{8AA6CA99-F6EB-4B8F-A3F6-FB07C732A3B4}" type="presParOf" srcId="{AE71A9B9-014D-428C-851B-25E39AD06656}" destId="{17941776-B2D9-4CBD-8184-588DA030C969}" srcOrd="1" destOrd="0" presId="urn:microsoft.com/office/officeart/2005/8/layout/hierarchy1"/>
    <dgm:cxn modelId="{EE2E66AA-6155-43A6-B421-2A566F054F18}" type="presParOf" srcId="{74383BF7-9EA5-4555-AB37-A8C13687D862}" destId="{7F8E8E8B-21CF-4871-B7C7-491F6ABBED9D}" srcOrd="2" destOrd="0" presId="urn:microsoft.com/office/officeart/2005/8/layout/hierarchy1"/>
    <dgm:cxn modelId="{8426BA29-1135-4CE1-AC17-67765D55224D}" type="presParOf" srcId="{74383BF7-9EA5-4555-AB37-A8C13687D862}" destId="{79061746-16C8-4E7C-8508-FC9B3133DBEA}" srcOrd="3" destOrd="0" presId="urn:microsoft.com/office/officeart/2005/8/layout/hierarchy1"/>
    <dgm:cxn modelId="{9B54C8A0-06CE-4B76-90F5-716C56122922}" type="presParOf" srcId="{79061746-16C8-4E7C-8508-FC9B3133DBEA}" destId="{D9D6EC13-77C6-4FC0-8AD8-D12E18AD4C15}" srcOrd="0" destOrd="0" presId="urn:microsoft.com/office/officeart/2005/8/layout/hierarchy1"/>
    <dgm:cxn modelId="{0B415EE3-D2C7-4A88-B310-0FB3315783E4}" type="presParOf" srcId="{D9D6EC13-77C6-4FC0-8AD8-D12E18AD4C15}" destId="{8CFC2F53-CCCA-427A-859E-B438426E5019}" srcOrd="0" destOrd="0" presId="urn:microsoft.com/office/officeart/2005/8/layout/hierarchy1"/>
    <dgm:cxn modelId="{46FB0932-6FDB-410D-99BA-6DAA117E015F}" type="presParOf" srcId="{D9D6EC13-77C6-4FC0-8AD8-D12E18AD4C15}" destId="{42AB2068-3B44-4859-853B-4F0FD2511BC9}" srcOrd="1" destOrd="0" presId="urn:microsoft.com/office/officeart/2005/8/layout/hierarchy1"/>
    <dgm:cxn modelId="{F3B38197-1739-42E6-BC77-7BBE71F444BE}" type="presParOf" srcId="{79061746-16C8-4E7C-8508-FC9B3133DBEA}" destId="{259FEA50-6DAC-4AF3-B1F6-ABA011FB7E26}" srcOrd="1" destOrd="0" presId="urn:microsoft.com/office/officeart/2005/8/layout/hierarchy1"/>
    <dgm:cxn modelId="{5B0935E9-C194-4DA7-A914-CC810B0BAFE4}" type="presParOf" srcId="{259FEA50-6DAC-4AF3-B1F6-ABA011FB7E26}" destId="{CB17C83C-77A5-4F1B-8B1C-D65B1DDD2166}" srcOrd="0" destOrd="0" presId="urn:microsoft.com/office/officeart/2005/8/layout/hierarchy1"/>
    <dgm:cxn modelId="{2314B19A-3F3E-473C-8A47-2B1DD31FE628}" type="presParOf" srcId="{259FEA50-6DAC-4AF3-B1F6-ABA011FB7E26}" destId="{33D26DC7-836D-4A7C-8900-E52D9B6B0A4B}" srcOrd="1" destOrd="0" presId="urn:microsoft.com/office/officeart/2005/8/layout/hierarchy1"/>
    <dgm:cxn modelId="{BFBBE99E-1CF3-49F6-8114-95719476B715}" type="presParOf" srcId="{33D26DC7-836D-4A7C-8900-E52D9B6B0A4B}" destId="{B096FC85-D628-4D25-912B-67A656AEFE65}" srcOrd="0" destOrd="0" presId="urn:microsoft.com/office/officeart/2005/8/layout/hierarchy1"/>
    <dgm:cxn modelId="{741B61FD-2332-4BB0-A43F-3C8F7BD60C67}" type="presParOf" srcId="{B096FC85-D628-4D25-912B-67A656AEFE65}" destId="{FCE1BE4C-26FC-4302-8062-D4BA97760734}" srcOrd="0" destOrd="0" presId="urn:microsoft.com/office/officeart/2005/8/layout/hierarchy1"/>
    <dgm:cxn modelId="{9B70805D-A448-4CEC-99F1-9375C8B43463}" type="presParOf" srcId="{B096FC85-D628-4D25-912B-67A656AEFE65}" destId="{E2F83CC7-F1C8-4503-9A1B-CC88ADBB7A51}" srcOrd="1" destOrd="0" presId="urn:microsoft.com/office/officeart/2005/8/layout/hierarchy1"/>
    <dgm:cxn modelId="{E5D123CC-3D90-4268-9D87-EA683014ECF4}" type="presParOf" srcId="{33D26DC7-836D-4A7C-8900-E52D9B6B0A4B}" destId="{B650117B-D9F8-4132-92AE-BDC2BBBD1CC9}" srcOrd="1" destOrd="0" presId="urn:microsoft.com/office/officeart/2005/8/layout/hierarchy1"/>
    <dgm:cxn modelId="{DBAAD1A1-62D4-4AB1-8C35-92B850CD560A}" type="presParOf" srcId="{259FEA50-6DAC-4AF3-B1F6-ABA011FB7E26}" destId="{E13154EC-3644-44AC-9619-C3E7FA5029EC}" srcOrd="2" destOrd="0" presId="urn:microsoft.com/office/officeart/2005/8/layout/hierarchy1"/>
    <dgm:cxn modelId="{06E17757-D2EF-43E2-8A6F-A26ADBC1932A}" type="presParOf" srcId="{259FEA50-6DAC-4AF3-B1F6-ABA011FB7E26}" destId="{1CB42B4F-CD6F-432D-9665-2B8687C96F88}" srcOrd="3" destOrd="0" presId="urn:microsoft.com/office/officeart/2005/8/layout/hierarchy1"/>
    <dgm:cxn modelId="{F7D85229-3E1A-4F9D-818F-F16A2B8BE9B8}" type="presParOf" srcId="{1CB42B4F-CD6F-432D-9665-2B8687C96F88}" destId="{0D57FE14-B635-4AE2-973F-983769550474}" srcOrd="0" destOrd="0" presId="urn:microsoft.com/office/officeart/2005/8/layout/hierarchy1"/>
    <dgm:cxn modelId="{D8F2540C-C58A-4144-A363-7B06856416CF}" type="presParOf" srcId="{0D57FE14-B635-4AE2-973F-983769550474}" destId="{BA51B1FF-7771-48DC-9027-61D6408EE0D6}" srcOrd="0" destOrd="0" presId="urn:microsoft.com/office/officeart/2005/8/layout/hierarchy1"/>
    <dgm:cxn modelId="{A1D9017A-AABC-4344-B019-FBA56EB97F92}" type="presParOf" srcId="{0D57FE14-B635-4AE2-973F-983769550474}" destId="{79D0B92C-7126-4975-8B35-43D583303B41}" srcOrd="1" destOrd="0" presId="urn:microsoft.com/office/officeart/2005/8/layout/hierarchy1"/>
    <dgm:cxn modelId="{B838B99E-7D2A-478D-A1F9-F9CC58020DC3}" type="presParOf" srcId="{1CB42B4F-CD6F-432D-9665-2B8687C96F88}" destId="{23D1525D-3A59-420E-9BAD-B3491969F78B}" srcOrd="1" destOrd="0" presId="urn:microsoft.com/office/officeart/2005/8/layout/hierarchy1"/>
    <dgm:cxn modelId="{B7A3B763-5586-4365-9A71-8616AB61311F}" type="presParOf" srcId="{BCF506AE-F49D-4322-85F4-6EBCAE470E0B}" destId="{E1C380BD-85AB-4F92-B455-66F01CC8BD84}" srcOrd="2" destOrd="0" presId="urn:microsoft.com/office/officeart/2005/8/layout/hierarchy1"/>
    <dgm:cxn modelId="{13B403C2-A4EC-4B09-AE4B-9D67AF6088F9}" type="presParOf" srcId="{BCF506AE-F49D-4322-85F4-6EBCAE470E0B}" destId="{3307BDEB-819C-4670-A3E2-EE579504BA0A}" srcOrd="3" destOrd="0" presId="urn:microsoft.com/office/officeart/2005/8/layout/hierarchy1"/>
    <dgm:cxn modelId="{2452D26E-0ACE-4B87-B541-3BC8695BCBD4}" type="presParOf" srcId="{3307BDEB-819C-4670-A3E2-EE579504BA0A}" destId="{9982415E-29EA-401F-BF04-2C201DBCB31A}" srcOrd="0" destOrd="0" presId="urn:microsoft.com/office/officeart/2005/8/layout/hierarchy1"/>
    <dgm:cxn modelId="{79A53511-6763-45AC-AC63-D19CA8EC17C6}" type="presParOf" srcId="{9982415E-29EA-401F-BF04-2C201DBCB31A}" destId="{85EE20AC-4C8F-4302-AB00-F745037A263D}" srcOrd="0" destOrd="0" presId="urn:microsoft.com/office/officeart/2005/8/layout/hierarchy1"/>
    <dgm:cxn modelId="{BB65BDFF-88A9-42A7-AE48-77A4DF0276ED}" type="presParOf" srcId="{9982415E-29EA-401F-BF04-2C201DBCB31A}" destId="{5BB72791-5090-43EC-A269-D11A4F7D899D}" srcOrd="1" destOrd="0" presId="urn:microsoft.com/office/officeart/2005/8/layout/hierarchy1"/>
    <dgm:cxn modelId="{0241D385-5F5E-408D-90CF-EE6C150B923B}" type="presParOf" srcId="{3307BDEB-819C-4670-A3E2-EE579504BA0A}" destId="{0C6868F6-49E2-4770-99FC-CC02EB21B08A}" srcOrd="1" destOrd="0" presId="urn:microsoft.com/office/officeart/2005/8/layout/hierarchy1"/>
    <dgm:cxn modelId="{92BB4F7D-275C-4058-8A33-609C0B57ED9B}" type="presParOf" srcId="{0C6868F6-49E2-4770-99FC-CC02EB21B08A}" destId="{6CB9BE6E-DEC5-42AD-BD68-A17FBA21CBDE}" srcOrd="0" destOrd="0" presId="urn:microsoft.com/office/officeart/2005/8/layout/hierarchy1"/>
    <dgm:cxn modelId="{2710FA75-9C7D-403C-B05A-6460DBEA0C3C}" type="presParOf" srcId="{0C6868F6-49E2-4770-99FC-CC02EB21B08A}" destId="{2B0865C0-FADD-4F1B-A055-6383C36112D4}" srcOrd="1" destOrd="0" presId="urn:microsoft.com/office/officeart/2005/8/layout/hierarchy1"/>
    <dgm:cxn modelId="{934E74BA-D255-4287-8D3A-8DE19C233FF8}" type="presParOf" srcId="{2B0865C0-FADD-4F1B-A055-6383C36112D4}" destId="{2CA25F8C-7A01-4C04-A3BF-8E34389EF317}" srcOrd="0" destOrd="0" presId="urn:microsoft.com/office/officeart/2005/8/layout/hierarchy1"/>
    <dgm:cxn modelId="{3A0EB58F-AF09-4F35-876D-9BE53549786D}" type="presParOf" srcId="{2CA25F8C-7A01-4C04-A3BF-8E34389EF317}" destId="{6B5581C7-DBE7-4049-8758-2F9FF5CAFFB9}" srcOrd="0" destOrd="0" presId="urn:microsoft.com/office/officeart/2005/8/layout/hierarchy1"/>
    <dgm:cxn modelId="{7E680C94-843E-4861-BF27-EDAEDA1F8792}" type="presParOf" srcId="{2CA25F8C-7A01-4C04-A3BF-8E34389EF317}" destId="{3AB280F6-2107-4630-BEC9-E8FD941D08B2}" srcOrd="1" destOrd="0" presId="urn:microsoft.com/office/officeart/2005/8/layout/hierarchy1"/>
    <dgm:cxn modelId="{56ED37A7-08E8-4AE1-8090-7EFFB70E28A7}" type="presParOf" srcId="{2B0865C0-FADD-4F1B-A055-6383C36112D4}" destId="{0730EEBE-1F3F-4564-92EA-90A3A03FAFA8}" srcOrd="1" destOrd="0" presId="urn:microsoft.com/office/officeart/2005/8/layout/hierarchy1"/>
    <dgm:cxn modelId="{2E3BE9C1-5E47-40E1-A03D-B67C6C30926C}" type="presParOf" srcId="{0C6868F6-49E2-4770-99FC-CC02EB21B08A}" destId="{37D4C4D0-CBCD-424B-98A6-B4017A173C49}" srcOrd="2" destOrd="0" presId="urn:microsoft.com/office/officeart/2005/8/layout/hierarchy1"/>
    <dgm:cxn modelId="{3C4E5751-5A2E-49A1-AF62-280C9D89A791}" type="presParOf" srcId="{0C6868F6-49E2-4770-99FC-CC02EB21B08A}" destId="{8AC9CD9C-529E-4DFA-B19F-EC45DD22385D}" srcOrd="3" destOrd="0" presId="urn:microsoft.com/office/officeart/2005/8/layout/hierarchy1"/>
    <dgm:cxn modelId="{7AC3D204-29BB-436A-9351-2154F8968651}" type="presParOf" srcId="{8AC9CD9C-529E-4DFA-B19F-EC45DD22385D}" destId="{9B1CC85F-75CC-48A6-8CD9-429F82F52822}" srcOrd="0" destOrd="0" presId="urn:microsoft.com/office/officeart/2005/8/layout/hierarchy1"/>
    <dgm:cxn modelId="{9AAD8996-905B-44FC-B46B-63E8B08A69CE}" type="presParOf" srcId="{9B1CC85F-75CC-48A6-8CD9-429F82F52822}" destId="{8F500CDE-6398-466E-A92C-D7866751E1F5}" srcOrd="0" destOrd="0" presId="urn:microsoft.com/office/officeart/2005/8/layout/hierarchy1"/>
    <dgm:cxn modelId="{5A5F1A3B-B5DA-4067-96F5-D1B32E96F20A}" type="presParOf" srcId="{9B1CC85F-75CC-48A6-8CD9-429F82F52822}" destId="{4F4C28D6-4A3E-48D1-A77B-FE9BDB97BB15}" srcOrd="1" destOrd="0" presId="urn:microsoft.com/office/officeart/2005/8/layout/hierarchy1"/>
    <dgm:cxn modelId="{83A050E0-8A3C-487A-9B17-F11D0D900EBE}" type="presParOf" srcId="{8AC9CD9C-529E-4DFA-B19F-EC45DD22385D}" destId="{1AFA9C38-3C48-45EB-A45F-3C2015E3C16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dirty="0">
              <a:solidFill>
                <a:schemeClr val="tx2"/>
              </a:solidFill>
            </a:endParaRP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E688FA03-17C3-4384-A8CA-C7B5B2C3661B}" type="datetime1">
              <a:rPr lang="fr-FR" smtClean="0">
                <a:solidFill>
                  <a:schemeClr val="tx2"/>
                </a:solidFill>
              </a:rPr>
              <a:t>13/05/2024</a:t>
            </a:fld>
            <a:endParaRPr lang="fr-FR" dirty="0">
              <a:solidFill>
                <a:schemeClr val="tx2"/>
              </a:solidFill>
            </a:endParaRP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dirty="0">
              <a:solidFill>
                <a:schemeClr val="tx2"/>
              </a:solidFill>
            </a:endParaRP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CFD77566-CD65-4859-9FA1-43956DC85B8C}" type="slidenum">
              <a:rPr lang="fr-FR" smtClean="0">
                <a:solidFill>
                  <a:schemeClr val="tx2"/>
                </a:solidFill>
              </a:rPr>
              <a:pPr algn="r" rtl="0"/>
              <a:t>‹N°›</a:t>
            </a:fld>
            <a:endParaRPr lang="fr-FR"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solidFill>
                  <a:schemeClr val="tx2"/>
                </a:solidFill>
              </a:defRPr>
            </a:lvl1pPr>
          </a:lstStyle>
          <a:p>
            <a:pPr rtl="0"/>
            <a:endParaRPr lang="fr-FR" noProof="0"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solidFill>
                  <a:schemeClr val="tx2"/>
                </a:solidFill>
              </a:defRPr>
            </a:lvl1pPr>
          </a:lstStyle>
          <a:p>
            <a:fld id="{0278E6AB-A867-4373-B52A-2119E5F3C74C}" type="datetime1">
              <a:rPr lang="fr-FR" smtClean="0"/>
              <a:pPr/>
              <a:t>13/05/2024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fr-FR" noProof="0" dirty="0"/>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solidFill>
                  <a:schemeClr val="tx2"/>
                </a:solidFill>
              </a:defRPr>
            </a:lvl1pPr>
          </a:lstStyle>
          <a:p>
            <a:pPr rtl="0"/>
            <a:endParaRPr lang="fr-FR" noProof="0"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solidFill>
                  <a:schemeClr val="tx2"/>
                </a:solidFill>
              </a:defRPr>
            </a:lvl1pPr>
          </a:lstStyle>
          <a:p>
            <a:fld id="{B8796F01-7154-41E0-B48B-A6921757531A}" type="slidenum">
              <a:rPr lang="fr-FR" smtClean="0"/>
              <a:pPr/>
              <a:t>‹N°›</a:t>
            </a:fld>
            <a:endParaRPr lang="fr-FR"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672383" y="1498601"/>
            <a:ext cx="7008574" cy="3298825"/>
          </a:xfrm>
        </p:spPr>
        <p:txBody>
          <a:bodyPr rtlCol="0">
            <a:normAutofit/>
          </a:bodyPr>
          <a:lstStyle>
            <a:lvl1pPr algn="l" rtl="0">
              <a:lnSpc>
                <a:spcPct val="90000"/>
              </a:lnSpc>
              <a:defRPr sz="5400" cap="none" baseline="0"/>
            </a:lvl1pPr>
          </a:lstStyle>
          <a:p>
            <a:pPr rtl="0"/>
            <a:r>
              <a:rPr lang="fr-FR" noProof="0" smtClean="0"/>
              <a:t>Modifiez le style du titre</a:t>
            </a:r>
            <a:endParaRPr lang="fr-FR" noProof="0" dirty="0"/>
          </a:p>
        </p:txBody>
      </p:sp>
      <p:sp>
        <p:nvSpPr>
          <p:cNvPr id="3" name="Sous-titre 2"/>
          <p:cNvSpPr>
            <a:spLocks noGrp="1"/>
          </p:cNvSpPr>
          <p:nvPr>
            <p:ph type="subTitle" idx="1"/>
          </p:nvPr>
        </p:nvSpPr>
        <p:spPr>
          <a:xfrm>
            <a:off x="4672383" y="4927600"/>
            <a:ext cx="7008574"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fr-FR" noProof="0" smtClean="0"/>
              <a:t>Modifiez le style des sous-titres du masque</a:t>
            </a:r>
            <a:endParaRPr lang="fr-FR"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54209E4F-DFC6-482F-A6CA-B16F8BC41929}" type="datetime1">
              <a:rPr lang="fr-FR" smtClean="0"/>
              <a:pPr/>
              <a:t>13/05/2024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852633" y="274638"/>
            <a:ext cx="1422030" cy="5897561"/>
          </a:xfrm>
        </p:spPr>
        <p:txBody>
          <a:bodyPr vert="eaVert" rtlCol="0"/>
          <a:lstStyle/>
          <a:p>
            <a:pPr rtl="0"/>
            <a:r>
              <a:rPr lang="fr-FR" noProof="0" smtClean="0"/>
              <a:t>Modifiez le style du titre</a:t>
            </a:r>
            <a:endParaRPr lang="fr-FR" noProof="0" dirty="0"/>
          </a:p>
        </p:txBody>
      </p:sp>
      <p:sp>
        <p:nvSpPr>
          <p:cNvPr id="3" name="Espace réservé du texte vertical 2"/>
          <p:cNvSpPr>
            <a:spLocks noGrp="1"/>
          </p:cNvSpPr>
          <p:nvPr>
            <p:ph type="body" orient="vert" idx="1"/>
          </p:nvPr>
        </p:nvSpPr>
        <p:spPr>
          <a:xfrm>
            <a:off x="1117309" y="274638"/>
            <a:ext cx="8532178" cy="5897561"/>
          </a:xfrm>
        </p:spPr>
        <p:txBody>
          <a:bodyPr vert="eaVert" rtlCol="0"/>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B91AE174-79A8-4DBD-949F-59976445A8D7}" type="datetime1">
              <a:rPr lang="fr-FR" smtClean="0"/>
              <a:pPr/>
              <a:t>13/05/2024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591C5AD9-787D-40FA-8A4D-16A055B9AF81}" type="slidenum">
              <a:rPr lang="fr-FR" noProof="0" smtClean="0"/>
              <a:t>‹N°›</a:t>
            </a:fld>
            <a:endParaRPr lang="fr-FR" noProof="0"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e la date 3"/>
          <p:cNvSpPr>
            <a:spLocks noGrp="1"/>
          </p:cNvSpPr>
          <p:nvPr>
            <p:ph type="dt" sz="half" idx="10"/>
          </p:nvPr>
        </p:nvSpPr>
        <p:spPr/>
        <p:txBody>
          <a:bodyPr rtlCol="0"/>
          <a:lstStyle>
            <a:lvl1pPr>
              <a:defRPr/>
            </a:lvl1pPr>
          </a:lstStyle>
          <a:p>
            <a:fld id="{18662048-31C6-4FA4-8E2A-A7A728DE4DAD}" type="datetime1">
              <a:rPr lang="fr-FR" smtClean="0"/>
              <a:pPr/>
              <a:t>13/05/2024</a:t>
            </a:fld>
            <a:endParaRPr lang="fr-FR" dirty="0"/>
          </a:p>
        </p:txBody>
      </p:sp>
      <p:sp>
        <p:nvSpPr>
          <p:cNvPr id="5" name="Espace réservé du pied de page 4"/>
          <p:cNvSpPr>
            <a:spLocks noGrp="1"/>
          </p:cNvSpPr>
          <p:nvPr>
            <p:ph type="ftr" sz="quarter" idx="11"/>
          </p:nvPr>
        </p:nvSpPr>
        <p:spPr/>
        <p:txBody>
          <a:bodyPr rtlCol="0"/>
          <a:lstStyle/>
          <a:p>
            <a:pPr rtl="0"/>
            <a:endParaRPr lang="fr-FR" noProof="0" dirty="0"/>
          </a:p>
        </p:txBody>
      </p:sp>
      <p:sp>
        <p:nvSpPr>
          <p:cNvPr id="6" name="Espace réservé du numéro de diapositive 5"/>
          <p:cNvSpPr>
            <a:spLocks noGrp="1"/>
          </p:cNvSpPr>
          <p:nvPr>
            <p:ph type="sldNum" sz="quarter" idx="12"/>
          </p:nvPr>
        </p:nvSpPr>
        <p:spPr/>
        <p:txBody>
          <a:bodyPr rtlCol="0"/>
          <a:lstStyle/>
          <a:p>
            <a:pPr rtl="0"/>
            <a:fld id="{DA60BA0E-20D0-4E7C-B286-26C960A6788F}" type="slidenum">
              <a:rPr lang="fr-FR" noProof="0" smtClean="0"/>
              <a:t>‹N°›</a:t>
            </a:fld>
            <a:endParaRPr lang="fr-FR" noProof="0"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12589" y="4445000"/>
            <a:ext cx="7008574" cy="1930400"/>
          </a:xfrm>
        </p:spPr>
        <p:txBody>
          <a:bodyPr rtlCol="0" anchor="t">
            <a:normAutofit/>
          </a:bodyPr>
          <a:lstStyle>
            <a:lvl1pPr algn="l" rtl="0">
              <a:defRPr sz="5400" b="0" cap="none" baseline="0"/>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812589" y="3124200"/>
            <a:ext cx="7008574"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fr-FR" noProof="0" smtClean="0"/>
              <a:t>Modifiez les styles du texte du masque</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u contenu 2"/>
          <p:cNvSpPr>
            <a:spLocks noGrp="1"/>
          </p:cNvSpPr>
          <p:nvPr>
            <p:ph sz="half" idx="1"/>
          </p:nvPr>
        </p:nvSpPr>
        <p:spPr>
          <a:xfrm>
            <a:off x="111730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contenu 3"/>
          <p:cNvSpPr>
            <a:spLocks noGrp="1"/>
          </p:cNvSpPr>
          <p:nvPr>
            <p:ph sz="half" idx="2"/>
          </p:nvPr>
        </p:nvSpPr>
        <p:spPr>
          <a:xfrm>
            <a:off x="6297559" y="1701800"/>
            <a:ext cx="4977104"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e la date 4"/>
          <p:cNvSpPr>
            <a:spLocks noGrp="1"/>
          </p:cNvSpPr>
          <p:nvPr>
            <p:ph type="dt" sz="half" idx="10"/>
          </p:nvPr>
        </p:nvSpPr>
        <p:spPr/>
        <p:txBody>
          <a:bodyPr rtlCol="0"/>
          <a:lstStyle>
            <a:lvl1pPr>
              <a:defRPr/>
            </a:lvl1pPr>
          </a:lstStyle>
          <a:p>
            <a:fld id="{8A64196A-BEE6-4491-90B5-F68FE796655F}" type="datetime1">
              <a:rPr lang="fr-FR" smtClean="0"/>
              <a:pPr/>
              <a:t>13/05/2024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noProof="0" smtClean="0"/>
              <a:t>Modifiez le style du titre</a:t>
            </a:r>
            <a:endParaRPr lang="fr-FR" noProof="0" dirty="0"/>
          </a:p>
        </p:txBody>
      </p:sp>
      <p:sp>
        <p:nvSpPr>
          <p:cNvPr id="3" name="Espace réservé du texte 2"/>
          <p:cNvSpPr>
            <a:spLocks noGrp="1"/>
          </p:cNvSpPr>
          <p:nvPr>
            <p:ph type="body" idx="1"/>
          </p:nvPr>
        </p:nvSpPr>
        <p:spPr>
          <a:xfrm>
            <a:off x="112137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4" name="Espace réservé du contenu 3"/>
          <p:cNvSpPr>
            <a:spLocks noGrp="1"/>
          </p:cNvSpPr>
          <p:nvPr>
            <p:ph sz="half" idx="2"/>
          </p:nvPr>
        </p:nvSpPr>
        <p:spPr>
          <a:xfrm>
            <a:off x="111730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5" name="Espace réservé du texte 4"/>
          <p:cNvSpPr>
            <a:spLocks noGrp="1"/>
          </p:cNvSpPr>
          <p:nvPr>
            <p:ph type="body" sz="quarter" idx="3"/>
          </p:nvPr>
        </p:nvSpPr>
        <p:spPr>
          <a:xfrm>
            <a:off x="6301622" y="1608836"/>
            <a:ext cx="4973041"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fr-FR" noProof="0" smtClean="0"/>
              <a:t>Modifiez les styles du texte du masque</a:t>
            </a:r>
          </a:p>
        </p:txBody>
      </p:sp>
      <p:sp>
        <p:nvSpPr>
          <p:cNvPr id="6" name="Espace réservé du contenu 5"/>
          <p:cNvSpPr>
            <a:spLocks noGrp="1"/>
          </p:cNvSpPr>
          <p:nvPr>
            <p:ph sz="quarter" idx="4"/>
          </p:nvPr>
        </p:nvSpPr>
        <p:spPr>
          <a:xfrm>
            <a:off x="6297559" y="2209800"/>
            <a:ext cx="4977104"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7" name="Espace réservé de la date 6"/>
          <p:cNvSpPr>
            <a:spLocks noGrp="1"/>
          </p:cNvSpPr>
          <p:nvPr>
            <p:ph type="dt" sz="half" idx="10"/>
          </p:nvPr>
        </p:nvSpPr>
        <p:spPr/>
        <p:txBody>
          <a:bodyPr rtlCol="0"/>
          <a:lstStyle>
            <a:lvl1pPr>
              <a:defRPr/>
            </a:lvl1pPr>
          </a:lstStyle>
          <a:p>
            <a:fld id="{9DF4D392-EF6A-4546-BE67-0A4475C8D146}" type="datetime1">
              <a:rPr lang="fr-FR" smtClean="0"/>
              <a:pPr/>
              <a:t>13/05/2024</a:t>
            </a:fld>
            <a:endParaRPr lang="fr-FR" dirty="0"/>
          </a:p>
        </p:txBody>
      </p:sp>
      <p:sp>
        <p:nvSpPr>
          <p:cNvPr id="8" name="Espace réservé du pied de page 7"/>
          <p:cNvSpPr>
            <a:spLocks noGrp="1"/>
          </p:cNvSpPr>
          <p:nvPr>
            <p:ph type="ftr" sz="quarter" idx="11"/>
          </p:nvPr>
        </p:nvSpPr>
        <p:spPr/>
        <p:txBody>
          <a:bodyPr rtlCol="0"/>
          <a:lstStyle/>
          <a:p>
            <a:pPr rtl="0"/>
            <a:endParaRPr lang="fr-FR" noProof="0" dirty="0"/>
          </a:p>
        </p:txBody>
      </p:sp>
      <p:sp>
        <p:nvSpPr>
          <p:cNvPr id="9" name="Espace réservé du numéro de diapositive 8"/>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smtClean="0"/>
              <a:t>Modifiez le style du titre</a:t>
            </a:r>
            <a:endParaRPr lang="fr-FR" noProof="0" dirty="0"/>
          </a:p>
        </p:txBody>
      </p:sp>
      <p:sp>
        <p:nvSpPr>
          <p:cNvPr id="3" name="Espace réservé de la date 2"/>
          <p:cNvSpPr>
            <a:spLocks noGrp="1"/>
          </p:cNvSpPr>
          <p:nvPr>
            <p:ph type="dt" sz="half" idx="10"/>
          </p:nvPr>
        </p:nvSpPr>
        <p:spPr/>
        <p:txBody>
          <a:bodyPr rtlCol="0"/>
          <a:lstStyle>
            <a:lvl1pPr>
              <a:defRPr/>
            </a:lvl1pPr>
          </a:lstStyle>
          <a:p>
            <a:fld id="{A228BD1F-6D0E-420C-8BFA-9DF0A6C07362}" type="datetime1">
              <a:rPr lang="fr-FR" smtClean="0"/>
              <a:pPr/>
              <a:t>13/05/2024</a:t>
            </a:fld>
            <a:endParaRPr lang="fr-FR" dirty="0"/>
          </a:p>
        </p:txBody>
      </p:sp>
      <p:sp>
        <p:nvSpPr>
          <p:cNvPr id="4" name="Espace réservé du pied de page 3"/>
          <p:cNvSpPr>
            <a:spLocks noGrp="1"/>
          </p:cNvSpPr>
          <p:nvPr>
            <p:ph type="ftr" sz="quarter" idx="11"/>
          </p:nvPr>
        </p:nvSpPr>
        <p:spPr/>
        <p:txBody>
          <a:bodyPr rtlCol="0"/>
          <a:lstStyle/>
          <a:p>
            <a:pPr rtl="0"/>
            <a:endParaRPr lang="fr-FR" noProof="0" dirty="0"/>
          </a:p>
        </p:txBody>
      </p:sp>
      <p:sp>
        <p:nvSpPr>
          <p:cNvPr id="5" name="Espace réservé du numéro de diapositive 4"/>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defRPr/>
            </a:lvl1pPr>
          </a:lstStyle>
          <a:p>
            <a:fld id="{9219C123-234E-4BDF-A453-4DA56EE52067}" type="datetime1">
              <a:rPr lang="fr-FR" smtClean="0"/>
              <a:pPr/>
              <a:t>13/05/2024</a:t>
            </a:fld>
            <a:endParaRPr lang="fr-FR" dirty="0"/>
          </a:p>
        </p:txBody>
      </p:sp>
      <p:sp>
        <p:nvSpPr>
          <p:cNvPr id="3" name="Espace réservé du pied de page 2"/>
          <p:cNvSpPr>
            <a:spLocks noGrp="1"/>
          </p:cNvSpPr>
          <p:nvPr>
            <p:ph type="ftr" sz="quarter" idx="11"/>
          </p:nvPr>
        </p:nvSpPr>
        <p:spPr/>
        <p:txBody>
          <a:bodyPr rtlCol="0"/>
          <a:lstStyle/>
          <a:p>
            <a:pPr rtl="0"/>
            <a:endParaRPr lang="fr-FR" noProof="0" dirty="0"/>
          </a:p>
        </p:txBody>
      </p:sp>
      <p:sp>
        <p:nvSpPr>
          <p:cNvPr id="4" name="Espace réservé du numéro de diapositive 3"/>
          <p:cNvSpPr>
            <a:spLocks noGrp="1"/>
          </p:cNvSpPr>
          <p:nvPr>
            <p:ph type="sldNum" sz="quarter" idx="12"/>
          </p:nvPr>
        </p:nvSpPr>
        <p:spPr/>
        <p:txBody>
          <a:bodyPr rtlCol="0"/>
          <a:lstStyle/>
          <a:p>
            <a:pPr rtl="0"/>
            <a:fld id="{EB37DED6-D4C7-42EE-AB49-D2E39E64FDE4}" type="slidenum">
              <a:rPr lang="fr-FR" noProof="0" smtClean="0"/>
              <a:t>‹N°›</a:t>
            </a:fld>
            <a:endParaRPr lang="fr-FR" noProof="0"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304721" y="1701800"/>
            <a:ext cx="3351927" cy="28448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du contenu 2"/>
          <p:cNvSpPr>
            <a:spLocks noGrp="1"/>
          </p:cNvSpPr>
          <p:nvPr>
            <p:ph idx="1"/>
          </p:nvPr>
        </p:nvSpPr>
        <p:spPr>
          <a:xfrm>
            <a:off x="4469236" y="482600"/>
            <a:ext cx="6805427"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noProof="0" smtClean="0"/>
              <a:t>Modifiez les styles du texte du masque</a:t>
            </a:r>
          </a:p>
          <a:p>
            <a:pPr lvl="1" rtl="0"/>
            <a:r>
              <a:rPr lang="fr-FR" noProof="0" smtClean="0"/>
              <a:t>Deuxième niveau</a:t>
            </a:r>
          </a:p>
          <a:p>
            <a:pPr lvl="2" rtl="0"/>
            <a:r>
              <a:rPr lang="fr-FR" noProof="0" smtClean="0"/>
              <a:t>Troisième niveau</a:t>
            </a:r>
          </a:p>
          <a:p>
            <a:pPr lvl="3" rtl="0"/>
            <a:r>
              <a:rPr lang="fr-FR" noProof="0" smtClean="0"/>
              <a:t>Quatrième niveau</a:t>
            </a:r>
          </a:p>
          <a:p>
            <a:pPr lvl="4" rtl="0"/>
            <a:r>
              <a:rPr lang="fr-FR" noProof="0" smtClean="0"/>
              <a:t>Cinquième niveau</a:t>
            </a:r>
            <a:endParaRPr lang="fr-FR" noProof="0" dirty="0"/>
          </a:p>
        </p:txBody>
      </p:sp>
      <p:sp>
        <p:nvSpPr>
          <p:cNvPr id="4" name="Espace réservé du texte 3"/>
          <p:cNvSpPr>
            <a:spLocks noGrp="1"/>
          </p:cNvSpPr>
          <p:nvPr>
            <p:ph type="body" sz="half" idx="2"/>
          </p:nvPr>
        </p:nvSpPr>
        <p:spPr>
          <a:xfrm>
            <a:off x="304721" y="4648200"/>
            <a:ext cx="3351927"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8A882CEE-EB75-4AF3-9151-1F5F1A2C8DEE}" type="datetime1">
              <a:rPr lang="fr-FR" smtClean="0"/>
              <a:pPr/>
              <a:t>13/05/2024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Titre 1"/>
          <p:cNvSpPr>
            <a:spLocks noGrp="1"/>
          </p:cNvSpPr>
          <p:nvPr>
            <p:ph type="title"/>
          </p:nvPr>
        </p:nvSpPr>
        <p:spPr>
          <a:xfrm>
            <a:off x="2437765" y="4800600"/>
            <a:ext cx="7313295" cy="762000"/>
          </a:xfrm>
        </p:spPr>
        <p:txBody>
          <a:bodyPr rtlCol="0" anchor="b">
            <a:normAutofit/>
          </a:bodyPr>
          <a:lstStyle>
            <a:lvl1pPr algn="l" rtl="0">
              <a:defRPr sz="2000" b="1"/>
            </a:lvl1pPr>
          </a:lstStyle>
          <a:p>
            <a:pPr rtl="0"/>
            <a:r>
              <a:rPr lang="fr-FR" noProof="0" smtClean="0"/>
              <a:t>Modifiez le style du titre</a:t>
            </a:r>
            <a:endParaRPr lang="fr-FR" noProof="0" dirty="0"/>
          </a:p>
        </p:txBody>
      </p:sp>
      <p:sp>
        <p:nvSpPr>
          <p:cNvPr id="3" name="Espace réservé pour l’image 2"/>
          <p:cNvSpPr>
            <a:spLocks noGrp="1"/>
          </p:cNvSpPr>
          <p:nvPr>
            <p:ph type="pic" idx="1"/>
          </p:nvPr>
        </p:nvSpPr>
        <p:spPr>
          <a:xfrm>
            <a:off x="2437765" y="279401"/>
            <a:ext cx="7313295"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fr-FR" noProof="0" smtClean="0"/>
              <a:t>Cliquez sur l'icône pour ajouter une image</a:t>
            </a:r>
            <a:endParaRPr lang="fr-FR" noProof="0" dirty="0"/>
          </a:p>
        </p:txBody>
      </p:sp>
      <p:sp>
        <p:nvSpPr>
          <p:cNvPr id="4" name="Espace réservé du texte 3"/>
          <p:cNvSpPr>
            <a:spLocks noGrp="1"/>
          </p:cNvSpPr>
          <p:nvPr>
            <p:ph type="body" sz="half" idx="2"/>
          </p:nvPr>
        </p:nvSpPr>
        <p:spPr>
          <a:xfrm>
            <a:off x="2437765" y="5562600"/>
            <a:ext cx="7313295"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fr-FR" noProof="0" smtClean="0"/>
              <a:t>Modifiez les styles du texte du masque</a:t>
            </a:r>
          </a:p>
        </p:txBody>
      </p:sp>
      <p:sp>
        <p:nvSpPr>
          <p:cNvPr id="5" name="Espace réservé de la date 4"/>
          <p:cNvSpPr>
            <a:spLocks noGrp="1"/>
          </p:cNvSpPr>
          <p:nvPr>
            <p:ph type="dt" sz="half" idx="10"/>
          </p:nvPr>
        </p:nvSpPr>
        <p:spPr/>
        <p:txBody>
          <a:bodyPr rtlCol="0"/>
          <a:lstStyle>
            <a:lvl1pPr>
              <a:defRPr/>
            </a:lvl1pPr>
          </a:lstStyle>
          <a:p>
            <a:fld id="{1243391A-F551-4E68-A3A2-B2977A11EED5}" type="datetime1">
              <a:rPr lang="fr-FR" smtClean="0"/>
              <a:pPr/>
              <a:t>13/05/2024</a:t>
            </a:fld>
            <a:endParaRPr lang="fr-FR" dirty="0"/>
          </a:p>
        </p:txBody>
      </p:sp>
      <p:sp>
        <p:nvSpPr>
          <p:cNvPr id="6" name="Espace réservé du pied de page 5"/>
          <p:cNvSpPr>
            <a:spLocks noGrp="1"/>
          </p:cNvSpPr>
          <p:nvPr>
            <p:ph type="ftr" sz="quarter" idx="11"/>
          </p:nvPr>
        </p:nvSpPr>
        <p:spPr/>
        <p:txBody>
          <a:bodyPr rtlCol="0"/>
          <a:lstStyle/>
          <a:p>
            <a:pPr rtl="0"/>
            <a:endParaRPr lang="fr-FR" noProof="0" dirty="0"/>
          </a:p>
        </p:txBody>
      </p:sp>
      <p:sp>
        <p:nvSpPr>
          <p:cNvPr id="7" name="Espace réservé du numéro de diapositive 6"/>
          <p:cNvSpPr>
            <a:spLocks noGrp="1"/>
          </p:cNvSpPr>
          <p:nvPr>
            <p:ph type="sldNum" sz="quarter" idx="12"/>
          </p:nvPr>
        </p:nvSpPr>
        <p:spPr/>
        <p:txBody>
          <a:bodyPr rtlCol="0"/>
          <a:lstStyle/>
          <a:p>
            <a:pPr rtl="0"/>
            <a:fld id="{2DFBB78A-01B4-41F2-96B0-677A4A282832}" type="slidenum">
              <a:rPr lang="fr-FR" noProof="0" smtClean="0"/>
              <a:t>‹N°›</a:t>
            </a:fld>
            <a:endParaRPr lang="fr-FR" noProof="0"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fr-FR" noProof="0" dirty="0"/>
          </a:p>
        </p:txBody>
      </p:sp>
      <p:sp>
        <p:nvSpPr>
          <p:cNvPr id="2" name="Espace réservé du titre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fr-FR" noProof="0" dirty="0" smtClean="0"/>
              <a:t>Modifiez le style du titre</a:t>
            </a:r>
            <a:endParaRPr lang="fr-FR" noProof="0" dirty="0"/>
          </a:p>
        </p:txBody>
      </p:sp>
      <p:sp>
        <p:nvSpPr>
          <p:cNvPr id="3" name="Espace réservé du texte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fr-FR" noProof="0" dirty="0" smtClean="0"/>
              <a:t>Modifiez les styles du texte du masque</a:t>
            </a:r>
          </a:p>
          <a:p>
            <a:pPr lvl="1" rtl="0"/>
            <a:r>
              <a:rPr lang="fr-FR" noProof="0" dirty="0" smtClean="0"/>
              <a:t>Deuxième niveau</a:t>
            </a:r>
          </a:p>
          <a:p>
            <a:pPr lvl="2" rtl="0"/>
            <a:r>
              <a:rPr lang="fr-FR" noProof="0" dirty="0" smtClean="0"/>
              <a:t>Troisième niveau</a:t>
            </a:r>
          </a:p>
          <a:p>
            <a:pPr lvl="3" rtl="0"/>
            <a:r>
              <a:rPr lang="fr-FR" noProof="0" dirty="0" smtClean="0"/>
              <a:t>Quatrième niveau</a:t>
            </a:r>
          </a:p>
          <a:p>
            <a:pPr lvl="4" rtl="0"/>
            <a:r>
              <a:rPr lang="fr-FR" noProof="0" dirty="0" smtClean="0"/>
              <a:t>Cinquième niveau</a:t>
            </a:r>
            <a:endParaRPr lang="fr-FR" noProof="0" dirty="0"/>
          </a:p>
        </p:txBody>
      </p:sp>
      <p:sp>
        <p:nvSpPr>
          <p:cNvPr id="4" name="Espace réservé de la date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7FC95F3A-C80B-45D8-8619-50796CD15BC7}" type="datetime1">
              <a:rPr lang="fr-FR" smtClean="0"/>
              <a:pPr/>
              <a:t>13/05/2024</a:t>
            </a:fld>
            <a:endParaRPr lang="fr-FR" dirty="0"/>
          </a:p>
        </p:txBody>
      </p:sp>
      <p:sp>
        <p:nvSpPr>
          <p:cNvPr id="5" name="Espace réservé du pied de page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pPr rtl="0"/>
            <a:endParaRPr lang="fr-FR" noProof="0" dirty="0"/>
          </a:p>
        </p:txBody>
      </p:sp>
      <p:sp>
        <p:nvSpPr>
          <p:cNvPr id="6" name="Espace réservé du numéro de diapositive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EB37DED6-D4C7-42EE-AB49-D2E39E64FDE4}" type="slidenum">
              <a:rPr lang="fr-FR" smtClean="0"/>
              <a:pPr/>
              <a:t>‹N°›</a:t>
            </a:fld>
            <a:endParaRPr lang="fr-FR"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82244" y="1340768"/>
            <a:ext cx="7008574" cy="2952328"/>
          </a:xfrm>
        </p:spPr>
        <p:txBody>
          <a:bodyPr rtlCol="0">
            <a:normAutofit fontScale="90000"/>
          </a:bodyPr>
          <a:lstStyle/>
          <a:p>
            <a:pPr algn="ctr" rtl="1"/>
            <a:r>
              <a:rPr lang="ar-DZ" sz="8000" b="1" dirty="0" smtClean="0">
                <a:latin typeface="Arabic Typesetting" panose="03020402040406030203" pitchFamily="66" charset="-78"/>
                <a:cs typeface="Arabic Typesetting" panose="03020402040406030203" pitchFamily="66" charset="-78"/>
              </a:rPr>
              <a:t>عقد الايجار المدني</a:t>
            </a:r>
            <a:br>
              <a:rPr lang="ar-DZ" sz="8000" b="1" dirty="0" smtClean="0">
                <a:latin typeface="Arabic Typesetting" panose="03020402040406030203" pitchFamily="66" charset="-78"/>
                <a:cs typeface="Arabic Typesetting" panose="03020402040406030203" pitchFamily="66" charset="-78"/>
              </a:rPr>
            </a:br>
            <a:r>
              <a:rPr lang="ar-DZ" sz="8000" b="1" dirty="0" smtClean="0">
                <a:latin typeface="Arabic Typesetting" panose="03020402040406030203" pitchFamily="66" charset="-78"/>
                <a:cs typeface="Arabic Typesetting" panose="03020402040406030203" pitchFamily="66" charset="-78"/>
              </a:rPr>
              <a:t>وفقا لقانون رقم 07-05 المعدل و المتمم للقانون المدني  </a:t>
            </a:r>
            <a:endParaRPr lang="fr-FR" sz="8000" b="1" dirty="0">
              <a:latin typeface="Arabic Typesetting" panose="03020402040406030203" pitchFamily="66" charset="-78"/>
              <a:cs typeface="Arabic Typesetting" panose="03020402040406030203" pitchFamily="66" charset="-78"/>
            </a:endParaRPr>
          </a:p>
        </p:txBody>
      </p:sp>
      <p:sp>
        <p:nvSpPr>
          <p:cNvPr id="3" name="Sous-titre 2"/>
          <p:cNvSpPr>
            <a:spLocks noGrp="1"/>
          </p:cNvSpPr>
          <p:nvPr>
            <p:ph type="subTitle" idx="1"/>
          </p:nvPr>
        </p:nvSpPr>
        <p:spPr>
          <a:xfrm>
            <a:off x="8182645" y="4927600"/>
            <a:ext cx="3498312" cy="589632"/>
          </a:xfrm>
        </p:spPr>
        <p:txBody>
          <a:bodyPr rtlCol="0">
            <a:noAutofit/>
          </a:bodyPr>
          <a:lstStyle/>
          <a:p>
            <a:pPr rtl="0"/>
            <a:r>
              <a:rPr lang="ar-DZ" sz="3200" b="1" dirty="0" smtClean="0">
                <a:latin typeface="Arabic Typesetting" panose="03020402040406030203" pitchFamily="66" charset="-78"/>
                <a:cs typeface="Arabic Typesetting" panose="03020402040406030203" pitchFamily="66" charset="-78"/>
              </a:rPr>
              <a:t>من اعداد </a:t>
            </a:r>
            <a:r>
              <a:rPr lang="ar-DZ" sz="3200" b="1" dirty="0" smtClean="0">
                <a:latin typeface="Arabic Typesetting" panose="03020402040406030203" pitchFamily="66" charset="-78"/>
                <a:cs typeface="Arabic Typesetting" panose="03020402040406030203" pitchFamily="66" charset="-78"/>
              </a:rPr>
              <a:t>الأستاذة </a:t>
            </a:r>
            <a:r>
              <a:rPr lang="ar-DZ" sz="3200" b="1" dirty="0" smtClean="0">
                <a:latin typeface="Arabic Typesetting" panose="03020402040406030203" pitchFamily="66" charset="-78"/>
                <a:cs typeface="Arabic Typesetting" panose="03020402040406030203" pitchFamily="66" charset="-78"/>
              </a:rPr>
              <a:t>: بلخير </a:t>
            </a:r>
            <a:r>
              <a:rPr lang="ar-DZ" sz="3200" b="1" dirty="0" smtClean="0">
                <a:latin typeface="Arabic Typesetting" panose="03020402040406030203" pitchFamily="66" charset="-78"/>
                <a:cs typeface="Arabic Typesetting" panose="03020402040406030203" pitchFamily="66" charset="-78"/>
              </a:rPr>
              <a:t>هند</a:t>
            </a:r>
            <a:endParaRPr lang="fr-FR" sz="32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7868" y="332656"/>
            <a:ext cx="10144190" cy="2016224"/>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1</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ذ</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2. الشيء المؤجر </a:t>
            </a: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1140474" y="1556792"/>
            <a:ext cx="10258977" cy="4464496"/>
          </a:xfrm>
        </p:spPr>
        <p:txBody>
          <a:bodyPr>
            <a:noAutofit/>
          </a:bodyPr>
          <a:lstStyle/>
          <a:p>
            <a:pPr algn="r" rtl="1"/>
            <a:r>
              <a:rPr lang="ar-DZ" sz="3200" dirty="0" smtClean="0">
                <a:latin typeface="Arabic Typesetting" panose="03020402040406030203" pitchFamily="66" charset="-78"/>
                <a:cs typeface="Arabic Typesetting" panose="03020402040406030203" pitchFamily="66" charset="-78"/>
              </a:rPr>
              <a:t>محل عقد الايجار : ينعقد الايجار بتراضي طرفيه و تطابق ارادتهما خالية من العيوب ( الرجوع الى القواعد العامة )</a:t>
            </a:r>
          </a:p>
          <a:p>
            <a:pPr algn="r" rtl="1"/>
            <a:r>
              <a:rPr lang="ar-DZ" sz="3200" dirty="0" smtClean="0">
                <a:latin typeface="Arabic Typesetting" panose="03020402040406030203" pitchFamily="66" charset="-78"/>
                <a:cs typeface="Arabic Typesetting" panose="03020402040406030203" pitchFamily="66" charset="-78"/>
              </a:rPr>
              <a:t>بالنسبة للمؤجر: بدل الايجار </a:t>
            </a:r>
          </a:p>
          <a:p>
            <a:pPr algn="r" rtl="1"/>
            <a:r>
              <a:rPr lang="ar-DZ" sz="3200" dirty="0">
                <a:latin typeface="Arabic Typesetting" panose="03020402040406030203" pitchFamily="66" charset="-78"/>
                <a:cs typeface="Arabic Typesetting" panose="03020402040406030203" pitchFamily="66" charset="-78"/>
              </a:rPr>
              <a:t>بالنسبة للمستأجر : الشيء </a:t>
            </a:r>
            <a:r>
              <a:rPr lang="ar-DZ" sz="3200" dirty="0" smtClean="0">
                <a:latin typeface="Arabic Typesetting" panose="03020402040406030203" pitchFamily="66" charset="-78"/>
                <a:cs typeface="Arabic Typesetting" panose="03020402040406030203" pitchFamily="66" charset="-78"/>
              </a:rPr>
              <a:t>محل </a:t>
            </a:r>
            <a:r>
              <a:rPr lang="ar-DZ" sz="3200" dirty="0">
                <a:latin typeface="Arabic Typesetting" panose="03020402040406030203" pitchFamily="66" charset="-78"/>
                <a:cs typeface="Arabic Typesetting" panose="03020402040406030203" pitchFamily="66" charset="-78"/>
              </a:rPr>
              <a:t>الايجار </a:t>
            </a:r>
            <a:r>
              <a:rPr lang="ar-DZ" sz="3200" dirty="0" smtClean="0">
                <a:latin typeface="Arabic Typesetting" panose="03020402040406030203" pitchFamily="66" charset="-78"/>
                <a:cs typeface="Arabic Typesetting" panose="03020402040406030203" pitchFamily="66" charset="-78"/>
              </a:rPr>
              <a:t>.467 </a:t>
            </a:r>
            <a:r>
              <a:rPr lang="ar-DZ" sz="3200" dirty="0">
                <a:latin typeface="Arabic Typesetting" panose="03020402040406030203" pitchFamily="66" charset="-78"/>
                <a:cs typeface="Arabic Typesetting" panose="03020402040406030203" pitchFamily="66" charset="-78"/>
              </a:rPr>
              <a:t>ق م  :" الايجار عقد يمكن المؤجر بمقتضاه المستأجر من الانتفاع </a:t>
            </a:r>
            <a:r>
              <a:rPr lang="ar-DZ" sz="3200" b="1" u="sng" dirty="0">
                <a:latin typeface="Arabic Typesetting" panose="03020402040406030203" pitchFamily="66" charset="-78"/>
                <a:cs typeface="Arabic Typesetting" panose="03020402040406030203" pitchFamily="66" charset="-78"/>
              </a:rPr>
              <a:t>بشيء</a:t>
            </a:r>
            <a:r>
              <a:rPr lang="ar-DZ" sz="3200" dirty="0">
                <a:latin typeface="Arabic Typesetting" panose="03020402040406030203" pitchFamily="66" charset="-78"/>
                <a:cs typeface="Arabic Typesetting" panose="03020402040406030203" pitchFamily="66" charset="-78"/>
              </a:rPr>
              <a:t> لمدة محددة مقابل بدل ايجار معلوم .</a:t>
            </a:r>
          </a:p>
          <a:p>
            <a:pPr algn="r" rtl="1"/>
            <a:r>
              <a:rPr lang="ar-DZ" sz="3200" dirty="0" smtClean="0">
                <a:latin typeface="Arabic Typesetting" panose="03020402040406030203" pitchFamily="66" charset="-78"/>
                <a:cs typeface="Arabic Typesetting" panose="03020402040406030203" pitchFamily="66" charset="-78"/>
              </a:rPr>
              <a:t>الشيء : عقار أو منقول شيء أو شيئا غير ماديا مثال الحقوق الذهنية </a:t>
            </a:r>
            <a:r>
              <a:rPr lang="ar-DZ" sz="3200" dirty="0" err="1" smtClean="0">
                <a:latin typeface="Arabic Typesetting" panose="03020402040406030203" pitchFamily="66" charset="-78"/>
                <a:cs typeface="Arabic Typesetting" panose="03020402040406030203" pitchFamily="66" charset="-78"/>
              </a:rPr>
              <a:t>كايجار</a:t>
            </a:r>
            <a:r>
              <a:rPr lang="ar-DZ" sz="3200" dirty="0" smtClean="0">
                <a:latin typeface="Arabic Typesetting" panose="03020402040406030203" pitchFamily="66" charset="-78"/>
                <a:cs typeface="Arabic Typesetting" panose="03020402040406030203" pitchFamily="66" charset="-78"/>
              </a:rPr>
              <a:t> اسم تجاري او علامة تجارية </a:t>
            </a:r>
          </a:p>
          <a:p>
            <a:pPr algn="r" rtl="1"/>
            <a:r>
              <a:rPr lang="ar-DZ" sz="3200" dirty="0" smtClean="0">
                <a:latin typeface="Arabic Typesetting" panose="03020402040406030203" pitchFamily="66" charset="-78"/>
                <a:cs typeface="Arabic Typesetting" panose="03020402040406030203" pitchFamily="66" charset="-78"/>
              </a:rPr>
              <a:t>يشترط في الشيء ما يشترط في محل العقد بصفة عامة : موجود قابل للوجود – معين قابل للتعيين – مشروع التعامل فيه( الأملاك العامة  – غير قابل للاستهلاك ( لان المستأجر يلتزم برد ذات الشيء المؤجر عند انتهاء عقد الايجار)</a:t>
            </a:r>
            <a:endParaRPr lang="ar-DZ" sz="3200" dirty="0">
              <a:latin typeface="Arabic Typesetting" panose="03020402040406030203" pitchFamily="66" charset="-78"/>
              <a:cs typeface="Arabic Typesetting" panose="03020402040406030203" pitchFamily="66" charset="-78"/>
            </a:endParaRPr>
          </a:p>
          <a:p>
            <a:pPr algn="r" rtl="1"/>
            <a:endParaRPr lang="ar-DZ" sz="3200" dirty="0" smtClean="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45889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3097" y="260648"/>
            <a:ext cx="9793088" cy="2088232"/>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1</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3. بدل الايجار  </a:t>
            </a: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7" name="Espace réservé du contenu 6"/>
          <p:cNvSpPr>
            <a:spLocks noGrp="1"/>
          </p:cNvSpPr>
          <p:nvPr>
            <p:ph idx="1"/>
          </p:nvPr>
        </p:nvSpPr>
        <p:spPr/>
        <p:txBody>
          <a:bodyPr/>
          <a:lstStyle/>
          <a:p>
            <a:pPr algn="r" rtl="1"/>
            <a:endParaRPr lang="ar-DZ" dirty="0" smtClean="0"/>
          </a:p>
          <a:p>
            <a:pPr algn="r" rtl="1"/>
            <a:r>
              <a:rPr lang="ar-DZ" sz="4000" dirty="0" smtClean="0">
                <a:latin typeface="Arabic Typesetting" panose="03020402040406030203" pitchFamily="66" charset="-78"/>
                <a:cs typeface="Arabic Typesetting" panose="03020402040406030203" pitchFamily="66" charset="-78"/>
              </a:rPr>
              <a:t>عقد الايجار : عقد معاوضة فبدل الايجار يقابل انتفاع المستأجر من الشيء المؤجر و هو ما يميز الايجار عن عقد العارية </a:t>
            </a:r>
          </a:p>
          <a:p>
            <a:pPr algn="r" rtl="1"/>
            <a:r>
              <a:rPr lang="ar-DZ" sz="4000" dirty="0" smtClean="0">
                <a:latin typeface="Arabic Typesetting" panose="03020402040406030203" pitchFamily="66" charset="-78"/>
                <a:cs typeface="Arabic Typesetting" panose="03020402040406030203" pitchFamily="66" charset="-78"/>
              </a:rPr>
              <a:t>بدل الايجار ركنا جوهريا : عدم وجودها يؤدي الى بطلان عقد الايجار </a:t>
            </a:r>
          </a:p>
          <a:p>
            <a:pPr algn="r" rtl="1"/>
            <a:r>
              <a:rPr lang="ar-DZ" sz="4000" dirty="0" smtClean="0">
                <a:latin typeface="Arabic Typesetting" panose="03020402040406030203" pitchFamily="66" charset="-78"/>
                <a:cs typeface="Arabic Typesetting" panose="03020402040406030203" pitchFamily="66" charset="-78"/>
              </a:rPr>
              <a:t>يجوز أن يكون بدل الايجار نقود ( محددة او بوضع أسس التي ضوئها تحدد)أو تقديم عمل </a:t>
            </a:r>
          </a:p>
          <a:p>
            <a:pPr algn="r" rtl="1"/>
            <a:r>
              <a:rPr lang="ar-DZ" sz="4000" dirty="0" smtClean="0">
                <a:latin typeface="Arabic Typesetting" panose="03020402040406030203" pitchFamily="66" charset="-78"/>
                <a:cs typeface="Arabic Typesetting" panose="03020402040406030203" pitchFamily="66" charset="-78"/>
              </a:rPr>
              <a:t>يجب تحديدها عند ابرام العقد ( معلوم) </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79773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3097" y="260648"/>
            <a:ext cx="9793088" cy="2088232"/>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1</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4. مدة الايجار  </a:t>
            </a: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7" name="Espace réservé du contenu 6"/>
          <p:cNvSpPr>
            <a:spLocks noGrp="1"/>
          </p:cNvSpPr>
          <p:nvPr>
            <p:ph idx="1"/>
          </p:nvPr>
        </p:nvSpPr>
        <p:spPr/>
        <p:txBody>
          <a:bodyPr/>
          <a:lstStyle/>
          <a:p>
            <a:pPr algn="r" rtl="1"/>
            <a:endParaRPr lang="ar-DZ" dirty="0" smtClean="0"/>
          </a:p>
          <a:p>
            <a:pPr algn="r" rtl="1"/>
            <a:r>
              <a:rPr lang="ar-DZ" sz="4000" dirty="0" smtClean="0">
                <a:latin typeface="Arabic Typesetting" panose="03020402040406030203" pitchFamily="66" charset="-78"/>
                <a:cs typeface="Arabic Typesetting" panose="03020402040406030203" pitchFamily="66" charset="-78"/>
              </a:rPr>
              <a:t>عقد الايجار : عقد زمني ، عقد مؤقت ، ينعقد لمدة معينة ،</a:t>
            </a:r>
          </a:p>
          <a:p>
            <a:pPr algn="r" rtl="1"/>
            <a:r>
              <a:rPr lang="ar-DZ" sz="4000" dirty="0" smtClean="0">
                <a:latin typeface="Arabic Typesetting" panose="03020402040406030203" pitchFamily="66" charset="-78"/>
                <a:cs typeface="Arabic Typesetting" panose="03020402040406030203" pitchFamily="66" charset="-78"/>
              </a:rPr>
              <a:t>مدة الايجار: عدم وجودها يؤدي الى بطلان عقد الايجار </a:t>
            </a:r>
          </a:p>
          <a:p>
            <a:pPr algn="r" rtl="1"/>
            <a:r>
              <a:rPr lang="ar-DZ" sz="4000" dirty="0" smtClean="0">
                <a:latin typeface="Arabic Typesetting" panose="03020402040406030203" pitchFamily="66" charset="-78"/>
                <a:cs typeface="Arabic Typesetting" panose="03020402040406030203" pitchFamily="66" charset="-78"/>
              </a:rPr>
              <a:t>حرية الأطراف في تحديد المدة ( لا تقييد لمدة دنيا او قصوى)</a:t>
            </a:r>
          </a:p>
          <a:p>
            <a:pPr algn="r" rtl="1"/>
            <a:r>
              <a:rPr lang="ar-DZ" sz="4000" dirty="0" smtClean="0">
                <a:latin typeface="Arabic Typesetting" panose="03020402040406030203" pitchFamily="66" charset="-78"/>
                <a:cs typeface="Arabic Typesetting" panose="03020402040406030203" pitchFamily="66" charset="-78"/>
              </a:rPr>
              <a:t>يجب تحديدها عند ابرام العقد ( معلوم) </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33486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3097" y="260648"/>
            <a:ext cx="9793088" cy="2088232"/>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1</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5. الشكلية </a:t>
            </a: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7" name="Espace réservé du contenu 6"/>
          <p:cNvSpPr>
            <a:spLocks noGrp="1"/>
          </p:cNvSpPr>
          <p:nvPr>
            <p:ph idx="1"/>
          </p:nvPr>
        </p:nvSpPr>
        <p:spPr/>
        <p:txBody>
          <a:bodyPr>
            <a:normAutofit lnSpcReduction="10000"/>
          </a:bodyPr>
          <a:lstStyle/>
          <a:p>
            <a:pPr algn="r" rtl="1"/>
            <a:endParaRPr lang="ar-DZ" dirty="0" smtClean="0"/>
          </a:p>
          <a:p>
            <a:pPr algn="r" rtl="1"/>
            <a:r>
              <a:rPr lang="ar-DZ" sz="4000" dirty="0" smtClean="0">
                <a:latin typeface="Arabic Typesetting" panose="03020402040406030203" pitchFamily="66" charset="-78"/>
                <a:cs typeface="Arabic Typesetting" panose="03020402040406030203" pitchFamily="66" charset="-78"/>
              </a:rPr>
              <a:t>عقد الايجار: عقد شكلي</a:t>
            </a:r>
          </a:p>
          <a:p>
            <a:pPr algn="r" rtl="1"/>
            <a:r>
              <a:rPr lang="ar-DZ" sz="4000" dirty="0" smtClean="0">
                <a:latin typeface="Arabic Typesetting" panose="03020402040406030203" pitchFamily="66" charset="-78"/>
                <a:cs typeface="Arabic Typesetting" panose="03020402040406030203" pitchFamily="66" charset="-78"/>
              </a:rPr>
              <a:t>ما 467 مكرر :» ينعقد الايجار كتابة و يكون له تاريخ ثابت و الا كان باطلا»</a:t>
            </a:r>
          </a:p>
          <a:p>
            <a:pPr algn="r" rtl="1"/>
            <a:r>
              <a:rPr lang="ar-DZ" sz="4000" dirty="0" smtClean="0">
                <a:latin typeface="Arabic Typesetting" panose="03020402040406030203" pitchFamily="66" charset="-78"/>
                <a:cs typeface="Arabic Typesetting" panose="03020402040406030203" pitchFamily="66" charset="-78"/>
              </a:rPr>
              <a:t>الكتابة : رسمية او عرفية للانعقاد و ليس للإثبات </a:t>
            </a:r>
          </a:p>
          <a:p>
            <a:pPr algn="r" rtl="1"/>
            <a:r>
              <a:rPr lang="ar-DZ" sz="4000" dirty="0" smtClean="0">
                <a:latin typeface="Arabic Typesetting" panose="03020402040406030203" pitchFamily="66" charset="-78"/>
                <a:cs typeface="Arabic Typesetting" panose="03020402040406030203" pitchFamily="66" charset="-78"/>
              </a:rPr>
              <a:t>تاريخ ثابت لنفاذ العقد في مواجهة الغير </a:t>
            </a:r>
          </a:p>
          <a:p>
            <a:pPr algn="r" rtl="1"/>
            <a:r>
              <a:rPr lang="ar-DZ" sz="4000" dirty="0" smtClean="0">
                <a:latin typeface="Arabic Typesetting" panose="03020402040406030203" pitchFamily="66" charset="-78"/>
                <a:cs typeface="Arabic Typesetting" panose="03020402040406030203" pitchFamily="66" charset="-78"/>
              </a:rPr>
              <a:t>الجزاء : البطلان </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0303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dirty="0" smtClean="0">
                <a:latin typeface="Arabic Typesetting" panose="03020402040406030203" pitchFamily="66" charset="-78"/>
                <a:cs typeface="Arabic Typesetting" panose="03020402040406030203" pitchFamily="66" charset="-78"/>
              </a:rPr>
              <a:t>أثار عقد الايجار </a:t>
            </a:r>
            <a:r>
              <a:rPr lang="ar-DZ" dirty="0" smtClean="0"/>
              <a:t/>
            </a:r>
            <a:br>
              <a:rPr lang="ar-DZ" dirty="0" smtClean="0"/>
            </a:br>
            <a:endParaRPr lang="fr-FR" dirty="0"/>
          </a:p>
        </p:txBody>
      </p:sp>
      <p:sp>
        <p:nvSpPr>
          <p:cNvPr id="3" name="Espace réservé du texte 2"/>
          <p:cNvSpPr>
            <a:spLocks noGrp="1"/>
          </p:cNvSpPr>
          <p:nvPr>
            <p:ph type="body" idx="1"/>
          </p:nvPr>
        </p:nvSpPr>
        <p:spPr/>
        <p:txBody>
          <a:bodyPr/>
          <a:lstStyle/>
          <a:p>
            <a:pPr algn="ctr" rtl="1"/>
            <a:r>
              <a:rPr lang="ar-DZ" sz="4000" dirty="0" smtClean="0">
                <a:latin typeface="Arabic Typesetting" panose="03020402040406030203" pitchFamily="66" charset="-78"/>
                <a:cs typeface="Arabic Typesetting" panose="03020402040406030203" pitchFamily="66" charset="-78"/>
              </a:rPr>
              <a:t>التزامات المستأجر </a:t>
            </a:r>
            <a:endParaRPr lang="fr-FR" sz="4000" dirty="0">
              <a:latin typeface="Arabic Typesetting" panose="03020402040406030203" pitchFamily="66" charset="-78"/>
              <a:cs typeface="Arabic Typesetting" panose="03020402040406030203" pitchFamily="66" charset="-78"/>
            </a:endParaRPr>
          </a:p>
        </p:txBody>
      </p:sp>
      <p:sp>
        <p:nvSpPr>
          <p:cNvPr id="4" name="Espace réservé du contenu 3"/>
          <p:cNvSpPr>
            <a:spLocks noGrp="1"/>
          </p:cNvSpPr>
          <p:nvPr>
            <p:ph sz="half" idx="2"/>
          </p:nvPr>
        </p:nvSpPr>
        <p:spPr>
          <a:xfrm>
            <a:off x="621804" y="2209800"/>
            <a:ext cx="5472609" cy="3962400"/>
          </a:xfrm>
        </p:spPr>
        <p:txBody>
          <a:bodyPr>
            <a:noAutofit/>
          </a:bodyPr>
          <a:lstStyle/>
          <a:p>
            <a:pPr algn="r" rtl="1"/>
            <a:r>
              <a:rPr lang="ar-DZ" sz="4000" dirty="0" smtClean="0">
                <a:latin typeface="Arabic Typesetting" panose="03020402040406030203" pitchFamily="66" charset="-78"/>
                <a:cs typeface="Arabic Typesetting" panose="03020402040406030203" pitchFamily="66" charset="-78"/>
              </a:rPr>
              <a:t>الالتزام </a:t>
            </a:r>
            <a:r>
              <a:rPr lang="ar-DZ" sz="4000" dirty="0">
                <a:latin typeface="Arabic Typesetting" panose="03020402040406030203" pitchFamily="66" charset="-78"/>
                <a:cs typeface="Arabic Typesetting" panose="03020402040406030203" pitchFamily="66" charset="-78"/>
              </a:rPr>
              <a:t>باستعمال العين المؤجرة حسب ما أعدت له و الامتناع عن احداث تغيرات فيها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الالتزام بالمحافظة على العين المؤجرة </a:t>
            </a:r>
          </a:p>
          <a:p>
            <a:pPr algn="r" rtl="1"/>
            <a:r>
              <a:rPr lang="ar-DZ" sz="4000" dirty="0" smtClean="0">
                <a:latin typeface="Arabic Typesetting" panose="03020402040406030203" pitchFamily="66" charset="-78"/>
                <a:cs typeface="Arabic Typesetting" panose="03020402040406030203" pitchFamily="66" charset="-78"/>
              </a:rPr>
              <a:t>الالتزام بدفع الأجرة </a:t>
            </a:r>
          </a:p>
          <a:p>
            <a:pPr algn="r" rtl="1"/>
            <a:r>
              <a:rPr lang="ar-DZ" sz="4000" dirty="0" smtClean="0">
                <a:latin typeface="Arabic Typesetting" panose="03020402040406030203" pitchFamily="66" charset="-78"/>
                <a:cs typeface="Arabic Typesetting" panose="03020402040406030203" pitchFamily="66" charset="-78"/>
              </a:rPr>
              <a:t>الالتزام برد العين المؤجرة </a:t>
            </a:r>
            <a:endParaRPr lang="fr-FR" sz="4000" dirty="0">
              <a:latin typeface="Arabic Typesetting" panose="03020402040406030203" pitchFamily="66" charset="-78"/>
              <a:cs typeface="Arabic Typesetting" panose="03020402040406030203" pitchFamily="66" charset="-78"/>
            </a:endParaRPr>
          </a:p>
        </p:txBody>
      </p:sp>
      <p:sp>
        <p:nvSpPr>
          <p:cNvPr id="5" name="Espace réservé du texte 4"/>
          <p:cNvSpPr>
            <a:spLocks noGrp="1"/>
          </p:cNvSpPr>
          <p:nvPr>
            <p:ph type="body" sz="quarter" idx="3"/>
          </p:nvPr>
        </p:nvSpPr>
        <p:spPr/>
        <p:txBody>
          <a:bodyPr/>
          <a:lstStyle/>
          <a:p>
            <a:pPr algn="ctr" rtl="1"/>
            <a:r>
              <a:rPr lang="ar-DZ" sz="4400" dirty="0" smtClean="0">
                <a:latin typeface="Arabic Typesetting" panose="03020402040406030203" pitchFamily="66" charset="-78"/>
                <a:cs typeface="Arabic Typesetting" panose="03020402040406030203" pitchFamily="66" charset="-78"/>
              </a:rPr>
              <a:t>التزامات المؤجر </a:t>
            </a:r>
            <a:endParaRPr lang="fr-FR" sz="4400" dirty="0">
              <a:latin typeface="Arabic Typesetting" panose="03020402040406030203" pitchFamily="66" charset="-78"/>
              <a:cs typeface="Arabic Typesetting" panose="03020402040406030203" pitchFamily="66" charset="-78"/>
            </a:endParaRPr>
          </a:p>
        </p:txBody>
      </p:sp>
      <p:sp>
        <p:nvSpPr>
          <p:cNvPr id="6" name="Espace réservé du contenu 5"/>
          <p:cNvSpPr>
            <a:spLocks noGrp="1"/>
          </p:cNvSpPr>
          <p:nvPr>
            <p:ph sz="quarter" idx="4"/>
          </p:nvPr>
        </p:nvSpPr>
        <p:spPr/>
        <p:txBody>
          <a:bodyPr/>
          <a:lstStyle/>
          <a:p>
            <a:pPr algn="r" rtl="1"/>
            <a:r>
              <a:rPr lang="ar-DZ" sz="4000" dirty="0" smtClean="0">
                <a:latin typeface="Arabic Typesetting" panose="03020402040406030203" pitchFamily="66" charset="-78"/>
                <a:cs typeface="Arabic Typesetting" panose="03020402040406030203" pitchFamily="66" charset="-78"/>
              </a:rPr>
              <a:t>الالتزام بتسليم العين المؤجر </a:t>
            </a:r>
          </a:p>
          <a:p>
            <a:pPr algn="r" rtl="1"/>
            <a:r>
              <a:rPr lang="ar-DZ" sz="4000" dirty="0" smtClean="0">
                <a:latin typeface="Arabic Typesetting" panose="03020402040406030203" pitchFamily="66" charset="-78"/>
                <a:cs typeface="Arabic Typesetting" panose="03020402040406030203" pitchFamily="66" charset="-78"/>
              </a:rPr>
              <a:t>الالتزام بصيانة العين المؤجرة</a:t>
            </a:r>
          </a:p>
          <a:p>
            <a:pPr algn="r" rtl="1"/>
            <a:r>
              <a:rPr lang="ar-DZ" sz="4000" dirty="0" smtClean="0">
                <a:latin typeface="Arabic Typesetting" panose="03020402040406030203" pitchFamily="66" charset="-78"/>
                <a:cs typeface="Arabic Typesetting" panose="03020402040406030203" pitchFamily="66" charset="-78"/>
              </a:rPr>
              <a:t>الالتزام بضمان انتفاع المستأجر بالعين المؤجرة </a:t>
            </a:r>
          </a:p>
          <a:p>
            <a:pPr marL="0" indent="0" algn="r" rtl="1">
              <a:buNone/>
            </a:pPr>
            <a:endParaRPr lang="ar-DZ" sz="4000" dirty="0" smtClean="0">
              <a:latin typeface="Arabic Typesetting" panose="03020402040406030203" pitchFamily="66" charset="-78"/>
              <a:cs typeface="Arabic Typesetting" panose="03020402040406030203" pitchFamily="66" charset="-78"/>
            </a:endParaRPr>
          </a:p>
          <a:p>
            <a:pPr algn="r" rtl="1"/>
            <a:endParaRPr lang="fr-FR" dirty="0"/>
          </a:p>
        </p:txBody>
      </p:sp>
    </p:spTree>
    <p:extLst>
      <p:ext uri="{BB962C8B-B14F-4D97-AF65-F5344CB8AC3E}">
        <p14:creationId xmlns:p14="http://schemas.microsoft.com/office/powerpoint/2010/main" val="346002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بتسليم العين المؤجرة ما 476-477-478 ق م </a:t>
            </a:r>
            <a:endParaRPr lang="fr-FR"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a:bodyPr>
          <a:lstStyle/>
          <a:p>
            <a:pPr algn="r" rtl="1"/>
            <a:r>
              <a:rPr lang="ar-DZ" sz="4000" dirty="0">
                <a:latin typeface="Arabic Typesetting" panose="03020402040406030203" pitchFamily="66" charset="-78"/>
                <a:cs typeface="Arabic Typesetting" panose="03020402040406030203" pitchFamily="66" charset="-78"/>
              </a:rPr>
              <a:t>ما 476 :"</a:t>
            </a:r>
            <a:r>
              <a:rPr lang="ar-DZ" sz="4000" dirty="0" smtClean="0">
                <a:latin typeface="Arabic Typesetting" panose="03020402040406030203" pitchFamily="66" charset="-78"/>
                <a:cs typeface="Arabic Typesetting" panose="03020402040406030203" pitchFamily="66" charset="-78"/>
              </a:rPr>
              <a:t>يلتزم المؤجر </a:t>
            </a:r>
            <a:r>
              <a:rPr lang="ar-DZ" sz="4000" dirty="0">
                <a:latin typeface="Arabic Typesetting" panose="03020402040406030203" pitchFamily="66" charset="-78"/>
                <a:cs typeface="Arabic Typesetting" panose="03020402040406030203" pitchFamily="66" charset="-78"/>
              </a:rPr>
              <a:t>بتسليم العين المؤجرة للمستأجر في حالة تصلح للاستعمال المعد لها </a:t>
            </a:r>
            <a:r>
              <a:rPr lang="ar-DZ" sz="4000" dirty="0" smtClean="0">
                <a:latin typeface="Arabic Typesetting" panose="03020402040406030203" pitchFamily="66" charset="-78"/>
                <a:cs typeface="Arabic Typesetting" panose="03020402040406030203" pitchFamily="66" charset="-78"/>
              </a:rPr>
              <a:t>تبعا لاتفاق الطرفين,»</a:t>
            </a:r>
            <a:endParaRPr lang="ar-DZ" sz="4000" dirty="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يعد </a:t>
            </a:r>
            <a:r>
              <a:rPr lang="ar-DZ" sz="4000" dirty="0">
                <a:latin typeface="Arabic Typesetting" panose="03020402040406030203" pitchFamily="66" charset="-78"/>
                <a:cs typeface="Arabic Typesetting" panose="03020402040406030203" pitchFamily="66" charset="-78"/>
              </a:rPr>
              <a:t>الالتزام بتسليم العين المؤجرة أهم الالتزامات التي يتحملها </a:t>
            </a:r>
            <a:r>
              <a:rPr lang="ar-DZ" sz="4000" dirty="0" smtClean="0">
                <a:latin typeface="Arabic Typesetting" panose="03020402040406030203" pitchFamily="66" charset="-78"/>
                <a:cs typeface="Arabic Typesetting" panose="03020402040406030203" pitchFamily="66" charset="-78"/>
              </a:rPr>
              <a:t>المؤجر على </a:t>
            </a:r>
            <a:r>
              <a:rPr lang="ar-DZ" sz="4000" dirty="0">
                <a:latin typeface="Arabic Typesetting" panose="03020402040406030203" pitchFamily="66" charset="-78"/>
                <a:cs typeface="Arabic Typesetting" panose="03020402040406030203" pitchFamily="66" charset="-78"/>
              </a:rPr>
              <a:t>اعتبار أن تسليم العين هو أول مرحلة نحو تمكين المستأجر من </a:t>
            </a:r>
            <a:r>
              <a:rPr lang="ar-DZ" sz="4000" dirty="0" smtClean="0">
                <a:latin typeface="Arabic Typesetting" panose="03020402040406030203" pitchFamily="66" charset="-78"/>
                <a:cs typeface="Arabic Typesetting" panose="03020402040406030203" pitchFamily="66" charset="-78"/>
              </a:rPr>
              <a:t>الانتفاع.</a:t>
            </a:r>
          </a:p>
          <a:p>
            <a:pPr algn="r" rtl="1"/>
            <a:r>
              <a:rPr lang="ar-DZ" sz="4000" dirty="0">
                <a:latin typeface="Arabic Typesetting" panose="03020402040406030203" pitchFamily="66" charset="-78"/>
                <a:cs typeface="Arabic Typesetting" panose="03020402040406030203" pitchFamily="66" charset="-78"/>
              </a:rPr>
              <a:t>فالتسليم هو "وضع العين المؤجرة تحت تصرف المستأجر بحيث يتمكن من </a:t>
            </a:r>
            <a:r>
              <a:rPr lang="ar-DZ" sz="4000" dirty="0" smtClean="0">
                <a:latin typeface="Arabic Typesetting" panose="03020402040406030203" pitchFamily="66" charset="-78"/>
                <a:cs typeface="Arabic Typesetting" panose="03020402040406030203" pitchFamily="66" charset="-78"/>
              </a:rPr>
              <a:t>حيازتها و الانتفاع بدون </a:t>
            </a:r>
            <a:r>
              <a:rPr lang="ar-DZ" sz="4000" dirty="0">
                <a:latin typeface="Arabic Typesetting" panose="03020402040406030203" pitchFamily="66" charset="-78"/>
                <a:cs typeface="Arabic Typesetting" panose="03020402040406030203" pitchFamily="66" charset="-78"/>
              </a:rPr>
              <a:t>عائق، ولو لم يتسلمها تسلما ماديا مادام المؤجر مكنه من </a:t>
            </a:r>
            <a:r>
              <a:rPr lang="ar-DZ" sz="4000" dirty="0" smtClean="0">
                <a:latin typeface="Arabic Typesetting" panose="03020402040406030203" pitchFamily="66" charset="-78"/>
                <a:cs typeface="Arabic Typesetting" panose="03020402040406030203" pitchFamily="66" charset="-78"/>
              </a:rPr>
              <a:t>التسلم.»</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2017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dirty="0">
                <a:latin typeface="Arabic Typesetting" panose="03020402040406030203" pitchFamily="66" charset="-78"/>
                <a:cs typeface="Arabic Typesetting" panose="03020402040406030203" pitchFamily="66" charset="-78"/>
              </a:rPr>
              <a:t>الالتزام بتسليم العين </a:t>
            </a:r>
            <a:r>
              <a:rPr lang="ar-DZ" dirty="0" smtClean="0">
                <a:latin typeface="Arabic Typesetting" panose="03020402040406030203" pitchFamily="66" charset="-78"/>
                <a:cs typeface="Arabic Typesetting" panose="03020402040406030203" pitchFamily="66" charset="-78"/>
              </a:rPr>
              <a:t>المؤجرة ما 476-477-478 ق م  </a:t>
            </a:r>
            <a:r>
              <a:rPr lang="ar-DZ" dirty="0"/>
              <a:t/>
            </a:r>
            <a:br>
              <a:rPr lang="ar-DZ"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862472520"/>
              </p:ext>
            </p:extLst>
          </p:nvPr>
        </p:nvGraphicFramePr>
        <p:xfrm>
          <a:off x="261763" y="1196752"/>
          <a:ext cx="11665297" cy="5400600"/>
        </p:xfrm>
        <a:graphic>
          <a:graphicData uri="http://schemas.openxmlformats.org/drawingml/2006/table">
            <a:tbl>
              <a:tblPr firstRow="1" bandRow="1">
                <a:tableStyleId>{5940675A-B579-460E-94D1-54222C63F5DA}</a:tableStyleId>
              </a:tblPr>
              <a:tblGrid>
                <a:gridCol w="10779325"/>
                <a:gridCol w="885972"/>
              </a:tblGrid>
              <a:tr h="5400600">
                <a:tc>
                  <a:txBody>
                    <a:bodyPr/>
                    <a:lstStyle/>
                    <a:p>
                      <a:pPr marL="342900" indent="-342900" algn="r" rtl="1">
                        <a:buFont typeface="Wingdings" panose="05000000000000000000" pitchFamily="2" charset="2"/>
                        <a:buChar char="§"/>
                      </a:pPr>
                      <a:r>
                        <a:rPr lang="ar-DZ" sz="2800" dirty="0" smtClean="0">
                          <a:latin typeface="Arabic Typesetting" panose="03020402040406030203" pitchFamily="66" charset="-78"/>
                          <a:cs typeface="Arabic Typesetting" panose="03020402040406030203" pitchFamily="66" charset="-78"/>
                        </a:rPr>
                        <a:t>تسليم العين المؤجرة : ما 478 :</a:t>
                      </a:r>
                      <a:r>
                        <a:rPr lang="ar-DZ" sz="2800" baseline="0" dirty="0" smtClean="0">
                          <a:latin typeface="Arabic Typesetting" panose="03020402040406030203" pitchFamily="66" charset="-78"/>
                          <a:cs typeface="Arabic Typesetting" panose="03020402040406030203" pitchFamily="66" charset="-78"/>
                        </a:rPr>
                        <a:t> يسري على الالتزام بتسليم العين المؤجرة ما يسري على الالتزام بتسليم المبيع من أحكام، خاصة ما تعلق منها بتاريخ و مكان تسليم الشيء المؤجر .»</a:t>
                      </a:r>
                    </a:p>
                    <a:p>
                      <a:pPr marL="342900" indent="-342900" algn="r" rtl="1">
                        <a:buFont typeface="Wingdings" panose="05000000000000000000" pitchFamily="2" charset="2"/>
                        <a:buChar char="§"/>
                      </a:pPr>
                      <a:r>
                        <a:rPr lang="ar-DZ" sz="2800" dirty="0" smtClean="0">
                          <a:latin typeface="Arabic Typesetting" panose="03020402040406030203" pitchFamily="66" charset="-78"/>
                          <a:cs typeface="Arabic Typesetting" panose="03020402040406030203" pitchFamily="66" charset="-78"/>
                        </a:rPr>
                        <a:t>تسليم ملحقات العين المؤجرة : لا يقتصر التزام المؤجر بالتسليم على العين المؤجرة فحسب، إنما يمتد إلى</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ما قد تشتمل عليه من ملحقات لازمة لتحقيق الانتفاع الذي يصبو إليه</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المستأجر</a:t>
                      </a:r>
                    </a:p>
                    <a:p>
                      <a:pPr marL="342900" indent="-342900" algn="r" rtl="1">
                        <a:buFont typeface="Wingdings" panose="05000000000000000000" pitchFamily="2" charset="2"/>
                        <a:buChar char="ü"/>
                      </a:pPr>
                      <a:r>
                        <a:rPr lang="ar-DZ" sz="2800" dirty="0" smtClean="0">
                          <a:latin typeface="Arabic Typesetting" panose="03020402040406030203" pitchFamily="66" charset="-78"/>
                          <a:cs typeface="Arabic Typesetting" panose="03020402040406030203" pitchFamily="66" charset="-78"/>
                        </a:rPr>
                        <a:t>يُعد تنفيذ المؤجر لالتزامه بالتسليم ناقصا ما لم يشتمل على الملحقات، "كل ما هو مستقل عن الشيء لكنه أعد بصفة دائمة ليكون تابعا له وملحقا به"، وتتحدد ملحقات العين المؤجرة تبعا لطبيعة هذه الأخيرة،</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كاعتبار الفناء أو الحديقة أو المستودع من ملحقات المنزل المؤجر..»</a:t>
                      </a:r>
                    </a:p>
                    <a:p>
                      <a:pPr marL="342900" indent="-342900" algn="r" rtl="1">
                        <a:buFont typeface="Wingdings" panose="05000000000000000000" pitchFamily="2" charset="2"/>
                        <a:buChar char="§"/>
                      </a:pPr>
                      <a:r>
                        <a:rPr lang="ar-DZ" sz="2800" dirty="0" smtClean="0">
                          <a:latin typeface="Arabic Typesetting" panose="03020402040406030203" pitchFamily="66" charset="-78"/>
                          <a:cs typeface="Arabic Typesetting" panose="03020402040406030203" pitchFamily="66" charset="-78"/>
                        </a:rPr>
                        <a:t>تسليم العين في حالة تصلح للاستعمال المعد لها : ما 476 : «..في حالة تصلح للاستعمال المعد لها تبعا لاتفاق الطرفين.» على الحالة التي كانت</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عليها وقت العقد أو على الحالة التي ستكون عليها أثناء بدء الانتفاع منها.</a:t>
                      </a:r>
                    </a:p>
                    <a:p>
                      <a:pPr marL="342900" indent="-342900" algn="r" rtl="1">
                        <a:buFont typeface="Wingdings" panose="05000000000000000000" pitchFamily="2" charset="2"/>
                        <a:buChar char="§"/>
                      </a:pPr>
                      <a:r>
                        <a:rPr lang="ar-DZ" sz="2800" dirty="0" smtClean="0">
                          <a:latin typeface="Arabic Typesetting" panose="03020402040406030203" pitchFamily="66" charset="-78"/>
                          <a:cs typeface="Arabic Typesetting" panose="03020402040406030203" pitchFamily="66" charset="-78"/>
                        </a:rPr>
                        <a:t>تحرير محضر التسليم أو البيان الوصفي : 476 ق م:"تتم معاينة الأماكن وجاهياً بموجب محضر أو بيان وصفي يُلحَق بعقد</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الإيجار«</a:t>
                      </a:r>
                    </a:p>
                    <a:p>
                      <a:pPr marL="342900" indent="-342900" algn="r" rtl="1">
                        <a:buFont typeface="Wingdings" panose="05000000000000000000" pitchFamily="2" charset="2"/>
                        <a:buChar char="ü"/>
                      </a:pPr>
                      <a:r>
                        <a:rPr lang="ar-DZ" sz="2800" dirty="0" smtClean="0">
                          <a:latin typeface="Arabic Typesetting" panose="03020402040406030203" pitchFamily="66" charset="-78"/>
                          <a:cs typeface="Arabic Typesetting" panose="03020402040406030203" pitchFamily="66" charset="-78"/>
                        </a:rPr>
                        <a:t>/3:"غير أنه إذا تم تسليم العين المؤجرة دون محضر أو بيان وصفي، يفترض في المستأجر أنه تسلمها في حالة حسنة ما لم</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يثبت العكس".</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نفقات تحرير محضر التسليم أو البيان الوصفي فيتحملها</a:t>
                      </a:r>
                      <a:r>
                        <a:rPr lang="ar-DZ" sz="2800" baseline="0" dirty="0" smtClean="0">
                          <a:latin typeface="Arabic Typesetting" panose="03020402040406030203" pitchFamily="66" charset="-78"/>
                          <a:cs typeface="Arabic Typesetting" panose="03020402040406030203" pitchFamily="66" charset="-78"/>
                        </a:rPr>
                        <a:t> </a:t>
                      </a:r>
                      <a:r>
                        <a:rPr lang="ar-DZ" sz="2800" dirty="0" smtClean="0">
                          <a:latin typeface="Arabic Typesetting" panose="03020402040406030203" pitchFamily="66" charset="-78"/>
                          <a:cs typeface="Arabic Typesetting" panose="03020402040406030203" pitchFamily="66" charset="-78"/>
                        </a:rPr>
                        <a:t>المؤجر على اعتبار أن تحريره يعد عمل متمم لالتزامه بالتسليم</a:t>
                      </a:r>
                      <a:endParaRPr lang="fr-FR" sz="2800" dirty="0">
                        <a:latin typeface="Arabic Typesetting" panose="03020402040406030203" pitchFamily="66" charset="-78"/>
                        <a:cs typeface="Arabic Typesetting" panose="03020402040406030203" pitchFamily="66" charset="-78"/>
                      </a:endParaRPr>
                    </a:p>
                  </a:txBody>
                  <a:tcPr/>
                </a:tc>
                <a:tc>
                  <a:txBody>
                    <a:bodyPr/>
                    <a:lstStyle/>
                    <a:p>
                      <a:pPr algn="r" rtl="1"/>
                      <a:r>
                        <a:rPr lang="ar-DZ" sz="2800" dirty="0" smtClean="0">
                          <a:latin typeface="Arabic Typesetting" panose="03020402040406030203" pitchFamily="66" charset="-78"/>
                          <a:cs typeface="Arabic Typesetting" panose="03020402040406030203" pitchFamily="66" charset="-78"/>
                        </a:rPr>
                        <a:t>محل الالتزام بالتسليم </a:t>
                      </a:r>
                      <a:endParaRPr lang="fr-FR" sz="2800" dirty="0">
                        <a:latin typeface="Arabic Typesetting" panose="03020402040406030203" pitchFamily="66" charset="-78"/>
                        <a:cs typeface="Arabic Typesetting" panose="03020402040406030203" pitchFamily="66" charset="-78"/>
                      </a:endParaRPr>
                    </a:p>
                  </a:txBody>
                  <a:tcPr/>
                </a:tc>
              </a:tr>
            </a:tbl>
          </a:graphicData>
        </a:graphic>
      </p:graphicFrame>
    </p:spTree>
    <p:extLst>
      <p:ext uri="{BB962C8B-B14F-4D97-AF65-F5344CB8AC3E}">
        <p14:creationId xmlns:p14="http://schemas.microsoft.com/office/powerpoint/2010/main" val="17545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dirty="0">
                <a:latin typeface="Arabic Typesetting" panose="03020402040406030203" pitchFamily="66" charset="-78"/>
                <a:cs typeface="Arabic Typesetting" panose="03020402040406030203" pitchFamily="66" charset="-78"/>
              </a:rPr>
              <a:t>الالتزام بتسليم العين </a:t>
            </a:r>
            <a:r>
              <a:rPr lang="ar-DZ" dirty="0" smtClean="0">
                <a:latin typeface="Arabic Typesetting" panose="03020402040406030203" pitchFamily="66" charset="-78"/>
                <a:cs typeface="Arabic Typesetting" panose="03020402040406030203" pitchFamily="66" charset="-78"/>
              </a:rPr>
              <a:t>المؤجرة ما 476-477-478 ق م  </a:t>
            </a:r>
            <a:r>
              <a:rPr lang="ar-DZ" dirty="0"/>
              <a:t/>
            </a:r>
            <a:br>
              <a:rPr lang="ar-DZ"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60736782"/>
              </p:ext>
            </p:extLst>
          </p:nvPr>
        </p:nvGraphicFramePr>
        <p:xfrm>
          <a:off x="477788" y="980728"/>
          <a:ext cx="11377264" cy="5059680"/>
        </p:xfrm>
        <a:graphic>
          <a:graphicData uri="http://schemas.openxmlformats.org/drawingml/2006/table">
            <a:tbl>
              <a:tblPr firstRow="1" bandRow="1">
                <a:tableStyleId>{5940675A-B579-460E-94D1-54222C63F5DA}</a:tableStyleId>
              </a:tblPr>
              <a:tblGrid>
                <a:gridCol w="9841030"/>
                <a:gridCol w="1536234"/>
              </a:tblGrid>
              <a:tr h="1872208">
                <a:tc>
                  <a:txBody>
                    <a:bodyPr/>
                    <a:lstStyle/>
                    <a:p>
                      <a:pPr marL="342900" indent="-342900" algn="r" rtl="1">
                        <a:buFont typeface="Wingdings" panose="05000000000000000000" pitchFamily="2" charset="2"/>
                        <a:buChar char="§"/>
                      </a:pPr>
                      <a:r>
                        <a:rPr lang="ar-DZ" sz="4000" dirty="0" smtClean="0">
                          <a:latin typeface="Arabic Typesetting" panose="03020402040406030203" pitchFamily="66" charset="-78"/>
                          <a:cs typeface="Arabic Typesetting" panose="03020402040406030203" pitchFamily="66" charset="-78"/>
                        </a:rPr>
                        <a:t>ما 478 : يسري على الالتزام بتسليم العين المؤجرة ما يسري على الالتزام بتسليم المبيع من أحكام، خاصة ما تعلق منها بتاريخ و مكان تسليم الشيء المؤجر .»</a:t>
                      </a:r>
                    </a:p>
                  </a:txBody>
                  <a:tcPr/>
                </a:tc>
                <a:tc>
                  <a:txBody>
                    <a:bodyPr/>
                    <a:lstStyle/>
                    <a:p>
                      <a:pPr algn="r" rtl="1"/>
                      <a:r>
                        <a:rPr lang="ar-DZ" sz="4000" dirty="0" smtClean="0">
                          <a:latin typeface="Arabic Typesetting" panose="03020402040406030203" pitchFamily="66" charset="-78"/>
                          <a:cs typeface="Arabic Typesetting" panose="03020402040406030203" pitchFamily="66" charset="-78"/>
                        </a:rPr>
                        <a:t>تنفيذ الالتزام بالتسليم </a:t>
                      </a:r>
                    </a:p>
                  </a:txBody>
                  <a:tcPr/>
                </a:tc>
              </a:tr>
              <a:tr h="1309293">
                <a:tc>
                  <a:txBody>
                    <a:bodyPr/>
                    <a:lstStyle/>
                    <a:p>
                      <a:pPr marL="342900" indent="-342900" algn="r" rtl="1">
                        <a:buFont typeface="Wingdings" panose="05000000000000000000" pitchFamily="2" charset="2"/>
                        <a:buChar char="§"/>
                      </a:pPr>
                      <a:r>
                        <a:rPr lang="ar-DZ" sz="4000" dirty="0" smtClean="0">
                          <a:latin typeface="Arabic Typesetting" panose="03020402040406030203" pitchFamily="66" charset="-78"/>
                          <a:cs typeface="Arabic Typesetting" panose="03020402040406030203" pitchFamily="66" charset="-78"/>
                        </a:rPr>
                        <a:t>ما 477 :"إذا سلمت العين المؤجرة</a:t>
                      </a:r>
                      <a:r>
                        <a:rPr lang="ar-DZ" sz="4000" baseline="0" dirty="0" smtClean="0">
                          <a:latin typeface="Arabic Typesetting" panose="03020402040406030203" pitchFamily="66" charset="-78"/>
                          <a:cs typeface="Arabic Typesetting" panose="03020402040406030203" pitchFamily="66" charset="-78"/>
                        </a:rPr>
                        <a:t> </a:t>
                      </a:r>
                      <a:r>
                        <a:rPr lang="ar-DZ" sz="4000" dirty="0" smtClean="0">
                          <a:latin typeface="Arabic Typesetting" panose="03020402040406030203" pitchFamily="66" charset="-78"/>
                          <a:cs typeface="Arabic Typesetting" panose="03020402040406030203" pitchFamily="66" charset="-78"/>
                        </a:rPr>
                        <a:t>في حالة لا تكون فيها صالحة للاستعمال الذي أجرت من أجله أو طرأ على هذا</a:t>
                      </a:r>
                      <a:r>
                        <a:rPr lang="ar-DZ" sz="4000" baseline="0" dirty="0" smtClean="0">
                          <a:latin typeface="Arabic Typesetting" panose="03020402040406030203" pitchFamily="66" charset="-78"/>
                          <a:cs typeface="Arabic Typesetting" panose="03020402040406030203" pitchFamily="66" charset="-78"/>
                        </a:rPr>
                        <a:t> </a:t>
                      </a:r>
                      <a:r>
                        <a:rPr lang="ar-DZ" sz="4000" dirty="0" smtClean="0">
                          <a:latin typeface="Arabic Typesetting" panose="03020402040406030203" pitchFamily="66" charset="-78"/>
                          <a:cs typeface="Arabic Typesetting" panose="03020402040406030203" pitchFamily="66" charset="-78"/>
                        </a:rPr>
                        <a:t>الاستعمال نقص معتبر جاز للمستأجر أن يطلب فسخ الإيجار، أو إنقاص بدل</a:t>
                      </a:r>
                      <a:r>
                        <a:rPr lang="ar-DZ" sz="4000" baseline="0" dirty="0" smtClean="0">
                          <a:latin typeface="Arabic Typesetting" panose="03020402040406030203" pitchFamily="66" charset="-78"/>
                          <a:cs typeface="Arabic Typesetting" panose="03020402040406030203" pitchFamily="66" charset="-78"/>
                        </a:rPr>
                        <a:t> </a:t>
                      </a:r>
                      <a:r>
                        <a:rPr lang="ar-DZ" sz="4000" dirty="0" smtClean="0">
                          <a:latin typeface="Arabic Typesetting" panose="03020402040406030203" pitchFamily="66" charset="-78"/>
                          <a:cs typeface="Arabic Typesetting" panose="03020402040406030203" pitchFamily="66" charset="-78"/>
                        </a:rPr>
                        <a:t>الإيجار بقدر ما نقص من الاستعمال مع التعويض عن الضرر في الحالتين إذا</a:t>
                      </a:r>
                      <a:r>
                        <a:rPr lang="ar-DZ" sz="4000" baseline="0" dirty="0" smtClean="0">
                          <a:latin typeface="Arabic Typesetting" panose="03020402040406030203" pitchFamily="66" charset="-78"/>
                          <a:cs typeface="Arabic Typesetting" panose="03020402040406030203" pitchFamily="66" charset="-78"/>
                        </a:rPr>
                        <a:t> </a:t>
                      </a:r>
                      <a:r>
                        <a:rPr lang="ar-DZ" sz="4000" dirty="0" smtClean="0">
                          <a:latin typeface="Arabic Typesetting" panose="03020402040406030203" pitchFamily="66" charset="-78"/>
                          <a:cs typeface="Arabic Typesetting" panose="03020402040406030203" pitchFamily="66" charset="-78"/>
                        </a:rPr>
                        <a:t>اقتضى الأمر ذلك«</a:t>
                      </a:r>
                    </a:p>
                    <a:p>
                      <a:pPr marL="342900" indent="-342900" algn="r" rtl="1">
                        <a:buFont typeface="Wingdings" panose="05000000000000000000" pitchFamily="2" charset="2"/>
                        <a:buChar char="§"/>
                      </a:pPr>
                      <a:r>
                        <a:rPr lang="ar-DZ" sz="4000" dirty="0" smtClean="0">
                          <a:latin typeface="Arabic Typesetting" panose="03020402040406030203" pitchFamily="66" charset="-78"/>
                          <a:cs typeface="Arabic Typesetting" panose="03020402040406030203" pitchFamily="66" charset="-78"/>
                        </a:rPr>
                        <a:t>طلب التنفيذ العيني، أو إنقاص بدل الإيجار او  الحق في فسخ العقد مع التعويض.</a:t>
                      </a:r>
                    </a:p>
                  </a:txBody>
                  <a:tcPr/>
                </a:tc>
                <a:tc>
                  <a:txBody>
                    <a:bodyPr/>
                    <a:lstStyle/>
                    <a:p>
                      <a:pPr algn="r" rtl="1"/>
                      <a:r>
                        <a:rPr lang="ar-DZ" sz="4000" dirty="0" smtClean="0">
                          <a:latin typeface="Arabic Typesetting" panose="03020402040406030203" pitchFamily="66" charset="-78"/>
                          <a:cs typeface="Arabic Typesetting" panose="03020402040406030203" pitchFamily="66" charset="-78"/>
                        </a:rPr>
                        <a:t>جزاء الاخلال بالالتزام بالتسليم </a:t>
                      </a:r>
                      <a:endParaRPr lang="fr-FR" sz="4000" dirty="0">
                        <a:latin typeface="Arabic Typesetting" panose="03020402040406030203" pitchFamily="66" charset="-78"/>
                        <a:cs typeface="Arabic Typesetting" panose="03020402040406030203" pitchFamily="66" charset="-78"/>
                      </a:endParaRPr>
                    </a:p>
                  </a:txBody>
                  <a:tcPr/>
                </a:tc>
              </a:tr>
            </a:tbl>
          </a:graphicData>
        </a:graphic>
      </p:graphicFrame>
    </p:spTree>
    <p:extLst>
      <p:ext uri="{BB962C8B-B14F-4D97-AF65-F5344CB8AC3E}">
        <p14:creationId xmlns:p14="http://schemas.microsoft.com/office/powerpoint/2010/main" val="410137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بصيانة العين </a:t>
            </a:r>
            <a:r>
              <a:rPr lang="ar-DZ" dirty="0" smtClean="0">
                <a:latin typeface="Arabic Typesetting" panose="03020402040406030203" pitchFamily="66" charset="-78"/>
                <a:cs typeface="Arabic Typesetting" panose="03020402040406030203" pitchFamily="66" charset="-78"/>
              </a:rPr>
              <a:t>المؤجرة المواد </a:t>
            </a:r>
            <a:r>
              <a:rPr lang="ar-DZ" dirty="0">
                <a:latin typeface="Arabic Typesetting" panose="03020402040406030203" pitchFamily="66" charset="-78"/>
                <a:cs typeface="Arabic Typesetting" panose="03020402040406030203" pitchFamily="66" charset="-78"/>
              </a:rPr>
              <a:t>،479 ،480 ،481 </a:t>
            </a:r>
            <a:r>
              <a:rPr lang="ar-DZ" dirty="0" smtClean="0">
                <a:latin typeface="Arabic Typesetting" panose="03020402040406030203" pitchFamily="66" charset="-78"/>
                <a:cs typeface="Arabic Typesetting" panose="03020402040406030203" pitchFamily="66" charset="-78"/>
              </a:rPr>
              <a:t>482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a:bodyPr>
          <a:lstStyle/>
          <a:p>
            <a:pPr algn="r" rtl="1"/>
            <a:r>
              <a:rPr lang="ar-DZ" sz="4000" dirty="0">
                <a:latin typeface="Arabic Typesetting" panose="03020402040406030203" pitchFamily="66" charset="-78"/>
                <a:cs typeface="Arabic Typesetting" panose="03020402040406030203" pitchFamily="66" charset="-78"/>
              </a:rPr>
              <a:t>ما 476 :"</a:t>
            </a:r>
            <a:r>
              <a:rPr lang="ar-DZ" sz="4000" dirty="0" smtClean="0">
                <a:latin typeface="Arabic Typesetting" panose="03020402040406030203" pitchFamily="66" charset="-78"/>
                <a:cs typeface="Arabic Typesetting" panose="03020402040406030203" pitchFamily="66" charset="-78"/>
              </a:rPr>
              <a:t>يلتزم المؤجر </a:t>
            </a:r>
            <a:r>
              <a:rPr lang="ar-DZ" sz="4000" dirty="0">
                <a:latin typeface="Arabic Typesetting" panose="03020402040406030203" pitchFamily="66" charset="-78"/>
                <a:cs typeface="Arabic Typesetting" panose="03020402040406030203" pitchFamily="66" charset="-78"/>
              </a:rPr>
              <a:t>بتسليم العين المؤجرة للمستأجر في حالة تصلح للاستعمال المعد لها </a:t>
            </a:r>
            <a:r>
              <a:rPr lang="ar-DZ" sz="4000" dirty="0" smtClean="0">
                <a:latin typeface="Arabic Typesetting" panose="03020402040406030203" pitchFamily="66" charset="-78"/>
                <a:cs typeface="Arabic Typesetting" panose="03020402040406030203" pitchFamily="66" charset="-78"/>
              </a:rPr>
              <a:t>تبعا لاتفاق الطرفين,»</a:t>
            </a:r>
            <a:endParaRPr lang="ar-DZ" sz="4000" dirty="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يعد الالتزام بصيانة العين المؤجرة من الالتزامات التي تطرح نزاعات كثيرة كالتمييز بين الترميمات الضرورية لحفظ العين من الهلاك و الترميمات الضرورية للانتفاع بها و كذا من يتحمل التكاليف المثقلة </a:t>
            </a:r>
            <a:r>
              <a:rPr lang="ar-DZ" sz="4000" smtClean="0">
                <a:latin typeface="Arabic Typesetting" panose="03020402040406030203" pitchFamily="66" charset="-78"/>
                <a:cs typeface="Arabic Typesetting" panose="03020402040406030203" pitchFamily="66" charset="-78"/>
              </a:rPr>
              <a:t>للعين المؤجرة </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2684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بصيانة العين </a:t>
            </a:r>
            <a:r>
              <a:rPr lang="ar-DZ" dirty="0" smtClean="0">
                <a:latin typeface="Arabic Typesetting" panose="03020402040406030203" pitchFamily="66" charset="-78"/>
                <a:cs typeface="Arabic Typesetting" panose="03020402040406030203" pitchFamily="66" charset="-78"/>
              </a:rPr>
              <a:t>المؤجرة المواد </a:t>
            </a:r>
            <a:r>
              <a:rPr lang="ar-DZ" dirty="0">
                <a:latin typeface="Arabic Typesetting" panose="03020402040406030203" pitchFamily="66" charset="-78"/>
                <a:cs typeface="Arabic Typesetting" panose="03020402040406030203" pitchFamily="66" charset="-78"/>
              </a:rPr>
              <a:t>،479 ،480 ،481 </a:t>
            </a:r>
            <a:r>
              <a:rPr lang="ar-DZ" dirty="0" smtClean="0">
                <a:latin typeface="Arabic Typesetting" panose="03020402040406030203" pitchFamily="66" charset="-78"/>
                <a:cs typeface="Arabic Typesetting" panose="03020402040406030203" pitchFamily="66" charset="-78"/>
              </a:rPr>
              <a:t>482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lnSpcReduction="10000"/>
          </a:bodyPr>
          <a:lstStyle/>
          <a:p>
            <a:pPr algn="r" rtl="1"/>
            <a:r>
              <a:rPr lang="ar-DZ" sz="4000" dirty="0" smtClean="0">
                <a:latin typeface="Arabic Typesetting" panose="03020402040406030203" pitchFamily="66" charset="-78"/>
                <a:cs typeface="Arabic Typesetting" panose="03020402040406030203" pitchFamily="66" charset="-78"/>
              </a:rPr>
              <a:t>ما </a:t>
            </a:r>
            <a:r>
              <a:rPr lang="ar-DZ" sz="4000" dirty="0">
                <a:latin typeface="Arabic Typesetting" panose="03020402040406030203" pitchFamily="66" charset="-78"/>
                <a:cs typeface="Arabic Typesetting" panose="03020402040406030203" pitchFamily="66" charset="-78"/>
              </a:rPr>
              <a:t>2/479 </a:t>
            </a:r>
            <a:r>
              <a:rPr lang="ar-DZ" sz="4000" dirty="0" smtClean="0">
                <a:latin typeface="Arabic Typesetting" panose="03020402040406030203" pitchFamily="66" charset="-78"/>
                <a:cs typeface="Arabic Typesetting" panose="03020402040406030203" pitchFamily="66" charset="-78"/>
              </a:rPr>
              <a:t>: يلتزم </a:t>
            </a:r>
            <a:r>
              <a:rPr lang="ar-DZ" sz="4000" dirty="0">
                <a:latin typeface="Arabic Typesetting" panose="03020402040406030203" pitchFamily="66" charset="-78"/>
                <a:cs typeface="Arabic Typesetting" panose="03020402040406030203" pitchFamily="66" charset="-78"/>
              </a:rPr>
              <a:t>المؤجر بالقيام بالترميمات الضرورية العين المؤجرة طوال </a:t>
            </a:r>
            <a:r>
              <a:rPr lang="ar-DZ" sz="4000" dirty="0" smtClean="0">
                <a:latin typeface="Arabic Typesetting" panose="03020402040406030203" pitchFamily="66" charset="-78"/>
                <a:cs typeface="Arabic Typesetting" panose="03020402040406030203" pitchFamily="66" charset="-78"/>
              </a:rPr>
              <a:t>مدة الايجار</a:t>
            </a:r>
            <a:r>
              <a:rPr lang="ar-DZ" sz="4000" dirty="0">
                <a:latin typeface="Arabic Typesetting" panose="03020402040406030203" pitchFamily="66" charset="-78"/>
                <a:cs typeface="Arabic Typesetting" panose="03020402040406030203" pitchFamily="66" charset="-78"/>
              </a:rPr>
              <a:t>، وينحصر التزامه في القيام بما يعتبره صيانة للعين حتى تضل مؤدية للغرض </a:t>
            </a:r>
            <a:r>
              <a:rPr lang="ar-DZ" sz="4000" dirty="0" smtClean="0">
                <a:latin typeface="Arabic Typesetting" panose="03020402040406030203" pitchFamily="66" charset="-78"/>
                <a:cs typeface="Arabic Typesetting" panose="03020402040406030203" pitchFamily="66" charset="-78"/>
              </a:rPr>
              <a:t>الذي أجرت </a:t>
            </a:r>
            <a:r>
              <a:rPr lang="ar-DZ" sz="4000" dirty="0">
                <a:latin typeface="Arabic Typesetting" panose="03020402040406030203" pitchFamily="66" charset="-78"/>
                <a:cs typeface="Arabic Typesetting" panose="03020402040406030203" pitchFamily="66" charset="-78"/>
              </a:rPr>
              <a:t>من أجله.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الأصل:  </a:t>
            </a:r>
            <a:r>
              <a:rPr lang="ar-DZ" sz="4000" dirty="0">
                <a:latin typeface="Arabic Typesetting" panose="03020402040406030203" pitchFamily="66" charset="-78"/>
                <a:cs typeface="Arabic Typesetting" panose="03020402040406030203" pitchFamily="66" charset="-78"/>
              </a:rPr>
              <a:t>أن يلتزم المؤجر بجميع الترميمات التي تحتاج إليها العين </a:t>
            </a:r>
            <a:r>
              <a:rPr lang="ar-DZ" sz="4000" dirty="0" smtClean="0">
                <a:latin typeface="Arabic Typesetting" panose="03020402040406030203" pitchFamily="66" charset="-78"/>
                <a:cs typeface="Arabic Typesetting" panose="03020402040406030203" pitchFamily="66" charset="-78"/>
              </a:rPr>
              <a:t>المؤجرة على </a:t>
            </a:r>
            <a:r>
              <a:rPr lang="ar-DZ" sz="4000" dirty="0">
                <a:latin typeface="Arabic Typesetting" panose="03020402040406030203" pitchFamily="66" charset="-78"/>
                <a:cs typeface="Arabic Typesetting" panose="03020402040406030203" pitchFamily="66" charset="-78"/>
              </a:rPr>
              <a:t>الحالة التي سلمت عليها.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الاستثناء : الترميمات </a:t>
            </a:r>
            <a:r>
              <a:rPr lang="ar-DZ" sz="4000" dirty="0">
                <a:latin typeface="Arabic Typesetting" panose="03020402040406030203" pitchFamily="66" charset="-78"/>
                <a:cs typeface="Arabic Typesetting" panose="03020402040406030203" pitchFamily="66" charset="-78"/>
              </a:rPr>
              <a:t>البسيطة التي تنشأ عن </a:t>
            </a:r>
            <a:r>
              <a:rPr lang="ar-DZ" sz="4000" dirty="0" smtClean="0">
                <a:latin typeface="Arabic Typesetting" panose="03020402040406030203" pitchFamily="66" charset="-78"/>
                <a:cs typeface="Arabic Typesetting" panose="03020402040406030203" pitchFamily="66" charset="-78"/>
              </a:rPr>
              <a:t>الاستعمال </a:t>
            </a:r>
            <a:r>
              <a:rPr lang="ar-DZ" sz="4000" dirty="0">
                <a:latin typeface="Arabic Typesetting" panose="03020402040406030203" pitchFamily="66" charset="-78"/>
                <a:cs typeface="Arabic Typesetting" panose="03020402040406030203" pitchFamily="66" charset="-78"/>
              </a:rPr>
              <a:t>العادي </a:t>
            </a:r>
            <a:r>
              <a:rPr lang="ar-DZ" sz="4000" dirty="0" smtClean="0">
                <a:latin typeface="Arabic Typesetting" panose="03020402040406030203" pitchFamily="66" charset="-78"/>
                <a:cs typeface="Arabic Typesetting" panose="03020402040406030203" pitchFamily="66" charset="-78"/>
              </a:rPr>
              <a:t>للعين، </a:t>
            </a:r>
            <a:r>
              <a:rPr lang="ar-DZ" sz="4000" dirty="0" err="1" smtClean="0">
                <a:latin typeface="Arabic Typesetting" panose="03020402040406030203" pitchFamily="66" charset="-78"/>
                <a:cs typeface="Arabic Typesetting" panose="03020402040406030203" pitchFamily="66" charset="-78"/>
              </a:rPr>
              <a:t>لانها</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في الغالب ترجع إلى </a:t>
            </a:r>
            <a:r>
              <a:rPr lang="ar-DZ" sz="4000" dirty="0" smtClean="0">
                <a:latin typeface="Arabic Typesetting" panose="03020402040406030203" pitchFamily="66" charset="-78"/>
                <a:cs typeface="Arabic Typesetting" panose="03020402040406030203" pitchFamily="66" charset="-78"/>
              </a:rPr>
              <a:t>فعل المستأجر </a:t>
            </a:r>
            <a:r>
              <a:rPr lang="ar-DZ" sz="4000" dirty="0">
                <a:latin typeface="Arabic Typesetting" panose="03020402040406030203" pitchFamily="66" charset="-78"/>
                <a:cs typeface="Arabic Typesetting" panose="03020402040406030203" pitchFamily="66" charset="-78"/>
              </a:rPr>
              <a:t>أو </a:t>
            </a:r>
            <a:r>
              <a:rPr lang="ar-DZ" sz="4000" dirty="0" smtClean="0">
                <a:latin typeface="Arabic Typesetting" panose="03020402040406030203" pitchFamily="66" charset="-78"/>
                <a:cs typeface="Arabic Typesetting" panose="03020402040406030203" pitchFamily="66" charset="-78"/>
              </a:rPr>
              <a:t>إهماله.</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2255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117309" y="76200"/>
            <a:ext cx="10157354" cy="832520"/>
          </a:xfrm>
        </p:spPr>
        <p:txBody>
          <a:bodyPr rtlCol="0"/>
          <a:lstStyle/>
          <a:p>
            <a:pPr algn="ctr" rtl="1"/>
            <a:r>
              <a:rPr lang="ar-DZ" dirty="0" smtClean="0">
                <a:latin typeface="Arabic Typesetting" panose="03020402040406030203" pitchFamily="66" charset="-78"/>
                <a:cs typeface="Arabic Typesetting" panose="03020402040406030203" pitchFamily="66" charset="-78"/>
              </a:rPr>
              <a:t>بعض المعطيات الهامة </a:t>
            </a:r>
            <a:endParaRPr lang="fr-FR" dirty="0">
              <a:latin typeface="Arabic Typesetting" panose="03020402040406030203" pitchFamily="66" charset="-78"/>
              <a:cs typeface="Arabic Typesetting" panose="03020402040406030203" pitchFamily="66" charset="-78"/>
            </a:endParaRPr>
          </a:p>
        </p:txBody>
      </p:sp>
      <p:sp>
        <p:nvSpPr>
          <p:cNvPr id="14" name="Espace réservé du contenu 13"/>
          <p:cNvSpPr>
            <a:spLocks noGrp="1"/>
          </p:cNvSpPr>
          <p:nvPr>
            <p:ph idx="1"/>
          </p:nvPr>
        </p:nvSpPr>
        <p:spPr>
          <a:xfrm>
            <a:off x="1117309" y="1196752"/>
            <a:ext cx="10157354" cy="4975448"/>
          </a:xfrm>
        </p:spPr>
        <p:txBody>
          <a:bodyPr rtlCol="0">
            <a:normAutofit fontScale="85000" lnSpcReduction="10000"/>
          </a:bodyPr>
          <a:lstStyle/>
          <a:p>
            <a:pPr algn="r" rtl="1"/>
            <a:r>
              <a:rPr lang="ar-DZ" sz="5400" dirty="0" smtClean="0">
                <a:solidFill>
                  <a:schemeClr val="tx2"/>
                </a:solidFill>
                <a:latin typeface="Arabic Typesetting" panose="03020402040406030203" pitchFamily="66" charset="-78"/>
                <a:cs typeface="Arabic Typesetting" panose="03020402040406030203" pitchFamily="66" charset="-78"/>
              </a:rPr>
              <a:t>الباب الثامن : العقود المتعلقة بالانتفاع بالشيء، </a:t>
            </a:r>
            <a:endParaRPr lang="fr-FR" sz="5400" dirty="0" smtClean="0">
              <a:solidFill>
                <a:schemeClr val="tx2"/>
              </a:solidFill>
              <a:latin typeface="Arabic Typesetting" panose="03020402040406030203" pitchFamily="66" charset="-78"/>
              <a:cs typeface="Arabic Typesetting" panose="03020402040406030203" pitchFamily="66" charset="-78"/>
            </a:endParaRPr>
          </a:p>
          <a:p>
            <a:pPr algn="r" rtl="1"/>
            <a:r>
              <a:rPr lang="ar-DZ" sz="5400" dirty="0" smtClean="0">
                <a:solidFill>
                  <a:schemeClr val="tx2"/>
                </a:solidFill>
                <a:latin typeface="Arabic Typesetting" panose="03020402040406030203" pitchFamily="66" charset="-78"/>
                <a:cs typeface="Arabic Typesetting" panose="03020402040406030203" pitchFamily="66" charset="-78"/>
              </a:rPr>
              <a:t>الفصل الأول : الايجار قسم الأول : الايجار بصفة عامة ،</a:t>
            </a:r>
          </a:p>
          <a:p>
            <a:pPr algn="r" rtl="1"/>
            <a:r>
              <a:rPr lang="ar-DZ" sz="5400" dirty="0" smtClean="0">
                <a:solidFill>
                  <a:schemeClr val="tx2"/>
                </a:solidFill>
                <a:latin typeface="Arabic Typesetting" panose="03020402040406030203" pitchFamily="66" charset="-78"/>
                <a:cs typeface="Arabic Typesetting" panose="03020402040406030203" pitchFamily="66" charset="-78"/>
              </a:rPr>
              <a:t>المرسوم العقاري رقم 39-03 المؤرخ في 1 مارس 1993 المتضمن النشاط العقاري،</a:t>
            </a:r>
            <a:endParaRPr lang="fr-FR" sz="5400" dirty="0" smtClean="0">
              <a:solidFill>
                <a:schemeClr val="tx2"/>
              </a:solidFill>
              <a:latin typeface="Arabic Typesetting" panose="03020402040406030203" pitchFamily="66" charset="-78"/>
              <a:cs typeface="Arabic Typesetting" panose="03020402040406030203" pitchFamily="66" charset="-78"/>
            </a:endParaRPr>
          </a:p>
          <a:p>
            <a:pPr algn="r" rtl="1"/>
            <a:r>
              <a:rPr lang="ar-DZ" sz="5400" dirty="0" smtClean="0">
                <a:solidFill>
                  <a:schemeClr val="tx2"/>
                </a:solidFill>
                <a:latin typeface="Arabic Typesetting" panose="03020402040406030203" pitchFamily="66" charset="-78"/>
                <a:cs typeface="Arabic Typesetting" panose="03020402040406030203" pitchFamily="66" charset="-78"/>
              </a:rPr>
              <a:t>قانون رقم 07-05 المؤرخ في 13/03/2017 المعدل و المتمم للتقنين المدني، </a:t>
            </a:r>
          </a:p>
          <a:p>
            <a:pPr algn="r" rtl="1"/>
            <a:r>
              <a:rPr lang="ar-DZ" sz="5400" dirty="0" smtClean="0">
                <a:solidFill>
                  <a:schemeClr val="tx2"/>
                </a:solidFill>
                <a:latin typeface="Arabic Typesetting" panose="03020402040406030203" pitchFamily="66" charset="-78"/>
                <a:cs typeface="Arabic Typesetting" panose="03020402040406030203" pitchFamily="66" charset="-78"/>
              </a:rPr>
              <a:t>يتضمن 43 مادة ( 467-567 مكرر)، </a:t>
            </a:r>
          </a:p>
          <a:p>
            <a:pPr algn="r" rtl="1"/>
            <a:endParaRPr lang="fr-FR"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بصيانة العين </a:t>
            </a:r>
            <a:r>
              <a:rPr lang="ar-DZ" dirty="0" smtClean="0">
                <a:latin typeface="Arabic Typesetting" panose="03020402040406030203" pitchFamily="66" charset="-78"/>
                <a:cs typeface="Arabic Typesetting" panose="03020402040406030203" pitchFamily="66" charset="-78"/>
              </a:rPr>
              <a:t>المؤجرة المواد </a:t>
            </a:r>
            <a:r>
              <a:rPr lang="ar-DZ" dirty="0">
                <a:latin typeface="Arabic Typesetting" panose="03020402040406030203" pitchFamily="66" charset="-78"/>
                <a:cs typeface="Arabic Typesetting" panose="03020402040406030203" pitchFamily="66" charset="-78"/>
              </a:rPr>
              <a:t>،479 ،480 ،481 </a:t>
            </a:r>
            <a:r>
              <a:rPr lang="ar-DZ" dirty="0" smtClean="0">
                <a:latin typeface="Arabic Typesetting" panose="03020402040406030203" pitchFamily="66" charset="-78"/>
                <a:cs typeface="Arabic Typesetting" panose="03020402040406030203" pitchFamily="66" charset="-78"/>
              </a:rPr>
              <a:t>482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fontScale="85000" lnSpcReduction="10000"/>
          </a:bodyPr>
          <a:lstStyle/>
          <a:p>
            <a:pPr algn="r" rtl="1"/>
            <a:r>
              <a:rPr lang="ar-DZ" sz="4000" dirty="0">
                <a:latin typeface="Arabic Typesetting" panose="03020402040406030203" pitchFamily="66" charset="-78"/>
                <a:cs typeface="Arabic Typesetting" panose="03020402040406030203" pitchFamily="66" charset="-78"/>
              </a:rPr>
              <a:t>أنواع الترميمات والإصلاحات</a:t>
            </a:r>
            <a:r>
              <a:rPr lang="ar-DZ" sz="4000" dirty="0" smtClean="0">
                <a:latin typeface="Arabic Typesetting" panose="03020402040406030203" pitchFamily="66" charset="-78"/>
                <a:cs typeface="Arabic Typesetting" panose="03020402040406030203" pitchFamily="66" charset="-78"/>
              </a:rPr>
              <a:t>:</a:t>
            </a:r>
            <a:endParaRPr lang="ar-DZ" sz="4000" dirty="0">
              <a:latin typeface="Arabic Typesetting" panose="03020402040406030203" pitchFamily="66" charset="-78"/>
              <a:cs typeface="Arabic Typesetting" panose="03020402040406030203" pitchFamily="66" charset="-78"/>
            </a:endParaRPr>
          </a:p>
          <a:p>
            <a:pPr algn="r" rtl="1"/>
            <a:r>
              <a:rPr lang="ar-DZ" sz="4000" dirty="0">
                <a:latin typeface="Arabic Typesetting" panose="03020402040406030203" pitchFamily="66" charset="-78"/>
                <a:cs typeface="Arabic Typesetting" panose="03020402040406030203" pitchFamily="66" charset="-78"/>
              </a:rPr>
              <a:t>المادة </a:t>
            </a:r>
            <a:r>
              <a:rPr lang="ar-DZ" sz="4000" dirty="0" smtClean="0">
                <a:latin typeface="Arabic Typesetting" panose="03020402040406030203" pitchFamily="66" charset="-78"/>
                <a:cs typeface="Arabic Typesetting" panose="03020402040406030203" pitchFamily="66" charset="-78"/>
              </a:rPr>
              <a:t>479/ 2 على </a:t>
            </a:r>
            <a:r>
              <a:rPr lang="ar-DZ" sz="4000" dirty="0">
                <a:latin typeface="Arabic Typesetting" panose="03020402040406030203" pitchFamily="66" charset="-78"/>
                <a:cs typeface="Arabic Typesetting" panose="03020402040406030203" pitchFamily="66" charset="-78"/>
              </a:rPr>
              <a:t>سبيل المثال </a:t>
            </a:r>
            <a:r>
              <a:rPr lang="ar-DZ" sz="4000" dirty="0" smtClean="0">
                <a:latin typeface="Arabic Typesetting" panose="03020402040406030203" pitchFamily="66" charset="-78"/>
                <a:cs typeface="Arabic Typesetting" panose="03020402040406030203" pitchFamily="66" charset="-78"/>
              </a:rPr>
              <a:t>و ليس  حصرا، : </a:t>
            </a:r>
            <a:r>
              <a:rPr lang="ar-DZ" sz="4000" dirty="0">
                <a:latin typeface="Arabic Typesetting" panose="03020402040406030203" pitchFamily="66" charset="-78"/>
                <a:cs typeface="Arabic Typesetting" panose="03020402040406030203" pitchFamily="66" charset="-78"/>
              </a:rPr>
              <a:t>" ويتعين عليه أن يقوم </a:t>
            </a:r>
            <a:r>
              <a:rPr lang="ar-DZ" sz="4000" dirty="0" smtClean="0">
                <a:latin typeface="Arabic Typesetting" panose="03020402040406030203" pitchFamily="66" charset="-78"/>
                <a:cs typeface="Arabic Typesetting" panose="03020402040406030203" pitchFamily="66" charset="-78"/>
              </a:rPr>
              <a:t>الا </a:t>
            </a:r>
            <a:r>
              <a:rPr lang="ar-DZ" sz="4000" dirty="0">
                <a:latin typeface="Arabic Typesetting" panose="03020402040406030203" pitchFamily="66" charset="-78"/>
                <a:cs typeface="Arabic Typesetting" panose="03020402040406030203" pitchFamily="66" charset="-78"/>
              </a:rPr>
              <a:t>سيما </a:t>
            </a:r>
            <a:r>
              <a:rPr lang="ar-DZ" sz="4000" dirty="0" smtClean="0">
                <a:latin typeface="Arabic Typesetting" panose="03020402040406030203" pitchFamily="66" charset="-78"/>
                <a:cs typeface="Arabic Typesetting" panose="03020402040406030203" pitchFamily="66" charset="-78"/>
              </a:rPr>
              <a:t>بالأعمال الازمة للأسطح </a:t>
            </a:r>
            <a:r>
              <a:rPr lang="ar-DZ" sz="4000" dirty="0">
                <a:latin typeface="Arabic Typesetting" panose="03020402040406030203" pitchFamily="66" charset="-78"/>
                <a:cs typeface="Arabic Typesetting" panose="03020402040406030203" pitchFamily="66" charset="-78"/>
              </a:rPr>
              <a:t>و أعمال تنظيف </a:t>
            </a:r>
            <a:r>
              <a:rPr lang="ar-DZ" sz="4000" dirty="0" smtClean="0">
                <a:latin typeface="Arabic Typesetting" panose="03020402040406030203" pitchFamily="66" charset="-78"/>
                <a:cs typeface="Arabic Typesetting" panose="03020402040406030203" pitchFamily="66" charset="-78"/>
              </a:rPr>
              <a:t>الآبار وكما يتعين </a:t>
            </a:r>
            <a:r>
              <a:rPr lang="ar-DZ" sz="4000" dirty="0">
                <a:latin typeface="Arabic Typesetting" panose="03020402040406030203" pitchFamily="66" charset="-78"/>
                <a:cs typeface="Arabic Typesetting" panose="03020402040406030203" pitchFamily="66" charset="-78"/>
              </a:rPr>
              <a:t>عليه صيانة وتفريغ المراحيض وقنوات تصريف </a:t>
            </a:r>
            <a:r>
              <a:rPr lang="ar-DZ" sz="4000" dirty="0" smtClean="0">
                <a:latin typeface="Arabic Typesetting" panose="03020402040406030203" pitchFamily="66" charset="-78"/>
                <a:cs typeface="Arabic Typesetting" panose="03020402040406030203" pitchFamily="66" charset="-78"/>
              </a:rPr>
              <a:t>المياه».</a:t>
            </a:r>
          </a:p>
          <a:p>
            <a:pPr algn="r" rtl="1"/>
            <a:r>
              <a:rPr lang="ar-DZ" sz="4000" dirty="0" smtClean="0">
                <a:latin typeface="Arabic Typesetting" panose="03020402040406030203" pitchFamily="66" charset="-78"/>
                <a:cs typeface="Arabic Typesetting" panose="03020402040406030203" pitchFamily="66" charset="-78"/>
              </a:rPr>
              <a:t>اذا كان العيب </a:t>
            </a:r>
            <a:r>
              <a:rPr lang="ar-DZ" sz="4000" dirty="0">
                <a:latin typeface="Arabic Typesetting" panose="03020402040406030203" pitchFamily="66" charset="-78"/>
                <a:cs typeface="Arabic Typesetting" panose="03020402040406030203" pitchFamily="66" charset="-78"/>
              </a:rPr>
              <a:t>من شأنه يلحق ضرر في العين المؤجرة ينقص من </a:t>
            </a:r>
            <a:r>
              <a:rPr lang="ar-DZ" sz="4000" dirty="0" smtClean="0">
                <a:latin typeface="Arabic Typesetting" panose="03020402040406030203" pitchFamily="66" charset="-78"/>
                <a:cs typeface="Arabic Typesetting" panose="03020402040406030203" pitchFamily="66" charset="-78"/>
              </a:rPr>
              <a:t>الانتفاع </a:t>
            </a:r>
            <a:r>
              <a:rPr lang="ar-DZ" sz="4000" dirty="0">
                <a:latin typeface="Arabic Typesetting" panose="03020402040406030203" pitchFamily="66" charset="-78"/>
                <a:cs typeface="Arabic Typesetting" panose="03020402040406030203" pitchFamily="66" charset="-78"/>
              </a:rPr>
              <a:t>بها، </a:t>
            </a:r>
            <a:r>
              <a:rPr lang="ar-DZ" sz="4000" dirty="0" smtClean="0">
                <a:latin typeface="Arabic Typesetting" panose="03020402040406030203" pitchFamily="66" charset="-78"/>
                <a:cs typeface="Arabic Typesetting" panose="03020402040406030203" pitchFamily="66" charset="-78"/>
              </a:rPr>
              <a:t>على  المستأجر إخطار </a:t>
            </a:r>
            <a:r>
              <a:rPr lang="ar-DZ" sz="4000" dirty="0">
                <a:latin typeface="Arabic Typesetting" panose="03020402040406030203" pitchFamily="66" charset="-78"/>
                <a:cs typeface="Arabic Typesetting" panose="03020402040406030203" pitchFamily="66" charset="-78"/>
              </a:rPr>
              <a:t>المؤجر بها عندها يعد المؤجر ملزما قانونا القيام بهذه </a:t>
            </a:r>
            <a:r>
              <a:rPr lang="ar-DZ" sz="4000" dirty="0" smtClean="0">
                <a:latin typeface="Arabic Typesetting" panose="03020402040406030203" pitchFamily="66" charset="-78"/>
                <a:cs typeface="Arabic Typesetting" panose="03020402040406030203" pitchFamily="66" charset="-78"/>
              </a:rPr>
              <a:t>الاعمال اللازمة للانتفاع بالعين  المؤجرة,</a:t>
            </a:r>
          </a:p>
          <a:p>
            <a:pPr algn="r" rtl="1"/>
            <a:r>
              <a:rPr lang="ar-DZ" sz="4000" dirty="0">
                <a:latin typeface="Arabic Typesetting" panose="03020402040406030203" pitchFamily="66" charset="-78"/>
                <a:cs typeface="Arabic Typesetting" panose="03020402040406030203" pitchFamily="66" charset="-78"/>
              </a:rPr>
              <a:t>جواز </a:t>
            </a:r>
            <a:r>
              <a:rPr lang="ar-DZ" sz="4000" dirty="0" err="1" smtClean="0">
                <a:latin typeface="Arabic Typesetting" panose="03020402040406030203" pitchFamily="66" charset="-78"/>
                <a:cs typeface="Arabic Typesetting" panose="03020402040406030203" pitchFamily="66" charset="-78"/>
              </a:rPr>
              <a:t>الالتفاق</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على تعديل </a:t>
            </a:r>
            <a:r>
              <a:rPr lang="ar-DZ" sz="4000" dirty="0" smtClean="0">
                <a:latin typeface="Arabic Typesetting" panose="03020402040406030203" pitchFamily="66" charset="-78"/>
                <a:cs typeface="Arabic Typesetting" panose="03020402040406030203" pitchFamily="66" charset="-78"/>
              </a:rPr>
              <a:t>الالتزام </a:t>
            </a:r>
            <a:r>
              <a:rPr lang="ar-DZ" sz="4000" dirty="0">
                <a:latin typeface="Arabic Typesetting" panose="03020402040406030203" pitchFamily="66" charset="-78"/>
                <a:cs typeface="Arabic Typesetting" panose="03020402040406030203" pitchFamily="66" charset="-78"/>
              </a:rPr>
              <a:t>بصيانة العين المؤجرة</a:t>
            </a:r>
            <a:r>
              <a:rPr lang="ar-DZ" sz="4000" dirty="0" smtClean="0">
                <a:latin typeface="Arabic Typesetting" panose="03020402040406030203" pitchFamily="66" charset="-78"/>
                <a:cs typeface="Arabic Typesetting" panose="03020402040406030203" pitchFamily="66" charset="-78"/>
              </a:rPr>
              <a:t>: الالتزام ليس من النظام </a:t>
            </a:r>
            <a:r>
              <a:rPr lang="ar-DZ" sz="4000" dirty="0">
                <a:latin typeface="Arabic Typesetting" panose="03020402040406030203" pitchFamily="66" charset="-78"/>
                <a:cs typeface="Arabic Typesetting" panose="03020402040406030203" pitchFamily="66" charset="-78"/>
              </a:rPr>
              <a:t>العام </a:t>
            </a:r>
            <a:r>
              <a:rPr lang="ar-DZ" sz="4000" dirty="0" smtClean="0">
                <a:latin typeface="Arabic Typesetting" panose="03020402040406030203" pitchFamily="66" charset="-78"/>
                <a:cs typeface="Arabic Typesetting" panose="03020402040406030203" pitchFamily="66" charset="-78"/>
              </a:rPr>
              <a:t>استنادا </a:t>
            </a:r>
            <a:r>
              <a:rPr lang="ar-DZ" sz="4000" dirty="0">
                <a:latin typeface="Arabic Typesetting" panose="03020402040406030203" pitchFamily="66" charset="-78"/>
                <a:cs typeface="Arabic Typesetting" panose="03020402040406030203" pitchFamily="66" charset="-78"/>
              </a:rPr>
              <a:t>للحرية التعاقدية ومبدأ سلطان </a:t>
            </a:r>
            <a:r>
              <a:rPr lang="ar-DZ" sz="4000" dirty="0" smtClean="0">
                <a:latin typeface="Arabic Typesetting" panose="03020402040406030203" pitchFamily="66" charset="-78"/>
                <a:cs typeface="Arabic Typesetting" panose="03020402040406030203" pitchFamily="66" charset="-78"/>
              </a:rPr>
              <a:t>الارادة </a:t>
            </a:r>
            <a:r>
              <a:rPr lang="ar-DZ" sz="4000" dirty="0">
                <a:latin typeface="Arabic Typesetting" panose="03020402040406030203" pitchFamily="66" charset="-78"/>
                <a:cs typeface="Arabic Typesetting" panose="03020402040406030203" pitchFamily="66" charset="-78"/>
              </a:rPr>
              <a:t>في </a:t>
            </a:r>
            <a:r>
              <a:rPr lang="ar-DZ" sz="4000" dirty="0" smtClean="0">
                <a:latin typeface="Arabic Typesetting" panose="03020402040406030203" pitchFamily="66" charset="-78"/>
                <a:cs typeface="Arabic Typesetting" panose="03020402040406030203" pitchFamily="66" charset="-78"/>
              </a:rPr>
              <a:t>العقد طبقا </a:t>
            </a:r>
            <a:r>
              <a:rPr lang="ar-DZ" sz="4000" dirty="0">
                <a:latin typeface="Arabic Typesetting" panose="03020402040406030203" pitchFamily="66" charset="-78"/>
                <a:cs typeface="Arabic Typesetting" panose="03020402040406030203" pitchFamily="66" charset="-78"/>
              </a:rPr>
              <a:t>لنص المادة 106 </a:t>
            </a:r>
            <a:r>
              <a:rPr lang="ar-DZ" sz="4000" dirty="0" smtClean="0">
                <a:latin typeface="Arabic Typesetting" panose="03020402040406030203" pitchFamily="66" charset="-78"/>
                <a:cs typeface="Arabic Typesetting" panose="03020402040406030203" pitchFamily="66" charset="-78"/>
              </a:rPr>
              <a:t>ق م </a:t>
            </a:r>
          </a:p>
          <a:p>
            <a:pPr marL="0" indent="0" algn="r" rtl="1">
              <a:buNone/>
            </a:pPr>
            <a:endParaRPr lang="ar-DZ" sz="4000" dirty="0">
              <a:latin typeface="Arabic Typesetting" panose="03020402040406030203" pitchFamily="66" charset="-78"/>
              <a:cs typeface="Arabic Typesetting" panose="03020402040406030203" pitchFamily="66" charset="-78"/>
            </a:endParaRPr>
          </a:p>
          <a:p>
            <a:pPr algn="r" rtl="1"/>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9065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بصيانة العين </a:t>
            </a:r>
            <a:r>
              <a:rPr lang="ar-DZ" dirty="0" smtClean="0">
                <a:latin typeface="Arabic Typesetting" panose="03020402040406030203" pitchFamily="66" charset="-78"/>
                <a:cs typeface="Arabic Typesetting" panose="03020402040406030203" pitchFamily="66" charset="-78"/>
              </a:rPr>
              <a:t>المؤجرة المواد </a:t>
            </a:r>
            <a:r>
              <a:rPr lang="ar-DZ" dirty="0">
                <a:latin typeface="Arabic Typesetting" panose="03020402040406030203" pitchFamily="66" charset="-78"/>
                <a:cs typeface="Arabic Typesetting" panose="03020402040406030203" pitchFamily="66" charset="-78"/>
              </a:rPr>
              <a:t>،479 ،480 ،481 </a:t>
            </a:r>
            <a:r>
              <a:rPr lang="ar-DZ" dirty="0" smtClean="0">
                <a:latin typeface="Arabic Typesetting" panose="03020402040406030203" pitchFamily="66" charset="-78"/>
                <a:cs typeface="Arabic Typesetting" panose="03020402040406030203" pitchFamily="66" charset="-78"/>
              </a:rPr>
              <a:t>482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701800"/>
            <a:ext cx="10945216" cy="4470400"/>
          </a:xfrm>
        </p:spPr>
        <p:txBody>
          <a:bodyPr>
            <a:normAutofit fontScale="77500" lnSpcReduction="20000"/>
          </a:bodyPr>
          <a:lstStyle/>
          <a:p>
            <a:pPr algn="r" rtl="1"/>
            <a:r>
              <a:rPr lang="ar-DZ" sz="4000" dirty="0">
                <a:latin typeface="Arabic Typesetting" panose="03020402040406030203" pitchFamily="66" charset="-78"/>
                <a:cs typeface="Arabic Typesetting" panose="03020402040406030203" pitchFamily="66" charset="-78"/>
              </a:rPr>
              <a:t> </a:t>
            </a:r>
            <a:r>
              <a:rPr lang="ar-DZ" sz="4000" b="1" dirty="0" smtClean="0">
                <a:latin typeface="Arabic Typesetting" panose="03020402040406030203" pitchFamily="66" charset="-78"/>
                <a:cs typeface="Arabic Typesetting" panose="03020402040406030203" pitchFamily="66" charset="-78"/>
              </a:rPr>
              <a:t>حالة هلاك العين </a:t>
            </a:r>
            <a:r>
              <a:rPr lang="ar-DZ" sz="4000" b="1" dirty="0">
                <a:latin typeface="Arabic Typesetting" panose="03020402040406030203" pitchFamily="66" charset="-78"/>
                <a:cs typeface="Arabic Typesetting" panose="03020402040406030203" pitchFamily="66" charset="-78"/>
              </a:rPr>
              <a:t>المؤجرة جزئيا أو </a:t>
            </a:r>
            <a:r>
              <a:rPr lang="ar-DZ" sz="4000" b="1" dirty="0" smtClean="0">
                <a:latin typeface="Arabic Typesetting" panose="03020402040406030203" pitchFamily="66" charset="-78"/>
                <a:cs typeface="Arabic Typesetting" panose="03020402040406030203" pitchFamily="66" charset="-78"/>
              </a:rPr>
              <a:t>كليا: </a:t>
            </a:r>
          </a:p>
          <a:p>
            <a:pPr algn="r" rtl="1"/>
            <a:r>
              <a:rPr lang="ar-DZ" sz="4000" dirty="0" smtClean="0">
                <a:latin typeface="Arabic Typesetting" panose="03020402040406030203" pitchFamily="66" charset="-78"/>
                <a:cs typeface="Arabic Typesetting" panose="03020402040406030203" pitchFamily="66" charset="-78"/>
              </a:rPr>
              <a:t>ميز المشرع  </a:t>
            </a:r>
            <a:r>
              <a:rPr lang="ar-DZ" sz="4000" dirty="0">
                <a:latin typeface="Arabic Typesetting" panose="03020402040406030203" pitchFamily="66" charset="-78"/>
                <a:cs typeface="Arabic Typesetting" panose="03020402040406030203" pitchFamily="66" charset="-78"/>
              </a:rPr>
              <a:t>بين </a:t>
            </a:r>
            <a:r>
              <a:rPr lang="ar-DZ" sz="4000" dirty="0" smtClean="0">
                <a:latin typeface="Arabic Typesetting" panose="03020402040406030203" pitchFamily="66" charset="-78"/>
                <a:cs typeface="Arabic Typesetting" panose="03020402040406030203" pitchFamily="66" charset="-78"/>
              </a:rPr>
              <a:t>الهلاك </a:t>
            </a:r>
            <a:r>
              <a:rPr lang="ar-DZ" sz="4000" dirty="0">
                <a:latin typeface="Arabic Typesetting" panose="03020402040406030203" pitchFamily="66" charset="-78"/>
                <a:cs typeface="Arabic Typesetting" panose="03020402040406030203" pitchFamily="66" charset="-78"/>
              </a:rPr>
              <a:t>الكلي </a:t>
            </a:r>
            <a:r>
              <a:rPr lang="ar-DZ" sz="4000" dirty="0" smtClean="0">
                <a:latin typeface="Arabic Typesetting" panose="03020402040406030203" pitchFamily="66" charset="-78"/>
                <a:cs typeface="Arabic Typesetting" panose="03020402040406030203" pitchFamily="66" charset="-78"/>
              </a:rPr>
              <a:t>والهلاك </a:t>
            </a:r>
            <a:r>
              <a:rPr lang="ar-DZ" sz="4000" dirty="0">
                <a:latin typeface="Arabic Typesetting" panose="03020402040406030203" pitchFamily="66" charset="-78"/>
                <a:cs typeface="Arabic Typesetting" panose="03020402040406030203" pitchFamily="66" charset="-78"/>
              </a:rPr>
              <a:t>الجزئي إذ </a:t>
            </a:r>
            <a:r>
              <a:rPr lang="ar-DZ" sz="4000" dirty="0" smtClean="0">
                <a:latin typeface="Arabic Typesetting" panose="03020402040406030203" pitchFamily="66" charset="-78"/>
                <a:cs typeface="Arabic Typesetting" panose="03020402040406030203" pitchFamily="66" charset="-78"/>
              </a:rPr>
              <a:t>ما 481 / 1 ق م : </a:t>
            </a:r>
            <a:r>
              <a:rPr lang="ar-DZ" sz="4000" dirty="0">
                <a:latin typeface="Arabic Typesetting" panose="03020402040406030203" pitchFamily="66" charset="-78"/>
                <a:cs typeface="Arabic Typesetting" panose="03020402040406030203" pitchFamily="66" charset="-78"/>
              </a:rPr>
              <a:t>" إذا هلكت العين المؤجرة أثناء مدة </a:t>
            </a:r>
            <a:r>
              <a:rPr lang="ar-DZ" sz="4000" dirty="0" smtClean="0">
                <a:latin typeface="Arabic Typesetting" panose="03020402040406030203" pitchFamily="66" charset="-78"/>
                <a:cs typeface="Arabic Typesetting" panose="03020402040406030203" pitchFamily="66" charset="-78"/>
              </a:rPr>
              <a:t>الايجار </a:t>
            </a:r>
            <a:r>
              <a:rPr lang="ar-DZ" sz="4000" dirty="0">
                <a:latin typeface="Arabic Typesetting" panose="03020402040406030203" pitchFamily="66" charset="-78"/>
                <a:cs typeface="Arabic Typesetting" panose="03020402040406030203" pitchFamily="66" charset="-78"/>
              </a:rPr>
              <a:t>هالكا كليا يفسخ </a:t>
            </a:r>
            <a:r>
              <a:rPr lang="ar-DZ" sz="4000" dirty="0" smtClean="0">
                <a:latin typeface="Arabic Typesetting" panose="03020402040406030203" pitchFamily="66" charset="-78"/>
                <a:cs typeface="Arabic Typesetting" panose="03020402040406030203" pitchFamily="66" charset="-78"/>
              </a:rPr>
              <a:t>الايجار بحكم </a:t>
            </a:r>
            <a:r>
              <a:rPr lang="ar-DZ" sz="4000" dirty="0">
                <a:latin typeface="Arabic Typesetting" panose="03020402040406030203" pitchFamily="66" charset="-78"/>
                <a:cs typeface="Arabic Typesetting" panose="03020402040406030203" pitchFamily="66" charset="-78"/>
              </a:rPr>
              <a:t>القانون".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إن </a:t>
            </a:r>
            <a:r>
              <a:rPr lang="ar-DZ" sz="4000" dirty="0">
                <a:latin typeface="Arabic Typesetting" panose="03020402040406030203" pitchFamily="66" charset="-78"/>
                <a:cs typeface="Arabic Typesetting" panose="03020402040406030203" pitchFamily="66" charset="-78"/>
              </a:rPr>
              <a:t>الهالك الكلي للعين المؤجرة يؤدي إلى تلفها ماديا حيث يزول </a:t>
            </a:r>
            <a:r>
              <a:rPr lang="ar-DZ" sz="4000" dirty="0" smtClean="0">
                <a:latin typeface="Arabic Typesetting" panose="03020402040406030203" pitchFamily="66" charset="-78"/>
                <a:cs typeface="Arabic Typesetting" panose="03020402040406030203" pitchFamily="66" charset="-78"/>
              </a:rPr>
              <a:t>كيانها ووجودها </a:t>
            </a:r>
            <a:r>
              <a:rPr lang="ar-DZ" sz="4000" dirty="0">
                <a:latin typeface="Arabic Typesetting" panose="03020402040406030203" pitchFamily="66" charset="-78"/>
                <a:cs typeface="Arabic Typesetting" panose="03020402040406030203" pitchFamily="66" charset="-78"/>
              </a:rPr>
              <a:t>كسقوط مسكن يسبب الزلزال فيصبح مجرد أنقاض أو اندثار سيارة بسبب الحريق</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a:latin typeface="Arabic Typesetting" panose="03020402040406030203" pitchFamily="66" charset="-78"/>
                <a:cs typeface="Arabic Typesetting" panose="03020402040406030203" pitchFamily="66" charset="-78"/>
              </a:rPr>
              <a:t>يترتب على الهالك الكلي للعين المؤجرة انفساخ عقد </a:t>
            </a:r>
            <a:r>
              <a:rPr lang="ar-DZ" sz="4000" dirty="0" smtClean="0">
                <a:latin typeface="Arabic Typesetting" panose="03020402040406030203" pitchFamily="66" charset="-78"/>
                <a:cs typeface="Arabic Typesetting" panose="03020402040406030203" pitchFamily="66" charset="-78"/>
              </a:rPr>
              <a:t>الايجار </a:t>
            </a:r>
            <a:r>
              <a:rPr lang="ar-DZ" sz="4000" dirty="0">
                <a:latin typeface="Arabic Typesetting" panose="03020402040406030203" pitchFamily="66" charset="-78"/>
                <a:cs typeface="Arabic Typesetting" panose="03020402040406030203" pitchFamily="66" charset="-78"/>
              </a:rPr>
              <a:t>بقوة القانون </a:t>
            </a:r>
            <a:r>
              <a:rPr lang="ar-DZ" sz="4000" dirty="0" smtClean="0">
                <a:latin typeface="Arabic Typesetting" panose="03020402040406030203" pitchFamily="66" charset="-78"/>
                <a:cs typeface="Arabic Typesetting" panose="03020402040406030203" pitchFamily="66" charset="-78"/>
              </a:rPr>
              <a:t>الانعدام </a:t>
            </a:r>
            <a:r>
              <a:rPr lang="ar-DZ" sz="4000" dirty="0">
                <a:latin typeface="Arabic Typesetting" panose="03020402040406030203" pitchFamily="66" charset="-78"/>
                <a:cs typeface="Arabic Typesetting" panose="03020402040406030203" pitchFamily="66" charset="-78"/>
              </a:rPr>
              <a:t>ركن </a:t>
            </a:r>
            <a:r>
              <a:rPr lang="ar-DZ" sz="4000" dirty="0" smtClean="0">
                <a:latin typeface="Arabic Typesetting" panose="03020402040406030203" pitchFamily="66" charset="-78"/>
                <a:cs typeface="Arabic Typesetting" panose="03020402040406030203" pitchFamily="66" charset="-78"/>
              </a:rPr>
              <a:t>فيه وهو </a:t>
            </a:r>
            <a:r>
              <a:rPr lang="ar-DZ" sz="4000" dirty="0">
                <a:latin typeface="Arabic Typesetting" panose="03020402040406030203" pitchFamily="66" charset="-78"/>
                <a:cs typeface="Arabic Typesetting" panose="03020402040406030203" pitchFamily="66" charset="-78"/>
              </a:rPr>
              <a:t>المحل فيستحيل بعد ذلك بقاء العقد علما وأن عقد </a:t>
            </a:r>
            <a:r>
              <a:rPr lang="ar-DZ" sz="4000" dirty="0" smtClean="0">
                <a:latin typeface="Arabic Typesetting" panose="03020402040406030203" pitchFamily="66" charset="-78"/>
                <a:cs typeface="Arabic Typesetting" panose="03020402040406030203" pitchFamily="66" charset="-78"/>
              </a:rPr>
              <a:t>الايجار </a:t>
            </a:r>
            <a:r>
              <a:rPr lang="ar-DZ" sz="4000" dirty="0">
                <a:latin typeface="Arabic Typesetting" panose="03020402040406030203" pitchFamily="66" charset="-78"/>
                <a:cs typeface="Arabic Typesetting" panose="03020402040406030203" pitchFamily="66" charset="-78"/>
              </a:rPr>
              <a:t>عقد زمني مستمر</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a:latin typeface="Arabic Typesetting" panose="03020402040406030203" pitchFamily="66" charset="-78"/>
                <a:cs typeface="Arabic Typesetting" panose="03020402040406030203" pitchFamily="66" charset="-78"/>
              </a:rPr>
              <a:t>إذا لحق المستأجر ضرر من جراء الهالك الكلي الذي كان بسبب عدم قيام </a:t>
            </a:r>
            <a:r>
              <a:rPr lang="ar-DZ" sz="4000" dirty="0" smtClean="0">
                <a:latin typeface="Arabic Typesetting" panose="03020402040406030203" pitchFamily="66" charset="-78"/>
                <a:cs typeface="Arabic Typesetting" panose="03020402040406030203" pitchFamily="66" charset="-78"/>
              </a:rPr>
              <a:t>المؤجر بالصيانة </a:t>
            </a:r>
            <a:r>
              <a:rPr lang="ar-DZ" sz="4000" dirty="0">
                <a:latin typeface="Arabic Typesetting" panose="03020402040406030203" pitchFamily="66" charset="-78"/>
                <a:cs typeface="Arabic Typesetting" panose="03020402040406030203" pitchFamily="66" charset="-78"/>
              </a:rPr>
              <a:t>كان له طلب التعويض وفقا للقواعد العامة أما إذا كان الهالك بسبب </a:t>
            </a:r>
            <a:r>
              <a:rPr lang="ar-DZ" sz="4000" dirty="0" smtClean="0">
                <a:latin typeface="Arabic Typesetting" panose="03020402040406030203" pitchFamily="66" charset="-78"/>
                <a:cs typeface="Arabic Typesetting" panose="03020402040406030203" pitchFamily="66" charset="-78"/>
              </a:rPr>
              <a:t>لا </a:t>
            </a:r>
            <a:r>
              <a:rPr lang="ar-DZ" sz="4000" dirty="0">
                <a:latin typeface="Arabic Typesetting" panose="03020402040406030203" pitchFamily="66" charset="-78"/>
                <a:cs typeface="Arabic Typesetting" panose="03020402040406030203" pitchFamily="66" charset="-78"/>
              </a:rPr>
              <a:t>يد للمؤجر </a:t>
            </a:r>
            <a:r>
              <a:rPr lang="ar-DZ" sz="4000" dirty="0" smtClean="0">
                <a:latin typeface="Arabic Typesetting" panose="03020402040406030203" pitchFamily="66" charset="-78"/>
                <a:cs typeface="Arabic Typesetting" panose="03020402040406030203" pitchFamily="66" charset="-78"/>
              </a:rPr>
              <a:t>فيه فالا </a:t>
            </a:r>
            <a:r>
              <a:rPr lang="ar-DZ" sz="4000" dirty="0">
                <a:latin typeface="Arabic Typesetting" panose="03020402040406030203" pitchFamily="66" charset="-78"/>
                <a:cs typeface="Arabic Typesetting" panose="03020402040406030203" pitchFamily="66" charset="-78"/>
              </a:rPr>
              <a:t>يحق للمستأجر عندها طلب </a:t>
            </a:r>
            <a:r>
              <a:rPr lang="ar-DZ" sz="4000" dirty="0" smtClean="0">
                <a:latin typeface="Arabic Typesetting" panose="03020402040406030203" pitchFamily="66" charset="-78"/>
                <a:cs typeface="Arabic Typesetting" panose="03020402040406030203" pitchFamily="66" charset="-78"/>
              </a:rPr>
              <a:t>التعويض.</a:t>
            </a:r>
            <a:endParaRPr lang="ar-DZ" sz="4000" dirty="0">
              <a:latin typeface="Arabic Typesetting" panose="03020402040406030203" pitchFamily="66" charset="-78"/>
              <a:cs typeface="Arabic Typesetting" panose="03020402040406030203" pitchFamily="66" charset="-78"/>
            </a:endParaRPr>
          </a:p>
          <a:p>
            <a:pPr algn="r" rtl="1"/>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24295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الالتزام بصيانة العين </a:t>
            </a:r>
            <a:r>
              <a:rPr lang="ar-DZ" dirty="0" smtClean="0">
                <a:latin typeface="Arabic Typesetting" panose="03020402040406030203" pitchFamily="66" charset="-78"/>
                <a:cs typeface="Arabic Typesetting" panose="03020402040406030203" pitchFamily="66" charset="-78"/>
              </a:rPr>
              <a:t>المؤجرة المواد </a:t>
            </a:r>
            <a:r>
              <a:rPr lang="ar-DZ" dirty="0">
                <a:latin typeface="Arabic Typesetting" panose="03020402040406030203" pitchFamily="66" charset="-78"/>
                <a:cs typeface="Arabic Typesetting" panose="03020402040406030203" pitchFamily="66" charset="-78"/>
              </a:rPr>
              <a:t>،479 ،480 ،481 </a:t>
            </a:r>
            <a:r>
              <a:rPr lang="ar-DZ" dirty="0" smtClean="0">
                <a:latin typeface="Arabic Typesetting" panose="03020402040406030203" pitchFamily="66" charset="-78"/>
                <a:cs typeface="Arabic Typesetting" panose="03020402040406030203" pitchFamily="66" charset="-78"/>
              </a:rPr>
              <a:t>482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701800"/>
            <a:ext cx="10945216" cy="4470400"/>
          </a:xfrm>
        </p:spPr>
        <p:txBody>
          <a:bodyPr>
            <a:normAutofit/>
          </a:bodyPr>
          <a:lstStyle/>
          <a:p>
            <a:pPr algn="r" rtl="1"/>
            <a:r>
              <a:rPr lang="ar-DZ" sz="4000" dirty="0">
                <a:latin typeface="Arabic Typesetting" panose="03020402040406030203" pitchFamily="66" charset="-78"/>
                <a:cs typeface="Arabic Typesetting" panose="03020402040406030203" pitchFamily="66" charset="-78"/>
              </a:rPr>
              <a:t> </a:t>
            </a:r>
            <a:r>
              <a:rPr lang="ar-DZ" sz="4000" b="1" dirty="0" smtClean="0">
                <a:latin typeface="Arabic Typesetting" panose="03020402040406030203" pitchFamily="66" charset="-78"/>
                <a:cs typeface="Arabic Typesetting" panose="03020402040406030203" pitchFamily="66" charset="-78"/>
              </a:rPr>
              <a:t>حالة هلاك العين </a:t>
            </a:r>
            <a:r>
              <a:rPr lang="ar-DZ" sz="4000" b="1" dirty="0">
                <a:latin typeface="Arabic Typesetting" panose="03020402040406030203" pitchFamily="66" charset="-78"/>
                <a:cs typeface="Arabic Typesetting" panose="03020402040406030203" pitchFamily="66" charset="-78"/>
              </a:rPr>
              <a:t>المؤجرة جزئيا </a:t>
            </a:r>
            <a:r>
              <a:rPr lang="ar-DZ" sz="4000" b="1" dirty="0" smtClean="0">
                <a:latin typeface="Arabic Typesetting" panose="03020402040406030203" pitchFamily="66" charset="-78"/>
                <a:cs typeface="Arabic Typesetting" panose="03020402040406030203" pitchFamily="66" charset="-78"/>
              </a:rPr>
              <a:t>: ما 481 / 2 ق م </a:t>
            </a:r>
          </a:p>
          <a:p>
            <a:pPr algn="r" rtl="1"/>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إذا كان هالك العين المؤجرة جزئيا، أو إذا أصبحت في حالة </a:t>
            </a:r>
            <a:r>
              <a:rPr lang="ar-DZ" sz="4000" dirty="0" smtClean="0">
                <a:latin typeface="Arabic Typesetting" panose="03020402040406030203" pitchFamily="66" charset="-78"/>
                <a:cs typeface="Arabic Typesetting" panose="03020402040406030203" pitchFamily="66" charset="-78"/>
              </a:rPr>
              <a:t>لا تصلح للاستعمال </a:t>
            </a:r>
            <a:r>
              <a:rPr lang="ar-DZ" sz="4000" dirty="0">
                <a:latin typeface="Arabic Typesetting" panose="03020402040406030203" pitchFamily="66" charset="-78"/>
                <a:cs typeface="Arabic Typesetting" panose="03020402040406030203" pitchFamily="66" charset="-78"/>
              </a:rPr>
              <a:t>التي أعدت من أجله، أو نقص من هذا </a:t>
            </a:r>
            <a:r>
              <a:rPr lang="ar-DZ" sz="4000" dirty="0" smtClean="0">
                <a:latin typeface="Arabic Typesetting" panose="03020402040406030203" pitchFamily="66" charset="-78"/>
                <a:cs typeface="Arabic Typesetting" panose="03020402040406030203" pitchFamily="66" charset="-78"/>
              </a:rPr>
              <a:t>الاستعمال </a:t>
            </a:r>
            <a:r>
              <a:rPr lang="ar-DZ" sz="4000" dirty="0">
                <a:latin typeface="Arabic Typesetting" panose="03020402040406030203" pitchFamily="66" charset="-78"/>
                <a:cs typeface="Arabic Typesetting" panose="03020402040406030203" pitchFamily="66" charset="-78"/>
              </a:rPr>
              <a:t>نقصا معتبرا ولم يكن </a:t>
            </a:r>
            <a:r>
              <a:rPr lang="ar-DZ" sz="4000" dirty="0" smtClean="0">
                <a:latin typeface="Arabic Typesetting" panose="03020402040406030203" pitchFamily="66" charset="-78"/>
                <a:cs typeface="Arabic Typesetting" panose="03020402040406030203" pitchFamily="66" charset="-78"/>
              </a:rPr>
              <a:t>ذلك بفعل </a:t>
            </a:r>
            <a:r>
              <a:rPr lang="ar-DZ" sz="4000" dirty="0">
                <a:latin typeface="Arabic Typesetting" panose="03020402040406030203" pitchFamily="66" charset="-78"/>
                <a:cs typeface="Arabic Typesetting" panose="03020402040406030203" pitchFamily="66" charset="-78"/>
              </a:rPr>
              <a:t>المستأجر يجوز لهذا </a:t>
            </a:r>
            <a:r>
              <a:rPr lang="ar-DZ" sz="4000" dirty="0" smtClean="0">
                <a:latin typeface="Arabic Typesetting" panose="03020402040406030203" pitchFamily="66" charset="-78"/>
                <a:cs typeface="Arabic Typesetting" panose="03020402040406030203" pitchFamily="66" charset="-78"/>
              </a:rPr>
              <a:t>الاخير </a:t>
            </a:r>
            <a:r>
              <a:rPr lang="ar-DZ" sz="4000" dirty="0">
                <a:latin typeface="Arabic Typesetting" panose="03020402040406030203" pitchFamily="66" charset="-78"/>
                <a:cs typeface="Arabic Typesetting" panose="03020402040406030203" pitchFamily="66" charset="-78"/>
              </a:rPr>
              <a:t>إذا لم يقم المؤجر في الوقت المناسب برد العين المؤجرة </a:t>
            </a:r>
            <a:r>
              <a:rPr lang="ar-DZ" sz="4000" dirty="0" smtClean="0">
                <a:latin typeface="Arabic Typesetting" panose="03020402040406030203" pitchFamily="66" charset="-78"/>
                <a:cs typeface="Arabic Typesetting" panose="03020402040406030203" pitchFamily="66" charset="-78"/>
              </a:rPr>
              <a:t>إلى الحالة </a:t>
            </a:r>
            <a:r>
              <a:rPr lang="ar-DZ" sz="4000" dirty="0">
                <a:latin typeface="Arabic Typesetting" panose="03020402040406030203" pitchFamily="66" charset="-78"/>
                <a:cs typeface="Arabic Typesetting" panose="03020402040406030203" pitchFamily="66" charset="-78"/>
              </a:rPr>
              <a:t>التي كانت عليها، أن يطلب حسب الحالة، إما إنقاص بدل </a:t>
            </a:r>
            <a:r>
              <a:rPr lang="ar-DZ" sz="4000" dirty="0" smtClean="0">
                <a:latin typeface="Arabic Typesetting" panose="03020402040406030203" pitchFamily="66" charset="-78"/>
                <a:cs typeface="Arabic Typesetting" panose="03020402040406030203" pitchFamily="66" charset="-78"/>
              </a:rPr>
              <a:t>الايجار </a:t>
            </a:r>
            <a:r>
              <a:rPr lang="ar-DZ" sz="4000" dirty="0">
                <a:latin typeface="Arabic Typesetting" panose="03020402040406030203" pitchFamily="66" charset="-78"/>
                <a:cs typeface="Arabic Typesetting" panose="03020402040406030203" pitchFamily="66" charset="-78"/>
              </a:rPr>
              <a:t>أو فسخ </a:t>
            </a:r>
            <a:r>
              <a:rPr lang="ar-DZ" sz="4000" dirty="0" smtClean="0">
                <a:latin typeface="Arabic Typesetting" panose="03020402040406030203" pitchFamily="66" charset="-78"/>
                <a:cs typeface="Arabic Typesetting" panose="03020402040406030203" pitchFamily="66" charset="-78"/>
              </a:rPr>
              <a:t>الايجار</a:t>
            </a:r>
            <a:r>
              <a:rPr lang="ar-DZ" sz="4000" dirty="0">
                <a:latin typeface="Arabic Typesetting" panose="03020402040406030203" pitchFamily="66" charset="-78"/>
                <a:cs typeface="Arabic Typesetting" panose="03020402040406030203" pitchFamily="66" charset="-78"/>
              </a:rPr>
              <a:t>".</a:t>
            </a:r>
          </a:p>
          <a:p>
            <a:pPr algn="r" rtl="1"/>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29517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التزام المؤجر بضمان </a:t>
            </a:r>
            <a:r>
              <a:rPr lang="ar-DZ" dirty="0" smtClean="0">
                <a:latin typeface="Arabic Typesetting" panose="03020402040406030203" pitchFamily="66" charset="-78"/>
                <a:cs typeface="Arabic Typesetting" panose="03020402040406030203" pitchFamily="66" charset="-78"/>
              </a:rPr>
              <a:t>انتفاع المستأجر من العين المؤجرة ما 483 – 485- 487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701800"/>
            <a:ext cx="10945216" cy="4470400"/>
          </a:xfrm>
        </p:spPr>
        <p:txBody>
          <a:bodyPr>
            <a:normAutofit fontScale="62500" lnSpcReduction="20000"/>
          </a:bodyPr>
          <a:lstStyle/>
          <a:p>
            <a:pPr algn="r" rtl="1"/>
            <a:r>
              <a:rPr lang="ar-DZ" sz="4000" dirty="0">
                <a:latin typeface="Arabic Typesetting" panose="03020402040406030203" pitchFamily="66" charset="-78"/>
                <a:cs typeface="Arabic Typesetting" panose="03020402040406030203" pitchFamily="66" charset="-78"/>
              </a:rPr>
              <a:t> </a:t>
            </a:r>
            <a:r>
              <a:rPr lang="ar-DZ" sz="4000" b="1" dirty="0">
                <a:latin typeface="Arabic Typesetting" panose="03020402040406030203" pitchFamily="66" charset="-78"/>
                <a:cs typeface="Arabic Typesetting" panose="03020402040406030203" pitchFamily="66" charset="-78"/>
              </a:rPr>
              <a:t>:" على المؤجر أن يمتنع عن كل تعرض يحول دون انتفاع </a:t>
            </a:r>
            <a:r>
              <a:rPr lang="ar-DZ" sz="4000" b="1" dirty="0" smtClean="0">
                <a:latin typeface="Arabic Typesetting" panose="03020402040406030203" pitchFamily="66" charset="-78"/>
                <a:cs typeface="Arabic Typesetting" panose="03020402040406030203" pitchFamily="66" charset="-78"/>
              </a:rPr>
              <a:t>المستأجر بالعين </a:t>
            </a:r>
            <a:r>
              <a:rPr lang="ar-DZ" sz="4000" b="1" dirty="0">
                <a:latin typeface="Arabic Typesetting" panose="03020402040406030203" pitchFamily="66" charset="-78"/>
                <a:cs typeface="Arabic Typesetting" panose="03020402040406030203" pitchFamily="66" charset="-78"/>
              </a:rPr>
              <a:t>المؤجرة، </a:t>
            </a:r>
            <a:r>
              <a:rPr lang="ar-DZ" sz="4000" b="1" dirty="0" smtClean="0">
                <a:latin typeface="Arabic Typesetting" panose="03020402040406030203" pitchFamily="66" charset="-78"/>
                <a:cs typeface="Arabic Typesetting" panose="03020402040406030203" pitchFamily="66" charset="-78"/>
              </a:rPr>
              <a:t>ولا </a:t>
            </a:r>
            <a:r>
              <a:rPr lang="ar-DZ" sz="4000" b="1" dirty="0">
                <a:latin typeface="Arabic Typesetting" panose="03020402040406030203" pitchFamily="66" charset="-78"/>
                <a:cs typeface="Arabic Typesetting" panose="03020402040406030203" pitchFamily="66" charset="-78"/>
              </a:rPr>
              <a:t>يجوز له أن يحدث بها أو بملحقاتها أي تغيير ينقص من هذا </a:t>
            </a:r>
            <a:r>
              <a:rPr lang="ar-DZ" sz="4000" b="1" dirty="0" smtClean="0">
                <a:latin typeface="Arabic Typesetting" panose="03020402040406030203" pitchFamily="66" charset="-78"/>
                <a:cs typeface="Arabic Typesetting" panose="03020402040406030203" pitchFamily="66" charset="-78"/>
              </a:rPr>
              <a:t>الانتفاع. ولا </a:t>
            </a:r>
            <a:r>
              <a:rPr lang="ar-DZ" sz="4000" b="1" dirty="0">
                <a:latin typeface="Arabic Typesetting" panose="03020402040406030203" pitchFamily="66" charset="-78"/>
                <a:cs typeface="Arabic Typesetting" panose="03020402040406030203" pitchFamily="66" charset="-78"/>
              </a:rPr>
              <a:t>يقتصر ضمان المؤجر على </a:t>
            </a:r>
            <a:r>
              <a:rPr lang="ar-DZ" sz="4000" b="1" dirty="0" smtClean="0">
                <a:latin typeface="Arabic Typesetting" panose="03020402040406030203" pitchFamily="66" charset="-78"/>
                <a:cs typeface="Arabic Typesetting" panose="03020402040406030203" pitchFamily="66" charset="-78"/>
              </a:rPr>
              <a:t>الافعال </a:t>
            </a:r>
            <a:r>
              <a:rPr lang="ar-DZ" sz="4000" b="1" dirty="0">
                <a:latin typeface="Arabic Typesetting" panose="03020402040406030203" pitchFamily="66" charset="-78"/>
                <a:cs typeface="Arabic Typesetting" panose="03020402040406030203" pitchFamily="66" charset="-78"/>
              </a:rPr>
              <a:t>التي تصدر منه أو من تابعيه، بل يمتد إلى </a:t>
            </a:r>
            <a:r>
              <a:rPr lang="ar-DZ" sz="4000" b="1" dirty="0" smtClean="0">
                <a:latin typeface="Arabic Typesetting" panose="03020402040406030203" pitchFamily="66" charset="-78"/>
                <a:cs typeface="Arabic Typesetting" panose="03020402040406030203" pitchFamily="66" charset="-78"/>
              </a:rPr>
              <a:t>كل ضرر </a:t>
            </a:r>
            <a:r>
              <a:rPr lang="ar-DZ" sz="4000" b="1" dirty="0">
                <a:latin typeface="Arabic Typesetting" panose="03020402040406030203" pitchFamily="66" charset="-78"/>
                <a:cs typeface="Arabic Typesetting" panose="03020402040406030203" pitchFamily="66" charset="-78"/>
              </a:rPr>
              <a:t>أو تعرض قانوني صادر عن مستأجر آخر أو أي شخص تلقى الحق عن المؤجر". </a:t>
            </a:r>
            <a:endParaRPr lang="ar-DZ" sz="4000" b="1" dirty="0" smtClean="0">
              <a:latin typeface="Arabic Typesetting" panose="03020402040406030203" pitchFamily="66" charset="-78"/>
              <a:cs typeface="Arabic Typesetting" panose="03020402040406030203" pitchFamily="66" charset="-78"/>
            </a:endParaRPr>
          </a:p>
          <a:p>
            <a:pPr algn="r" rtl="1"/>
            <a:r>
              <a:rPr lang="ar-DZ" sz="4000" b="1" dirty="0" smtClean="0">
                <a:latin typeface="Arabic Typesetting" panose="03020402040406030203" pitchFamily="66" charset="-78"/>
                <a:cs typeface="Arabic Typesetting" panose="03020402040406030203" pitchFamily="66" charset="-78"/>
              </a:rPr>
              <a:t>التعرض المادي:  </a:t>
            </a:r>
            <a:r>
              <a:rPr lang="ar-DZ" sz="4000" dirty="0">
                <a:latin typeface="Arabic Typesetting" panose="03020402040406030203" pitchFamily="66" charset="-78"/>
                <a:cs typeface="Arabic Typesetting" panose="03020402040406030203" pitchFamily="66" charset="-78"/>
              </a:rPr>
              <a:t>قيام المؤجر بأي عمل مادي محض يترتب عليه </a:t>
            </a:r>
            <a:r>
              <a:rPr lang="ar-DZ" sz="4000" dirty="0" smtClean="0">
                <a:latin typeface="Arabic Typesetting" panose="03020402040406030203" pitchFamily="66" charset="-78"/>
                <a:cs typeface="Arabic Typesetting" panose="03020402040406030203" pitchFamily="66" charset="-78"/>
              </a:rPr>
              <a:t>الاخلال بانتفاع المستأجر</a:t>
            </a:r>
            <a:r>
              <a:rPr lang="ar-DZ" sz="4000" dirty="0">
                <a:latin typeface="Arabic Typesetting" panose="03020402040406030203" pitchFamily="66" charset="-78"/>
                <a:cs typeface="Arabic Typesetting" panose="03020402040406030203" pitchFamily="66" charset="-78"/>
              </a:rPr>
              <a:t>، أو حرمانه من فائدة من الفوائد التي تعود عليه من انتفاعه بالعين على </a:t>
            </a:r>
            <a:r>
              <a:rPr lang="ar-DZ" sz="4000" dirty="0" smtClean="0">
                <a:latin typeface="Arabic Typesetting" panose="03020402040406030203" pitchFamily="66" charset="-78"/>
                <a:cs typeface="Arabic Typesetting" panose="03020402040406030203" pitchFamily="66" charset="-78"/>
              </a:rPr>
              <a:t>الوجه المقصود </a:t>
            </a:r>
            <a:r>
              <a:rPr lang="ar-DZ" sz="4000" dirty="0">
                <a:latin typeface="Arabic Typesetting" panose="03020402040406030203" pitchFamily="66" charset="-78"/>
                <a:cs typeface="Arabic Typesetting" panose="03020402040406030203" pitchFamily="66" charset="-78"/>
              </a:rPr>
              <a:t>بمقتضى عقد </a:t>
            </a:r>
            <a:r>
              <a:rPr lang="ar-DZ" sz="4000" dirty="0" smtClean="0">
                <a:latin typeface="Arabic Typesetting" panose="03020402040406030203" pitchFamily="66" charset="-78"/>
                <a:cs typeface="Arabic Typesetting" panose="03020402040406030203" pitchFamily="66" charset="-78"/>
              </a:rPr>
              <a:t>الايجار .</a:t>
            </a:r>
          </a:p>
          <a:p>
            <a:pPr algn="r" rtl="1"/>
            <a:r>
              <a:rPr lang="ar-DZ" sz="4000" b="1" dirty="0">
                <a:latin typeface="Arabic Typesetting" panose="03020402040406030203" pitchFamily="66" charset="-78"/>
                <a:cs typeface="Arabic Typesetting" panose="03020402040406030203" pitchFamily="66" charset="-78"/>
              </a:rPr>
              <a:t>التعرض القانوني </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ادعاء المؤجر </a:t>
            </a:r>
            <a:r>
              <a:rPr lang="ar-DZ" sz="4000" dirty="0" smtClean="0">
                <a:latin typeface="Arabic Typesetting" panose="03020402040406030203" pitchFamily="66" charset="-78"/>
                <a:cs typeface="Arabic Typesetting" panose="03020402040406030203" pitchFamily="66" charset="-78"/>
              </a:rPr>
              <a:t>بحق </a:t>
            </a:r>
            <a:r>
              <a:rPr lang="ar-DZ" sz="4000" dirty="0">
                <a:latin typeface="Arabic Typesetting" panose="03020402040406030203" pitchFamily="66" charset="-78"/>
                <a:cs typeface="Arabic Typesetting" panose="03020402040406030203" pitchFamily="66" charset="-78"/>
              </a:rPr>
              <a:t>من الحقوق تتعارض مع حق المستأجر </a:t>
            </a:r>
            <a:r>
              <a:rPr lang="ar-DZ" sz="4000" dirty="0" smtClean="0">
                <a:latin typeface="Arabic Typesetting" panose="03020402040406030203" pitchFamily="66" charset="-78"/>
                <a:cs typeface="Arabic Typesetting" panose="03020402040406030203" pitchFamily="66" charset="-78"/>
              </a:rPr>
              <a:t>في الانتفاع </a:t>
            </a:r>
            <a:r>
              <a:rPr lang="ar-DZ" sz="4000" dirty="0">
                <a:latin typeface="Arabic Typesetting" panose="03020402040406030203" pitchFamily="66" charset="-78"/>
                <a:cs typeface="Arabic Typesetting" panose="03020402040406030203" pitchFamily="66" charset="-78"/>
              </a:rPr>
              <a:t>بالعين المؤجرة، كأن يدعي حق المرور أو يقوم بإيجار العين المؤجرة لشخص </a:t>
            </a:r>
            <a:r>
              <a:rPr lang="ar-DZ" sz="4000" dirty="0" smtClean="0">
                <a:latin typeface="Arabic Typesetting" panose="03020402040406030203" pitchFamily="66" charset="-78"/>
                <a:cs typeface="Arabic Typesetting" panose="03020402040406030203" pitchFamily="66" charset="-78"/>
              </a:rPr>
              <a:t>ثاني وفي </a:t>
            </a:r>
            <a:r>
              <a:rPr lang="ar-DZ" sz="4000" dirty="0">
                <a:latin typeface="Arabic Typesetting" panose="03020402040406030203" pitchFamily="66" charset="-78"/>
                <a:cs typeface="Arabic Typesetting" panose="03020402040406030203" pitchFamily="66" charset="-78"/>
              </a:rPr>
              <a:t>هذا الصدد نصت المادة 485 من </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إذا تعدد المستأجرون من </a:t>
            </a:r>
            <a:r>
              <a:rPr lang="ar-DZ" sz="4000" dirty="0" smtClean="0">
                <a:latin typeface="Arabic Typesetting" panose="03020402040406030203" pitchFamily="66" charset="-78"/>
                <a:cs typeface="Arabic Typesetting" panose="03020402040406030203" pitchFamily="66" charset="-78"/>
              </a:rPr>
              <a:t>لعين واحدة </a:t>
            </a:r>
            <a:r>
              <a:rPr lang="ar-DZ" sz="4000" dirty="0">
                <a:latin typeface="Arabic Typesetting" panose="03020402040406030203" pitchFamily="66" charset="-78"/>
                <a:cs typeface="Arabic Typesetting" panose="03020402040406030203" pitchFamily="66" charset="-78"/>
              </a:rPr>
              <a:t>تكون </a:t>
            </a:r>
            <a:r>
              <a:rPr lang="ar-DZ" sz="4000" dirty="0" smtClean="0">
                <a:latin typeface="Arabic Typesetting" panose="03020402040406030203" pitchFamily="66" charset="-78"/>
                <a:cs typeface="Arabic Typesetting" panose="03020402040406030203" pitchFamily="66" charset="-78"/>
              </a:rPr>
              <a:t>الاولوية </a:t>
            </a:r>
            <a:r>
              <a:rPr lang="ar-DZ" sz="4000" dirty="0">
                <a:latin typeface="Arabic Typesetting" panose="03020402040406030203" pitchFamily="66" charset="-78"/>
                <a:cs typeface="Arabic Typesetting" panose="03020402040406030203" pitchFamily="66" charset="-78"/>
              </a:rPr>
              <a:t>لمن كان عقده سابقا في ثبوت التاريخ على العقود </a:t>
            </a:r>
            <a:r>
              <a:rPr lang="ar-DZ" sz="4000" dirty="0" err="1" smtClean="0">
                <a:latin typeface="Arabic Typesetting" panose="03020402040406030203" pitchFamily="66" charset="-78"/>
                <a:cs typeface="Arabic Typesetting" panose="03020402040406030203" pitchFamily="66" charset="-78"/>
              </a:rPr>
              <a:t>الالخرى</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a:latin typeface="Arabic Typesetting" panose="03020402040406030203" pitchFamily="66" charset="-78"/>
                <a:cs typeface="Arabic Typesetting" panose="03020402040406030203" pitchFamily="66" charset="-78"/>
              </a:rPr>
              <a:t>وإذا كان للعقود نفس التاريخ تكون </a:t>
            </a:r>
            <a:r>
              <a:rPr lang="ar-DZ" sz="4000" dirty="0" smtClean="0">
                <a:latin typeface="Arabic Typesetting" panose="03020402040406030203" pitchFamily="66" charset="-78"/>
                <a:cs typeface="Arabic Typesetting" panose="03020402040406030203" pitchFamily="66" charset="-78"/>
              </a:rPr>
              <a:t>الاولوية </a:t>
            </a:r>
            <a:r>
              <a:rPr lang="ar-DZ" sz="4000" dirty="0">
                <a:latin typeface="Arabic Typesetting" panose="03020402040406030203" pitchFamily="66" charset="-78"/>
                <a:cs typeface="Arabic Typesetting" panose="03020402040406030203" pitchFamily="66" charset="-78"/>
              </a:rPr>
              <a:t>لمن حاز </a:t>
            </a:r>
            <a:r>
              <a:rPr lang="ar-DZ" sz="4000" dirty="0" err="1" smtClean="0">
                <a:latin typeface="Arabic Typesetting" panose="03020402040406030203" pitchFamily="66" charset="-78"/>
                <a:cs typeface="Arabic Typesetting" panose="03020402040406030203" pitchFamily="66" charset="-78"/>
              </a:rPr>
              <a:t>الالماكن</a:t>
            </a:r>
            <a:r>
              <a:rPr lang="ar-DZ" sz="4000" dirty="0">
                <a:latin typeface="Arabic Typesetting" panose="03020402040406030203" pitchFamily="66" charset="-78"/>
                <a:cs typeface="Arabic Typesetting" panose="03020402040406030203" pitchFamily="66" charset="-78"/>
              </a:rPr>
              <a:t>، يجوز للمستأجر حسن </a:t>
            </a:r>
            <a:r>
              <a:rPr lang="ar-DZ" sz="4000" dirty="0" smtClean="0">
                <a:latin typeface="Arabic Typesetting" panose="03020402040406030203" pitchFamily="66" charset="-78"/>
                <a:cs typeface="Arabic Typesetting" panose="03020402040406030203" pitchFamily="66" charset="-78"/>
              </a:rPr>
              <a:t>النية، إذا </a:t>
            </a:r>
            <a:r>
              <a:rPr lang="ar-DZ" sz="4000" dirty="0">
                <a:latin typeface="Arabic Typesetting" panose="03020402040406030203" pitchFamily="66" charset="-78"/>
                <a:cs typeface="Arabic Typesetting" panose="03020402040406030203" pitchFamily="66" charset="-78"/>
              </a:rPr>
              <a:t>حرم من هذه </a:t>
            </a:r>
            <a:r>
              <a:rPr lang="ar-DZ" sz="4000" dirty="0" smtClean="0">
                <a:latin typeface="Arabic Typesetting" panose="03020402040406030203" pitchFamily="66" charset="-78"/>
                <a:cs typeface="Arabic Typesetting" panose="03020402040406030203" pitchFamily="66" charset="-78"/>
              </a:rPr>
              <a:t>الاولوية </a:t>
            </a:r>
            <a:r>
              <a:rPr lang="ar-DZ" sz="4000" dirty="0">
                <a:latin typeface="Arabic Typesetting" panose="03020402040406030203" pitchFamily="66" charset="-78"/>
                <a:cs typeface="Arabic Typesetting" panose="03020402040406030203" pitchFamily="66" charset="-78"/>
              </a:rPr>
              <a:t>مطالبة المؤجر </a:t>
            </a:r>
            <a:r>
              <a:rPr lang="ar-DZ" sz="4000" dirty="0" smtClean="0">
                <a:latin typeface="Arabic Typesetting" panose="03020402040406030203" pitchFamily="66" charset="-78"/>
                <a:cs typeface="Arabic Typesetting" panose="03020402040406030203" pitchFamily="66" charset="-78"/>
              </a:rPr>
              <a:t>بالتعويض»</a:t>
            </a:r>
          </a:p>
          <a:p>
            <a:pPr algn="r" rtl="1"/>
            <a:r>
              <a:rPr lang="ar-DZ" sz="4000" dirty="0" smtClean="0">
                <a:latin typeface="Arabic Typesetting" panose="03020402040406030203" pitchFamily="66" charset="-78"/>
                <a:cs typeface="Arabic Typesetting" panose="03020402040406030203" pitchFamily="66" charset="-78"/>
              </a:rPr>
              <a:t>487 ق م :" لا </a:t>
            </a:r>
            <a:r>
              <a:rPr lang="ar-DZ" sz="4000" dirty="0">
                <a:latin typeface="Arabic Typesetting" panose="03020402040406030203" pitchFamily="66" charset="-78"/>
                <a:cs typeface="Arabic Typesetting" panose="03020402040406030203" pitchFamily="66" charset="-78"/>
              </a:rPr>
              <a:t>يضمن المؤجر للمستأجر التعرض </a:t>
            </a:r>
            <a:r>
              <a:rPr lang="ar-DZ" sz="4000" dirty="0" smtClean="0">
                <a:latin typeface="Arabic Typesetting" panose="03020402040406030203" pitchFamily="66" charset="-78"/>
                <a:cs typeface="Arabic Typesetting" panose="03020402040406030203" pitchFamily="66" charset="-78"/>
              </a:rPr>
              <a:t>المادي الصادر </a:t>
            </a:r>
            <a:r>
              <a:rPr lang="ar-DZ" sz="4000" dirty="0">
                <a:latin typeface="Arabic Typesetting" panose="03020402040406030203" pitchFamily="66" charset="-78"/>
                <a:cs typeface="Arabic Typesetting" panose="03020402040406030203" pitchFamily="66" charset="-78"/>
              </a:rPr>
              <a:t>من الغير الذي ال يدعي حقا على العين المؤجرة، و للمستأجر أن يطالب </a:t>
            </a:r>
            <a:r>
              <a:rPr lang="ar-DZ" sz="4000" dirty="0" smtClean="0">
                <a:latin typeface="Arabic Typesetting" panose="03020402040406030203" pitchFamily="66" charset="-78"/>
                <a:cs typeface="Arabic Typesetting" panose="03020402040406030203" pitchFamily="66" charset="-78"/>
              </a:rPr>
              <a:t>شخصيا المتعرض </a:t>
            </a:r>
            <a:r>
              <a:rPr lang="ar-DZ" sz="4000" dirty="0">
                <a:latin typeface="Arabic Typesetting" panose="03020402040406030203" pitchFamily="66" charset="-78"/>
                <a:cs typeface="Arabic Typesetting" panose="03020402040406030203" pitchFamily="66" charset="-78"/>
              </a:rPr>
              <a:t>بالتعويض عن الضرر الذي لحقه وله أن يمارس ضده كل دعاوي الحيازة ".</a:t>
            </a:r>
          </a:p>
          <a:p>
            <a:pPr algn="r" rtl="1"/>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0064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التزام المؤجر بضمان العيوب المخفية:  </a:t>
            </a:r>
            <a:r>
              <a:rPr lang="ar-DZ" dirty="0" smtClean="0">
                <a:latin typeface="Arabic Typesetting" panose="03020402040406030203" pitchFamily="66" charset="-78"/>
                <a:cs typeface="Arabic Typesetting" panose="03020402040406030203" pitchFamily="66" charset="-78"/>
              </a:rPr>
              <a:t>ما 488 – 489 ق 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473200"/>
            <a:ext cx="10945216" cy="4699000"/>
          </a:xfrm>
        </p:spPr>
        <p:txBody>
          <a:bodyPr>
            <a:normAutofit fontScale="92500" lnSpcReduction="10000"/>
          </a:bodyPr>
          <a:lstStyle/>
          <a:p>
            <a:pPr algn="r" rtl="1"/>
            <a:r>
              <a:rPr lang="ar-DZ" sz="4000" dirty="0">
                <a:latin typeface="Arabic Typesetting" panose="03020402040406030203" pitchFamily="66" charset="-78"/>
                <a:cs typeface="Arabic Typesetting" panose="03020402040406030203" pitchFamily="66" charset="-78"/>
              </a:rPr>
              <a:t> يجب أن يكون العيب </a:t>
            </a:r>
            <a:r>
              <a:rPr lang="ar-DZ" sz="4000" dirty="0" smtClean="0">
                <a:latin typeface="Arabic Typesetting" panose="03020402040406030203" pitchFamily="66" charset="-78"/>
                <a:cs typeface="Arabic Typesetting" panose="03020402040406030203" pitchFamily="66" charset="-78"/>
              </a:rPr>
              <a:t>مؤثر  - يجب </a:t>
            </a:r>
            <a:r>
              <a:rPr lang="ar-DZ" sz="4000" dirty="0">
                <a:latin typeface="Arabic Typesetting" panose="03020402040406030203" pitchFamily="66" charset="-78"/>
                <a:cs typeface="Arabic Typesetting" panose="03020402040406030203" pitchFamily="66" charset="-78"/>
              </a:rPr>
              <a:t>أن يكون العيب </a:t>
            </a:r>
            <a:r>
              <a:rPr lang="ar-DZ" sz="4000" dirty="0" smtClean="0">
                <a:latin typeface="Arabic Typesetting" panose="03020402040406030203" pitchFamily="66" charset="-78"/>
                <a:cs typeface="Arabic Typesetting" panose="03020402040406030203" pitchFamily="66" charset="-78"/>
              </a:rPr>
              <a:t>خفيا  - ا ن </a:t>
            </a:r>
            <a:r>
              <a:rPr lang="ar-DZ" sz="4000" dirty="0">
                <a:latin typeface="Arabic Typesetting" panose="03020402040406030203" pitchFamily="66" charset="-78"/>
                <a:cs typeface="Arabic Typesetting" panose="03020402040406030203" pitchFamily="66" charset="-78"/>
              </a:rPr>
              <a:t>يكون العيب غير معلوم </a:t>
            </a:r>
            <a:r>
              <a:rPr lang="ar-DZ" sz="4000" dirty="0" smtClean="0">
                <a:latin typeface="Arabic Typesetting" panose="03020402040406030203" pitchFamily="66" charset="-78"/>
                <a:cs typeface="Arabic Typesetting" panose="03020402040406030203" pitchFamily="66" charset="-78"/>
              </a:rPr>
              <a:t>للمستأجر</a:t>
            </a:r>
          </a:p>
          <a:p>
            <a:pPr algn="r" rtl="1"/>
            <a:r>
              <a:rPr lang="ar-DZ" sz="4000" dirty="0" smtClean="0">
                <a:latin typeface="Arabic Typesetting" panose="03020402040406030203" pitchFamily="66" charset="-78"/>
                <a:cs typeface="Arabic Typesetting" panose="03020402040406030203" pitchFamily="66" charset="-78"/>
              </a:rPr>
              <a:t>الجزاء </a:t>
            </a:r>
            <a:r>
              <a:rPr lang="ar-DZ" sz="4000" dirty="0">
                <a:latin typeface="Arabic Typesetting" panose="03020402040406030203" pitchFamily="66" charset="-78"/>
                <a:cs typeface="Arabic Typesetting" panose="03020402040406030203" pitchFamily="66" charset="-78"/>
              </a:rPr>
              <a:t>المترتب عن تحقيق العيب الموجب للضمان: إن وجود عيب خفي في العين المؤجرة أو تخلف صفة من الصفات المتفق عليها في </a:t>
            </a:r>
            <a:r>
              <a:rPr lang="ar-DZ" sz="4000" dirty="0" smtClean="0">
                <a:latin typeface="Arabic Typesetting" panose="03020402040406030203" pitchFamily="66" charset="-78"/>
                <a:cs typeface="Arabic Typesetting" panose="03020402040406030203" pitchFamily="66" charset="-78"/>
              </a:rPr>
              <a:t>عقد الايجار </a:t>
            </a:r>
            <a:r>
              <a:rPr lang="ar-DZ" sz="4000" dirty="0">
                <a:latin typeface="Arabic Typesetting" panose="03020402040406030203" pitchFamily="66" charset="-78"/>
                <a:cs typeface="Arabic Typesetting" panose="03020402040406030203" pitchFamily="66" charset="-78"/>
              </a:rPr>
              <a:t>يوجب الضمان حيث يكون للمستأجر مطالبة المؤجر بالضمان، حدد القانون في </a:t>
            </a:r>
            <a:r>
              <a:rPr lang="ar-DZ" sz="4000" dirty="0" smtClean="0">
                <a:latin typeface="Arabic Typesetting" panose="03020402040406030203" pitchFamily="66" charset="-78"/>
                <a:cs typeface="Arabic Typesetting" panose="03020402040406030203" pitchFamily="66" charset="-78"/>
              </a:rPr>
              <a:t>نص ما 489 كيفية </a:t>
            </a:r>
            <a:r>
              <a:rPr lang="ar-DZ" sz="4000" dirty="0">
                <a:latin typeface="Arabic Typesetting" panose="03020402040406030203" pitchFamily="66" charset="-78"/>
                <a:cs typeface="Arabic Typesetting" panose="03020402040406030203" pitchFamily="66" charset="-78"/>
              </a:rPr>
              <a:t>تنفيذ هذا الضمان وأيضا آثاره،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a:latin typeface="Arabic Typesetting" panose="03020402040406030203" pitchFamily="66" charset="-78"/>
                <a:cs typeface="Arabic Typesetting" panose="03020402040406030203" pitchFamily="66" charset="-78"/>
              </a:rPr>
              <a:t>" إذا </a:t>
            </a:r>
            <a:r>
              <a:rPr lang="ar-DZ" sz="4000" dirty="0" smtClean="0">
                <a:latin typeface="Arabic Typesetting" panose="03020402040406030203" pitchFamily="66" charset="-78"/>
                <a:cs typeface="Arabic Typesetting" panose="03020402040406030203" pitchFamily="66" charset="-78"/>
              </a:rPr>
              <a:t>وجد بالعين </a:t>
            </a:r>
            <a:r>
              <a:rPr lang="ar-DZ" sz="4000" dirty="0">
                <a:latin typeface="Arabic Typesetting" panose="03020402040406030203" pitchFamily="66" charset="-78"/>
                <a:cs typeface="Arabic Typesetting" panose="03020402040406030203" pitchFamily="66" charset="-78"/>
              </a:rPr>
              <a:t>المؤجرة عي ب يتحقق معه الضمان، يجوز للمستأجر حسب الحالة أن يطلب </a:t>
            </a:r>
            <a:r>
              <a:rPr lang="ar-DZ" sz="4000" dirty="0" smtClean="0">
                <a:latin typeface="Arabic Typesetting" panose="03020402040406030203" pitchFamily="66" charset="-78"/>
                <a:cs typeface="Arabic Typesetting" panose="03020402040406030203" pitchFamily="66" charset="-78"/>
              </a:rPr>
              <a:t>فسخ </a:t>
            </a:r>
            <a:r>
              <a:rPr lang="ar-DZ" sz="4000" dirty="0" err="1" smtClean="0">
                <a:latin typeface="Arabic Typesetting" panose="03020402040406030203" pitchFamily="66" charset="-78"/>
                <a:cs typeface="Arabic Typesetting" panose="03020402040406030203" pitchFamily="66" charset="-78"/>
              </a:rPr>
              <a:t>إليجار</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أو إنقاص بدل </a:t>
            </a:r>
            <a:r>
              <a:rPr lang="ar-DZ" sz="4000" dirty="0" smtClean="0">
                <a:latin typeface="Arabic Typesetting" panose="03020402040406030203" pitchFamily="66" charset="-78"/>
                <a:cs typeface="Arabic Typesetting" panose="03020402040406030203" pitchFamily="66" charset="-78"/>
              </a:rPr>
              <a:t>الايجار </a:t>
            </a:r>
            <a:r>
              <a:rPr lang="ar-DZ" sz="4000" dirty="0">
                <a:latin typeface="Arabic Typesetting" panose="03020402040406030203" pitchFamily="66" charset="-78"/>
                <a:cs typeface="Arabic Typesetting" panose="03020402040406030203" pitchFamily="66" charset="-78"/>
              </a:rPr>
              <a:t>وله كذلك أن يطلب </a:t>
            </a:r>
            <a:r>
              <a:rPr lang="ar-DZ" sz="4000" dirty="0" smtClean="0">
                <a:latin typeface="Arabic Typesetting" panose="03020402040406030203" pitchFamily="66" charset="-78"/>
                <a:cs typeface="Arabic Typesetting" panose="03020402040406030203" pitchFamily="66" charset="-78"/>
              </a:rPr>
              <a:t>إصلاح </a:t>
            </a:r>
            <a:r>
              <a:rPr lang="ar-DZ" sz="4000" dirty="0">
                <a:latin typeface="Arabic Typesetting" panose="03020402040406030203" pitchFamily="66" charset="-78"/>
                <a:cs typeface="Arabic Typesetting" panose="03020402040406030203" pitchFamily="66" charset="-78"/>
              </a:rPr>
              <a:t>العيب أو أن يقوم هو </a:t>
            </a:r>
            <a:r>
              <a:rPr lang="ar-DZ" sz="4000" dirty="0" smtClean="0">
                <a:latin typeface="Arabic Typesetting" panose="03020402040406030203" pitchFamily="66" charset="-78"/>
                <a:cs typeface="Arabic Typesetting" panose="03020402040406030203" pitchFamily="66" charset="-78"/>
              </a:rPr>
              <a:t>بإصلاحه على </a:t>
            </a:r>
            <a:r>
              <a:rPr lang="ar-DZ" sz="4000" dirty="0">
                <a:latin typeface="Arabic Typesetting" panose="03020402040406030203" pitchFamily="66" charset="-78"/>
                <a:cs typeface="Arabic Typesetting" panose="03020402040406030203" pitchFamily="66" charset="-78"/>
              </a:rPr>
              <a:t>نفقة المؤجر إذا كان </a:t>
            </a:r>
            <a:r>
              <a:rPr lang="ar-DZ" sz="4000" dirty="0" err="1" smtClean="0">
                <a:latin typeface="Arabic Typesetting" panose="03020402040406030203" pitchFamily="66" charset="-78"/>
                <a:cs typeface="Arabic Typesetting" panose="03020402040406030203" pitchFamily="66" charset="-78"/>
              </a:rPr>
              <a:t>الاصالح</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ال يشكل نفقة </a:t>
            </a:r>
            <a:r>
              <a:rPr lang="ar-DZ" sz="4000" dirty="0" smtClean="0">
                <a:latin typeface="Arabic Typesetting" panose="03020402040406030203" pitchFamily="66" charset="-78"/>
                <a:cs typeface="Arabic Typesetting" panose="03020402040406030203" pitchFamily="66" charset="-78"/>
              </a:rPr>
              <a:t>باهضه </a:t>
            </a:r>
            <a:r>
              <a:rPr lang="ar-DZ" sz="4000" dirty="0">
                <a:latin typeface="Arabic Typesetting" panose="03020402040406030203" pitchFamily="66" charset="-78"/>
                <a:cs typeface="Arabic Typesetting" panose="03020402040406030203" pitchFamily="66" charset="-78"/>
              </a:rPr>
              <a:t>على المؤجر، فإذا لحق </a:t>
            </a:r>
            <a:r>
              <a:rPr lang="ar-DZ" sz="4000" dirty="0" smtClean="0">
                <a:latin typeface="Arabic Typesetting" panose="03020402040406030203" pitchFamily="66" charset="-78"/>
                <a:cs typeface="Arabic Typesetting" panose="03020402040406030203" pitchFamily="66" charset="-78"/>
              </a:rPr>
              <a:t>المستأجر ضرر </a:t>
            </a:r>
            <a:r>
              <a:rPr lang="ar-DZ" sz="4000" dirty="0">
                <a:latin typeface="Arabic Typesetting" panose="03020402040406030203" pitchFamily="66" charset="-78"/>
                <a:cs typeface="Arabic Typesetting" panose="03020402040406030203" pitchFamily="66" charset="-78"/>
              </a:rPr>
              <a:t>من العيب التزم المؤجر بتعويضه مالم يثبت أنه كان يجهل وجود العيب</a:t>
            </a:r>
            <a:r>
              <a:rPr lang="ar-DZ" sz="4000" dirty="0" smtClean="0">
                <a:latin typeface="Arabic Typesetting" panose="03020402040406030203" pitchFamily="66" charset="-78"/>
                <a:cs typeface="Arabic Typesetting" panose="03020402040406030203" pitchFamily="66" charset="-78"/>
              </a:rPr>
              <a:t>."</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308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582244" y="1340768"/>
            <a:ext cx="7008574" cy="2952328"/>
          </a:xfrm>
        </p:spPr>
        <p:txBody>
          <a:bodyPr rtlCol="0">
            <a:normAutofit/>
          </a:bodyPr>
          <a:lstStyle/>
          <a:p>
            <a:pPr algn="ctr" rtl="1"/>
            <a:r>
              <a:rPr lang="ar-DZ" sz="8000" b="1" dirty="0">
                <a:latin typeface="Arabic Typesetting" panose="03020402040406030203" pitchFamily="66" charset="-78"/>
                <a:cs typeface="Arabic Typesetting" panose="03020402040406030203" pitchFamily="66" charset="-78"/>
              </a:rPr>
              <a:t>التأمينات الشخصية والعينية وفقا للقانون المدني الجزائري</a:t>
            </a:r>
            <a:endParaRPr lang="fr-FR" sz="8000" b="1" dirty="0">
              <a:latin typeface="Arabic Typesetting" panose="03020402040406030203" pitchFamily="66" charset="-78"/>
              <a:cs typeface="Arabic Typesetting" panose="03020402040406030203" pitchFamily="66" charset="-78"/>
            </a:endParaRPr>
          </a:p>
        </p:txBody>
      </p:sp>
      <p:sp>
        <p:nvSpPr>
          <p:cNvPr id="3" name="Sous-titre 2"/>
          <p:cNvSpPr>
            <a:spLocks noGrp="1"/>
          </p:cNvSpPr>
          <p:nvPr>
            <p:ph type="subTitle" idx="1"/>
          </p:nvPr>
        </p:nvSpPr>
        <p:spPr>
          <a:xfrm>
            <a:off x="9766819" y="4927600"/>
            <a:ext cx="1914137" cy="589632"/>
          </a:xfrm>
        </p:spPr>
        <p:txBody>
          <a:bodyPr rtlCol="0"/>
          <a:lstStyle/>
          <a:p>
            <a:pPr rtl="0"/>
            <a:r>
              <a:rPr lang="ar-DZ" dirty="0" smtClean="0">
                <a:latin typeface="Arabic Typesetting" panose="03020402040406030203" pitchFamily="66" charset="-78"/>
                <a:cs typeface="Arabic Typesetting" panose="03020402040406030203" pitchFamily="66" charset="-78"/>
              </a:rPr>
              <a:t>الأستاذة : بلخير هند</a:t>
            </a:r>
            <a:endParaRPr lang="fr-FR" dirty="0">
              <a:latin typeface="Arabic Typesetting" panose="03020402040406030203" pitchFamily="66" charset="-78"/>
              <a:cs typeface="Arabic Typesetting" panose="03020402040406030203" pitchFamily="66" charset="-78"/>
            </a:endParaRPr>
          </a:p>
        </p:txBody>
      </p:sp>
      <p:pic>
        <p:nvPicPr>
          <p:cNvPr id="4" name="Image 3"/>
          <p:cNvPicPr>
            <a:picLocks noChangeAspect="1"/>
          </p:cNvPicPr>
          <p:nvPr/>
        </p:nvPicPr>
        <p:blipFill>
          <a:blip r:embed="rId2"/>
          <a:stretch>
            <a:fillRect/>
          </a:stretch>
        </p:blipFill>
        <p:spPr>
          <a:xfrm>
            <a:off x="0" y="3573016"/>
            <a:ext cx="3719736" cy="3320932"/>
          </a:xfrm>
          <a:prstGeom prst="rect">
            <a:avLst/>
          </a:prstGeom>
        </p:spPr>
      </p:pic>
      <p:pic>
        <p:nvPicPr>
          <p:cNvPr id="5" name="Image 4"/>
          <p:cNvPicPr>
            <a:picLocks noChangeAspect="1"/>
          </p:cNvPicPr>
          <p:nvPr/>
        </p:nvPicPr>
        <p:blipFill>
          <a:blip r:embed="rId3"/>
          <a:stretch>
            <a:fillRect/>
          </a:stretch>
        </p:blipFill>
        <p:spPr>
          <a:xfrm>
            <a:off x="0" y="0"/>
            <a:ext cx="3719736" cy="3573015"/>
          </a:xfrm>
          <a:prstGeom prst="rect">
            <a:avLst/>
          </a:prstGeom>
        </p:spPr>
      </p:pic>
    </p:spTree>
    <p:extLst>
      <p:ext uri="{BB962C8B-B14F-4D97-AF65-F5344CB8AC3E}">
        <p14:creationId xmlns:p14="http://schemas.microsoft.com/office/powerpoint/2010/main" val="147731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404664"/>
            <a:ext cx="10157354" cy="1068536"/>
          </a:xfrm>
        </p:spPr>
        <p:txBody>
          <a:bodyPr/>
          <a:lstStyle/>
          <a:p>
            <a:pPr algn="ctr" rtl="1"/>
            <a:r>
              <a:rPr lang="ar-DZ" dirty="0">
                <a:latin typeface="Arabic Typesetting" panose="03020402040406030203" pitchFamily="66" charset="-78"/>
                <a:cs typeface="Arabic Typesetting" panose="03020402040406030203" pitchFamily="66" charset="-78"/>
              </a:rPr>
              <a:t>خطة الدراسة :</a:t>
            </a:r>
          </a:p>
        </p:txBody>
      </p:sp>
      <p:sp>
        <p:nvSpPr>
          <p:cNvPr id="3" name="Espace réservé du contenu 2"/>
          <p:cNvSpPr>
            <a:spLocks noGrp="1"/>
          </p:cNvSpPr>
          <p:nvPr>
            <p:ph idx="1"/>
          </p:nvPr>
        </p:nvSpPr>
        <p:spPr>
          <a:xfrm>
            <a:off x="7390556" y="1473200"/>
            <a:ext cx="4176464" cy="4699000"/>
          </a:xfrm>
        </p:spPr>
        <p:txBody>
          <a:bodyPr>
            <a:normAutofit lnSpcReduction="10000"/>
          </a:bodyPr>
          <a:lstStyle/>
          <a:p>
            <a:pPr algn="r" rtl="1"/>
            <a:r>
              <a:rPr lang="ar-DZ" sz="4000" dirty="0" smtClean="0">
                <a:latin typeface="Arabic Typesetting" panose="03020402040406030203" pitchFamily="66" charset="-78"/>
                <a:cs typeface="Arabic Typesetting" panose="03020402040406030203" pitchFamily="66" charset="-78"/>
              </a:rPr>
              <a:t>تمهيد </a:t>
            </a:r>
            <a:endParaRPr lang="ar-DZ" sz="4000" dirty="0">
              <a:latin typeface="Arabic Typesetting" panose="03020402040406030203" pitchFamily="66" charset="-78"/>
              <a:cs typeface="Arabic Typesetting" panose="03020402040406030203" pitchFamily="66" charset="-78"/>
            </a:endParaRPr>
          </a:p>
          <a:p>
            <a:pPr algn="r" rtl="1"/>
            <a:r>
              <a:rPr lang="ar-DZ" sz="4000" dirty="0">
                <a:latin typeface="Arabic Typesetting" panose="03020402040406030203" pitchFamily="66" charset="-78"/>
                <a:cs typeface="Arabic Typesetting" panose="03020402040406030203" pitchFamily="66" charset="-78"/>
              </a:rPr>
              <a:t>التأمينات الشخصية : </a:t>
            </a:r>
          </a:p>
          <a:p>
            <a:pPr algn="r" rtl="1"/>
            <a:r>
              <a:rPr lang="ar-DZ" sz="4000" dirty="0">
                <a:latin typeface="Arabic Typesetting" panose="03020402040406030203" pitchFamily="66" charset="-78"/>
                <a:cs typeface="Arabic Typesetting" panose="03020402040406030203" pitchFamily="66" charset="-78"/>
              </a:rPr>
              <a:t>	الكفالة </a:t>
            </a:r>
          </a:p>
          <a:p>
            <a:pPr algn="r" rtl="1"/>
            <a:r>
              <a:rPr lang="ar-DZ" sz="4000" dirty="0">
                <a:latin typeface="Arabic Typesetting" panose="03020402040406030203" pitchFamily="66" charset="-78"/>
                <a:cs typeface="Arabic Typesetting" panose="03020402040406030203" pitchFamily="66" charset="-78"/>
              </a:rPr>
              <a:t>التأمينات العينية: </a:t>
            </a:r>
          </a:p>
          <a:p>
            <a:pPr algn="r" rtl="1"/>
            <a:r>
              <a:rPr lang="ar-DZ" sz="4000" dirty="0">
                <a:latin typeface="Arabic Typesetting" panose="03020402040406030203" pitchFamily="66" charset="-78"/>
                <a:cs typeface="Arabic Typesetting" panose="03020402040406030203" pitchFamily="66" charset="-78"/>
              </a:rPr>
              <a:t>	الرهن الرسمي </a:t>
            </a:r>
          </a:p>
          <a:p>
            <a:pPr algn="r" rtl="1"/>
            <a:r>
              <a:rPr lang="ar-DZ" sz="4000" dirty="0">
                <a:latin typeface="Arabic Typesetting" panose="03020402040406030203" pitchFamily="66" charset="-78"/>
                <a:cs typeface="Arabic Typesetting" panose="03020402040406030203" pitchFamily="66" charset="-78"/>
              </a:rPr>
              <a:t>	الرهن الحيازي </a:t>
            </a:r>
          </a:p>
        </p:txBody>
      </p:sp>
    </p:spTree>
    <p:extLst>
      <p:ext uri="{BB962C8B-B14F-4D97-AF65-F5344CB8AC3E}">
        <p14:creationId xmlns:p14="http://schemas.microsoft.com/office/powerpoint/2010/main" val="294746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علاقة المديونية </a:t>
            </a:r>
          </a:p>
        </p:txBody>
      </p:sp>
      <p:sp>
        <p:nvSpPr>
          <p:cNvPr id="3" name="Espace réservé du contenu 2"/>
          <p:cNvSpPr>
            <a:spLocks noGrp="1"/>
          </p:cNvSpPr>
          <p:nvPr>
            <p:ph idx="1"/>
          </p:nvPr>
        </p:nvSpPr>
        <p:spPr>
          <a:xfrm>
            <a:off x="6094412" y="1929904"/>
            <a:ext cx="5328592" cy="4699000"/>
          </a:xfrm>
        </p:spPr>
        <p:txBody>
          <a:bodyPr>
            <a:normAutofit fontScale="92500"/>
          </a:bodyPr>
          <a:lstStyle/>
          <a:p>
            <a:pPr algn="r" rtl="1"/>
            <a:r>
              <a:rPr lang="ar-DZ" sz="4000" dirty="0">
                <a:latin typeface="Arabic Typesetting" panose="03020402040406030203" pitchFamily="66" charset="-78"/>
                <a:cs typeface="Arabic Typesetting" panose="03020402040406030203" pitchFamily="66" charset="-78"/>
              </a:rPr>
              <a:t> يترتب عادة عن علاقة المديونية خطر عدم الوفاء بالدين، أي عدم تمكن الدائن من استيفاء حقه الذي له ق</a:t>
            </a:r>
            <a:r>
              <a:rPr lang="ar-DZ" sz="4000" dirty="0" smtClean="0">
                <a:latin typeface="Arabic Typesetting" panose="03020402040406030203" pitchFamily="66" charset="-78"/>
                <a:cs typeface="Arabic Typesetting" panose="03020402040406030203" pitchFamily="66" charset="-78"/>
              </a:rPr>
              <a:t>بل </a:t>
            </a:r>
            <a:r>
              <a:rPr lang="ar-DZ" sz="4000" dirty="0">
                <a:latin typeface="Arabic Typesetting" panose="03020402040406030203" pitchFamily="66" charset="-78"/>
                <a:cs typeface="Arabic Typesetting" panose="03020402040406030203" pitchFamily="66" charset="-78"/>
              </a:rPr>
              <a:t>مدينه.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افترض </a:t>
            </a:r>
            <a:r>
              <a:rPr lang="ar-DZ" sz="4000" dirty="0">
                <a:latin typeface="Arabic Typesetting" panose="03020402040406030203" pitchFamily="66" charset="-78"/>
                <a:cs typeface="Arabic Typesetting" panose="03020402040406030203" pitchFamily="66" charset="-78"/>
              </a:rPr>
              <a:t>القانون في هذه الحالة نوعين من وسائل الضمان :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ضمان </a:t>
            </a:r>
            <a:r>
              <a:rPr lang="ar-DZ" sz="4000" dirty="0">
                <a:latin typeface="Arabic Typesetting" panose="03020402040406030203" pitchFamily="66" charset="-78"/>
                <a:cs typeface="Arabic Typesetting" panose="03020402040406030203" pitchFamily="66" charset="-78"/>
              </a:rPr>
              <a:t>عام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و </a:t>
            </a:r>
            <a:r>
              <a:rPr lang="ar-DZ" sz="4000" dirty="0">
                <a:latin typeface="Arabic Typesetting" panose="03020402040406030203" pitchFamily="66" charset="-78"/>
                <a:cs typeface="Arabic Typesetting" panose="03020402040406030203" pitchFamily="66" charset="-78"/>
              </a:rPr>
              <a:t>ضمان خاص أو ما يسمى بالتأمينات الخاصة.</a:t>
            </a:r>
            <a:endParaRPr lang="fr-FR" sz="4000" dirty="0">
              <a:latin typeface="Arabic Typesetting" panose="03020402040406030203" pitchFamily="66" charset="-78"/>
              <a:cs typeface="Arabic Typesetting" panose="03020402040406030203" pitchFamily="66" charset="-78"/>
            </a:endParaRPr>
          </a:p>
        </p:txBody>
      </p:sp>
      <p:pic>
        <p:nvPicPr>
          <p:cNvPr id="4" name="Image 3"/>
          <p:cNvPicPr>
            <a:picLocks noChangeAspect="1"/>
          </p:cNvPicPr>
          <p:nvPr/>
        </p:nvPicPr>
        <p:blipFill>
          <a:blip r:embed="rId2"/>
          <a:stretch>
            <a:fillRect/>
          </a:stretch>
        </p:blipFill>
        <p:spPr>
          <a:xfrm>
            <a:off x="333772" y="1700808"/>
            <a:ext cx="4919898" cy="5157192"/>
          </a:xfrm>
          <a:prstGeom prst="rect">
            <a:avLst/>
          </a:prstGeom>
        </p:spPr>
      </p:pic>
    </p:spTree>
    <p:extLst>
      <p:ext uri="{BB962C8B-B14F-4D97-AF65-F5344CB8AC3E}">
        <p14:creationId xmlns:p14="http://schemas.microsoft.com/office/powerpoint/2010/main" val="210044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الضمان العام </a:t>
            </a:r>
            <a:endParaRPr lang="ar-DZ"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473200"/>
            <a:ext cx="10945216" cy="4699000"/>
          </a:xfrm>
        </p:spPr>
        <p:txBody>
          <a:bodyPr>
            <a:normAutofit fontScale="85000" lnSpcReduction="20000"/>
          </a:bodyPr>
          <a:lstStyle/>
          <a:p>
            <a:pPr algn="r" rtl="1"/>
            <a:r>
              <a:rPr lang="ar-DZ" sz="4000" dirty="0">
                <a:latin typeface="Arabic Typesetting" panose="03020402040406030203" pitchFamily="66" charset="-78"/>
                <a:cs typeface="Arabic Typesetting" panose="03020402040406030203" pitchFamily="66" charset="-78"/>
              </a:rPr>
              <a:t>ا</a:t>
            </a:r>
            <a:r>
              <a:rPr lang="ar-DZ" sz="4000" dirty="0" smtClean="0">
                <a:latin typeface="Arabic Typesetting" panose="03020402040406030203" pitchFamily="66" charset="-78"/>
                <a:cs typeface="Arabic Typesetting" panose="03020402040406030203" pitchFamily="66" charset="-78"/>
              </a:rPr>
              <a:t>لمادة </a:t>
            </a:r>
            <a:r>
              <a:rPr lang="ar-DZ" sz="4000" dirty="0">
                <a:latin typeface="Arabic Typesetting" panose="03020402040406030203" pitchFamily="66" charset="-78"/>
                <a:cs typeface="Arabic Typesetting" panose="03020402040406030203" pitchFamily="66" charset="-78"/>
              </a:rPr>
              <a:t>188 </a:t>
            </a:r>
            <a:r>
              <a:rPr lang="ar-DZ" sz="4000" dirty="0" smtClean="0">
                <a:latin typeface="Arabic Typesetting" panose="03020402040406030203" pitchFamily="66" charset="-78"/>
                <a:cs typeface="Arabic Typesetting" panose="03020402040406030203" pitchFamily="66" charset="-78"/>
              </a:rPr>
              <a:t>ق م :" </a:t>
            </a:r>
            <a:r>
              <a:rPr lang="ar-DZ" sz="4000" dirty="0">
                <a:latin typeface="Arabic Typesetting" panose="03020402040406030203" pitchFamily="66" charset="-78"/>
                <a:cs typeface="Arabic Typesetting" panose="03020402040406030203" pitchFamily="66" charset="-78"/>
              </a:rPr>
              <a:t>جميع أموال المدين ضامنة للوفاء بدينه بالإضافة الى ان جميع الدائنين العاديين و غير العاديين متساوون تجاه هذا الضمان ".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a:latin typeface="Arabic Typesetting" panose="03020402040406030203" pitchFamily="66" charset="-78"/>
                <a:cs typeface="Arabic Typesetting" panose="03020402040406030203" pitchFamily="66" charset="-78"/>
              </a:rPr>
              <a:t>مفاده توفير حماية قانونية للدائن لاستيفاء دينه و فقرر مبدأ </a:t>
            </a:r>
            <a:r>
              <a:rPr lang="ar-DZ" sz="4000" dirty="0" smtClean="0">
                <a:latin typeface="Arabic Typesetting" panose="03020402040406030203" pitchFamily="66" charset="-78"/>
                <a:cs typeface="Arabic Typesetting" panose="03020402040406030203" pitchFamily="66" charset="-78"/>
              </a:rPr>
              <a:t>الضمان العام. </a:t>
            </a:r>
          </a:p>
          <a:p>
            <a:pPr algn="r" rtl="1"/>
            <a:r>
              <a:rPr lang="ar-DZ" sz="4000" dirty="0" smtClean="0">
                <a:latin typeface="Arabic Typesetting" panose="03020402040406030203" pitchFamily="66" charset="-78"/>
                <a:cs typeface="Arabic Typesetting" panose="03020402040406030203" pitchFamily="66" charset="-78"/>
              </a:rPr>
              <a:t>من </a:t>
            </a:r>
            <a:r>
              <a:rPr lang="ar-DZ" sz="4000" dirty="0">
                <a:latin typeface="Arabic Typesetting" panose="03020402040406030203" pitchFamily="66" charset="-78"/>
                <a:cs typeface="Arabic Typesetting" panose="03020402040406030203" pitchFamily="66" charset="-78"/>
              </a:rPr>
              <a:t>أجل تكريس هذا المبدأ سخر المشرع  للدائن مجموعة من الوسائل الإجرائية للمطالبة بدينه </a:t>
            </a:r>
            <a:r>
              <a:rPr lang="ar-DZ" sz="4000" dirty="0" smtClean="0">
                <a:latin typeface="Arabic Typesetting" panose="03020402040406030203" pitchFamily="66" charset="-78"/>
                <a:cs typeface="Arabic Typesetting" panose="03020402040406030203" pitchFamily="66" charset="-78"/>
              </a:rPr>
              <a:t>: </a:t>
            </a:r>
          </a:p>
          <a:p>
            <a:pPr algn="r" rtl="1"/>
            <a:r>
              <a:rPr lang="ar-DZ" sz="4000" dirty="0" smtClean="0">
                <a:latin typeface="Arabic Typesetting" panose="03020402040406030203" pitchFamily="66" charset="-78"/>
                <a:cs typeface="Arabic Typesetting" panose="03020402040406030203" pitchFamily="66" charset="-78"/>
              </a:rPr>
              <a:t>وسائل </a:t>
            </a:r>
            <a:r>
              <a:rPr lang="ar-DZ" sz="4000" dirty="0">
                <a:latin typeface="Arabic Typesetting" panose="03020402040406030203" pitchFamily="66" charset="-78"/>
                <a:cs typeface="Arabic Typesetting" panose="03020402040406030203" pitchFamily="66" charset="-78"/>
              </a:rPr>
              <a:t>تحفظية، تهدف الى المحافظة على بعض أموال المدين المنقولة و العقارية و نظم أغلب أحكامها بقانون الاجراءات المدنية و الإدارية .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الوسائل تنفيذية فتخول للدائن حق الرجوع على المدين لاستيفاء دينه و كرس المشرع  أحكامها بالقانون المدني (المواد 189 و 190 و 191 و 198 ق م ) و من أهمها: الدعوى المباشرة  و   الدعوى غير المباشرة و الدعوى </a:t>
            </a:r>
            <a:r>
              <a:rPr lang="ar-DZ" sz="4000" dirty="0" err="1">
                <a:latin typeface="Arabic Typesetting" panose="03020402040406030203" pitchFamily="66" charset="-78"/>
                <a:cs typeface="Arabic Typesetting" panose="03020402040406030203" pitchFamily="66" charset="-78"/>
              </a:rPr>
              <a:t>البولصية</a:t>
            </a:r>
            <a:r>
              <a:rPr lang="ar-DZ" sz="4000" dirty="0">
                <a:latin typeface="Arabic Typesetting" panose="03020402040406030203" pitchFamily="66" charset="-78"/>
                <a:cs typeface="Arabic Typesetting" panose="03020402040406030203" pitchFamily="66" charset="-78"/>
              </a:rPr>
              <a:t> و الدعوى الصورية و الحق في الحبس.</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90420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التأمينات الشخصية أو التأمينات العينية </a:t>
            </a:r>
          </a:p>
        </p:txBody>
      </p:sp>
      <p:sp>
        <p:nvSpPr>
          <p:cNvPr id="3" name="Espace réservé du contenu 2"/>
          <p:cNvSpPr>
            <a:spLocks noGrp="1"/>
          </p:cNvSpPr>
          <p:nvPr>
            <p:ph idx="1"/>
          </p:nvPr>
        </p:nvSpPr>
        <p:spPr>
          <a:xfrm>
            <a:off x="5662364" y="2109924"/>
            <a:ext cx="5904656" cy="4554984"/>
          </a:xfrm>
        </p:spPr>
        <p:txBody>
          <a:bodyPr>
            <a:normAutofit/>
          </a:bodyPr>
          <a:lstStyle/>
          <a:p>
            <a:pPr algn="r" rtl="1"/>
            <a:r>
              <a:rPr lang="ar-DZ" sz="4000" dirty="0" smtClean="0">
                <a:latin typeface="Arabic Typesetting" panose="03020402040406030203" pitchFamily="66" charset="-78"/>
                <a:cs typeface="Arabic Typesetting" panose="03020402040406030203" pitchFamily="66" charset="-78"/>
              </a:rPr>
              <a:t>يحدث </a:t>
            </a:r>
            <a:r>
              <a:rPr lang="ar-DZ" sz="4000" dirty="0">
                <a:latin typeface="Arabic Typesetting" panose="03020402040406030203" pitchFamily="66" charset="-78"/>
                <a:cs typeface="Arabic Typesetting" panose="03020402040406030203" pitchFamily="66" charset="-78"/>
              </a:rPr>
              <a:t>أن الضمان العام سواء عن طريق الوسائل التحفظية او التنفيذية لا يوفر الثقة كاملة للدائن في استيفاء حقه،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لهذا </a:t>
            </a:r>
            <a:r>
              <a:rPr lang="ar-DZ" sz="4000" dirty="0">
                <a:latin typeface="Arabic Typesetting" panose="03020402040406030203" pitchFamily="66" charset="-78"/>
                <a:cs typeface="Arabic Typesetting" panose="03020402040406030203" pitchFamily="66" charset="-78"/>
              </a:rPr>
              <a:t>الغرض أوجد المشرع نوع أخر من الضمان، كألية خاصة لحماية الدائن،  يصطلح عليه "بالتأمينات الخاصة " </a:t>
            </a:r>
            <a:endParaRPr lang="fr-FR" sz="4000" dirty="0">
              <a:latin typeface="Arabic Typesetting" panose="03020402040406030203" pitchFamily="66" charset="-78"/>
              <a:cs typeface="Arabic Typesetting" panose="03020402040406030203" pitchFamily="66" charset="-78"/>
            </a:endParaRPr>
          </a:p>
        </p:txBody>
      </p:sp>
      <p:pic>
        <p:nvPicPr>
          <p:cNvPr id="4" name="Image 3"/>
          <p:cNvPicPr>
            <a:picLocks noChangeAspect="1"/>
          </p:cNvPicPr>
          <p:nvPr/>
        </p:nvPicPr>
        <p:blipFill>
          <a:blip r:embed="rId2"/>
          <a:stretch>
            <a:fillRect/>
          </a:stretch>
        </p:blipFill>
        <p:spPr>
          <a:xfrm>
            <a:off x="261764" y="1916832"/>
            <a:ext cx="5040560" cy="4941168"/>
          </a:xfrm>
          <a:prstGeom prst="rect">
            <a:avLst/>
          </a:prstGeom>
        </p:spPr>
      </p:pic>
    </p:spTree>
    <p:extLst>
      <p:ext uri="{BB962C8B-B14F-4D97-AF65-F5344CB8AC3E}">
        <p14:creationId xmlns:p14="http://schemas.microsoft.com/office/powerpoint/2010/main" val="2180370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1117309" y="76200"/>
            <a:ext cx="10157354" cy="832520"/>
          </a:xfrm>
        </p:spPr>
        <p:txBody>
          <a:bodyPr rtlCol="0"/>
          <a:lstStyle/>
          <a:p>
            <a:pPr algn="ctr" rtl="1"/>
            <a:r>
              <a:rPr lang="ar-DZ" dirty="0" smtClean="0">
                <a:latin typeface="Arabic Typesetting" panose="03020402040406030203" pitchFamily="66" charset="-78"/>
                <a:cs typeface="Arabic Typesetting" panose="03020402040406030203" pitchFamily="66" charset="-78"/>
              </a:rPr>
              <a:t>بعض المعطيات الهامة </a:t>
            </a:r>
            <a:endParaRPr lang="fr-FR" dirty="0">
              <a:latin typeface="Arabic Typesetting" panose="03020402040406030203" pitchFamily="66" charset="-78"/>
              <a:cs typeface="Arabic Typesetting" panose="03020402040406030203" pitchFamily="66" charset="-78"/>
            </a:endParaRPr>
          </a:p>
        </p:txBody>
      </p:sp>
      <p:sp>
        <p:nvSpPr>
          <p:cNvPr id="14" name="Espace réservé du contenu 13"/>
          <p:cNvSpPr>
            <a:spLocks noGrp="1"/>
          </p:cNvSpPr>
          <p:nvPr>
            <p:ph idx="1"/>
          </p:nvPr>
        </p:nvSpPr>
        <p:spPr>
          <a:xfrm>
            <a:off x="477788" y="1196752"/>
            <a:ext cx="11449271" cy="5400600"/>
          </a:xfrm>
        </p:spPr>
        <p:txBody>
          <a:bodyPr rtlCol="0">
            <a:normAutofit fontScale="55000" lnSpcReduction="20000"/>
          </a:bodyPr>
          <a:lstStyle/>
          <a:p>
            <a:pPr algn="r" rtl="1"/>
            <a:r>
              <a:rPr lang="ar-DZ" sz="5400" b="1" dirty="0" smtClean="0">
                <a:solidFill>
                  <a:srgbClr val="C00000"/>
                </a:solidFill>
                <a:latin typeface="Arabic Typesetting" panose="03020402040406030203" pitchFamily="66" charset="-78"/>
                <a:cs typeface="Arabic Typesetting" panose="03020402040406030203" pitchFamily="66" charset="-78"/>
              </a:rPr>
              <a:t>27</a:t>
            </a:r>
            <a:r>
              <a:rPr lang="ar-DZ" sz="5800" b="1" dirty="0" smtClean="0">
                <a:solidFill>
                  <a:srgbClr val="C00000"/>
                </a:solidFill>
                <a:latin typeface="Arabic Typesetting" panose="03020402040406030203" pitchFamily="66" charset="-78"/>
                <a:cs typeface="Arabic Typesetting" panose="03020402040406030203" pitchFamily="66" charset="-78"/>
              </a:rPr>
              <a:t> مادة معدلة</a:t>
            </a:r>
            <a:r>
              <a:rPr lang="ar-DZ" sz="5800" b="1" dirty="0" smtClean="0">
                <a:solidFill>
                  <a:schemeClr val="tx2"/>
                </a:solidFill>
                <a:latin typeface="Arabic Typesetting" panose="03020402040406030203" pitchFamily="66" charset="-78"/>
                <a:cs typeface="Arabic Typesetting" panose="03020402040406030203" pitchFamily="66" charset="-78"/>
              </a:rPr>
              <a:t>: تعريف </a:t>
            </a:r>
            <a:r>
              <a:rPr lang="ar-DZ" sz="5800" b="1" dirty="0">
                <a:solidFill>
                  <a:schemeClr val="tx2"/>
                </a:solidFill>
                <a:latin typeface="Arabic Typesetting" panose="03020402040406030203" pitchFamily="66" charset="-78"/>
                <a:cs typeface="Arabic Typesetting" panose="03020402040406030203" pitchFamily="66" charset="-78"/>
              </a:rPr>
              <a:t>، الاركان ، الالتزام بالتسليم ، الالتزام بالصيانة ، هلاك العين المؤجرة، الالتزام بالترميمات ، الالتزام بالضمان ،الالتزام باستعمال العين المؤجرة حسب ما اعدت له ، الالتزام بدفع بدل الايجار ، الالتزام برد العين المؤجرة ، التنازل عن الايجار و الايجار الفرعي،  تبوث عقد الايجار في مواجهة الغير الانتقال ،  الانتهاء </a:t>
            </a:r>
          </a:p>
          <a:p>
            <a:pPr algn="r" rtl="1"/>
            <a:r>
              <a:rPr lang="ar-DZ" sz="5800" b="1" dirty="0" smtClean="0">
                <a:solidFill>
                  <a:srgbClr val="C00000"/>
                </a:solidFill>
                <a:latin typeface="Arabic Typesetting" panose="03020402040406030203" pitchFamily="66" charset="-78"/>
                <a:cs typeface="Arabic Typesetting" panose="03020402040406030203" pitchFamily="66" charset="-78"/>
              </a:rPr>
              <a:t>7 مواد مضافة</a:t>
            </a:r>
            <a:r>
              <a:rPr lang="ar-DZ" sz="5800" b="1" dirty="0" smtClean="0">
                <a:solidFill>
                  <a:schemeClr val="tx2"/>
                </a:solidFill>
                <a:latin typeface="Arabic Typesetting" panose="03020402040406030203" pitchFamily="66" charset="-78"/>
                <a:cs typeface="Arabic Typesetting" panose="03020402040406030203" pitchFamily="66" charset="-78"/>
              </a:rPr>
              <a:t>: الاركان </a:t>
            </a:r>
            <a:r>
              <a:rPr lang="ar-DZ" sz="5800" b="1" dirty="0">
                <a:solidFill>
                  <a:schemeClr val="tx2"/>
                </a:solidFill>
                <a:latin typeface="Arabic Typesetting" panose="03020402040406030203" pitchFamily="66" charset="-78"/>
                <a:cs typeface="Arabic Typesetting" panose="03020402040406030203" pitchFamily="66" charset="-78"/>
              </a:rPr>
              <a:t>، التنازل عن الايجار ، الانتهاء ، انتقال الايجار الى الورثة ، انتقال ملكية العين المؤجرة ، احكام خاصة لمبدأ عدم رجعية القوانين </a:t>
            </a:r>
          </a:p>
          <a:p>
            <a:pPr algn="r" rtl="1"/>
            <a:r>
              <a:rPr lang="ar-DZ" sz="5800" b="1" dirty="0" smtClean="0">
                <a:solidFill>
                  <a:srgbClr val="C00000"/>
                </a:solidFill>
                <a:latin typeface="Arabic Typesetting" panose="03020402040406030203" pitchFamily="66" charset="-78"/>
                <a:cs typeface="Arabic Typesetting" panose="03020402040406030203" pitchFamily="66" charset="-78"/>
              </a:rPr>
              <a:t>36 مادة ملغاة </a:t>
            </a:r>
            <a:r>
              <a:rPr lang="ar-DZ" sz="5800" b="1" dirty="0" smtClean="0">
                <a:solidFill>
                  <a:schemeClr val="tx2"/>
                </a:solidFill>
                <a:latin typeface="Arabic Typesetting" panose="03020402040406030203" pitchFamily="66" charset="-78"/>
                <a:cs typeface="Arabic Typesetting" panose="03020402040406030203" pitchFamily="66" charset="-78"/>
              </a:rPr>
              <a:t>: 470 </a:t>
            </a:r>
            <a:r>
              <a:rPr lang="ar-DZ" sz="5800" b="1" dirty="0">
                <a:solidFill>
                  <a:schemeClr val="tx2"/>
                </a:solidFill>
                <a:latin typeface="Arabic Typesetting" panose="03020402040406030203" pitchFamily="66" charset="-78"/>
                <a:cs typeface="Arabic Typesetting" panose="03020402040406030203" pitchFamily="66" charset="-78"/>
              </a:rPr>
              <a:t>حولت الى المادة 467/2 . من 471-475 تتعلق </a:t>
            </a:r>
            <a:r>
              <a:rPr lang="ar-DZ" sz="5800" b="1" dirty="0" smtClean="0">
                <a:solidFill>
                  <a:schemeClr val="tx2"/>
                </a:solidFill>
                <a:latin typeface="Arabic Typesetting" panose="03020402040406030203" pitchFamily="66" charset="-78"/>
                <a:cs typeface="Arabic Typesetting" panose="03020402040406030203" pitchFamily="66" charset="-78"/>
              </a:rPr>
              <a:t>بأحكام </a:t>
            </a:r>
            <a:r>
              <a:rPr lang="ar-DZ" sz="5800" b="1" dirty="0">
                <a:solidFill>
                  <a:schemeClr val="tx2"/>
                </a:solidFill>
                <a:latin typeface="Arabic Typesetting" panose="03020402040406030203" pitchFamily="66" charset="-78"/>
                <a:cs typeface="Arabic Typesetting" panose="03020402040406030203" pitchFamily="66" charset="-78"/>
              </a:rPr>
              <a:t>الايجار الجديد  و منازعة سعر الايجار و الايجار غير المحدد المدة و اجال التنبيه </a:t>
            </a:r>
            <a:r>
              <a:rPr lang="ar-DZ" sz="5800" b="1" dirty="0" smtClean="0">
                <a:solidFill>
                  <a:schemeClr val="tx2"/>
                </a:solidFill>
                <a:latin typeface="Arabic Typesetting" panose="03020402040406030203" pitchFamily="66" charset="-78"/>
                <a:cs typeface="Arabic Typesetting" panose="03020402040406030203" pitchFamily="66" charset="-78"/>
              </a:rPr>
              <a:t>بالإخلاء </a:t>
            </a:r>
            <a:r>
              <a:rPr lang="ar-DZ" sz="5800" b="1" dirty="0">
                <a:solidFill>
                  <a:schemeClr val="tx2"/>
                </a:solidFill>
                <a:latin typeface="Arabic Typesetting" panose="03020402040406030203" pitchFamily="66" charset="-78"/>
                <a:cs typeface="Arabic Typesetting" panose="03020402040406030203" pitchFamily="66" charset="-78"/>
              </a:rPr>
              <a:t>.المادة 504 تتعلق بحالة احداث المستأجر في العين المؤجرة لتحسينات او بناء او غرس و منازعة المؤجر لذلك . المواد من508 الى 513 كانت تتعلق بانتهاء عقد الايجار .514 الى 537 تتعلق بالحق في </a:t>
            </a:r>
            <a:r>
              <a:rPr lang="ar-DZ" sz="5800" b="1" dirty="0" smtClean="0">
                <a:solidFill>
                  <a:schemeClr val="tx2"/>
                </a:solidFill>
                <a:latin typeface="Arabic Typesetting" panose="03020402040406030203" pitchFamily="66" charset="-78"/>
                <a:cs typeface="Arabic Typesetting" panose="03020402040406030203" pitchFamily="66" charset="-78"/>
              </a:rPr>
              <a:t>البقاء، </a:t>
            </a:r>
          </a:p>
          <a:p>
            <a:pPr algn="r" rtl="1"/>
            <a:r>
              <a:rPr lang="ar-DZ" sz="5800" b="1" dirty="0" smtClean="0">
                <a:solidFill>
                  <a:srgbClr val="C00000"/>
                </a:solidFill>
                <a:latin typeface="Arabic Typesetting" panose="03020402040406030203" pitchFamily="66" charset="-78"/>
                <a:cs typeface="Arabic Typesetting" panose="03020402040406030203" pitchFamily="66" charset="-78"/>
              </a:rPr>
              <a:t>8 مواد بقيت </a:t>
            </a:r>
            <a:r>
              <a:rPr lang="ar-DZ" sz="5800" b="1" dirty="0">
                <a:solidFill>
                  <a:srgbClr val="C00000"/>
                </a:solidFill>
                <a:latin typeface="Arabic Typesetting" panose="03020402040406030203" pitchFamily="66" charset="-78"/>
                <a:cs typeface="Arabic Typesetting" panose="03020402040406030203" pitchFamily="66" charset="-78"/>
              </a:rPr>
              <a:t>على حالها </a:t>
            </a:r>
            <a:r>
              <a:rPr lang="ar-DZ" sz="5800" b="1" dirty="0" smtClean="0">
                <a:solidFill>
                  <a:schemeClr val="tx2"/>
                </a:solidFill>
                <a:latin typeface="Arabic Typesetting" panose="03020402040406030203" pitchFamily="66" charset="-78"/>
                <a:cs typeface="Arabic Typesetting" panose="03020402040406030203" pitchFamily="66" charset="-78"/>
              </a:rPr>
              <a:t>: ما 486 عمل </a:t>
            </a:r>
            <a:r>
              <a:rPr lang="ar-DZ" sz="5800" b="1" dirty="0">
                <a:solidFill>
                  <a:schemeClr val="tx2"/>
                </a:solidFill>
                <a:latin typeface="Arabic Typesetting" panose="03020402040406030203" pitchFamily="66" charset="-78"/>
                <a:cs typeface="Arabic Typesetting" panose="03020402040406030203" pitchFamily="66" charset="-78"/>
              </a:rPr>
              <a:t>قامت به سلطة ادارية احدث نقصا بالعين المؤجرة . </a:t>
            </a:r>
            <a:r>
              <a:rPr lang="ar-DZ" sz="5800" b="1" dirty="0" smtClean="0">
                <a:solidFill>
                  <a:schemeClr val="tx2"/>
                </a:solidFill>
                <a:latin typeface="Arabic Typesetting" panose="03020402040406030203" pitchFamily="66" charset="-78"/>
                <a:cs typeface="Arabic Typesetting" panose="03020402040406030203" pitchFamily="66" charset="-78"/>
              </a:rPr>
              <a:t>ما 491 </a:t>
            </a:r>
            <a:r>
              <a:rPr lang="ar-DZ" sz="5800" b="1" dirty="0">
                <a:solidFill>
                  <a:schemeClr val="tx2"/>
                </a:solidFill>
                <a:latin typeface="Arabic Typesetting" panose="03020402040406030203" pitchFamily="66" charset="-78"/>
                <a:cs typeface="Arabic Typesetting" panose="03020402040406030203" pitchFamily="66" charset="-78"/>
              </a:rPr>
              <a:t>الالتزام باستعمال العين المؤجرة حسب ما وقع عليه الاتفاق . الالتزام بالترميمات . الالتزام </a:t>
            </a:r>
            <a:r>
              <a:rPr lang="ar-DZ" sz="5800" b="1" dirty="0" smtClean="0">
                <a:solidFill>
                  <a:schemeClr val="tx2"/>
                </a:solidFill>
                <a:latin typeface="Arabic Typesetting" panose="03020402040406030203" pitchFamily="66" charset="-78"/>
                <a:cs typeface="Arabic Typesetting" panose="03020402040406030203" pitchFamily="66" charset="-78"/>
              </a:rPr>
              <a:t>بالعناية </a:t>
            </a:r>
            <a:r>
              <a:rPr lang="ar-DZ" sz="5800" b="1" dirty="0">
                <a:solidFill>
                  <a:schemeClr val="tx2"/>
                </a:solidFill>
                <a:latin typeface="Arabic Typesetting" panose="03020402040406030203" pitchFamily="66" charset="-78"/>
                <a:cs typeface="Arabic Typesetting" panose="03020402040406030203" pitchFamily="66" charset="-78"/>
              </a:rPr>
              <a:t>و المحافظة على العين المؤجرة، </a:t>
            </a:r>
            <a:r>
              <a:rPr lang="ar-DZ" sz="5800" b="1" dirty="0" smtClean="0">
                <a:solidFill>
                  <a:schemeClr val="tx2"/>
                </a:solidFill>
                <a:latin typeface="Arabic Typesetting" panose="03020402040406030203" pitchFamily="66" charset="-78"/>
                <a:cs typeface="Arabic Typesetting" panose="03020402040406030203" pitchFamily="66" charset="-78"/>
              </a:rPr>
              <a:t>المسؤولية </a:t>
            </a:r>
            <a:r>
              <a:rPr lang="ar-DZ" sz="5800" b="1" dirty="0">
                <a:solidFill>
                  <a:schemeClr val="tx2"/>
                </a:solidFill>
                <a:latin typeface="Arabic Typesetting" panose="03020402040406030203" pitchFamily="66" charset="-78"/>
                <a:cs typeface="Arabic Typesetting" panose="03020402040406030203" pitchFamily="66" charset="-78"/>
              </a:rPr>
              <a:t>عن الحريق ، الالتزام برد العين المؤجرة ، ضمان المستأجر في حالة التنازل عن الايجار.</a:t>
            </a:r>
          </a:p>
          <a:p>
            <a:pPr algn="r" rtl="1"/>
            <a:endParaRPr lang="fr-FR"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10290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التأمينات الشخصية: عقد الكفالة</a:t>
            </a:r>
          </a:p>
        </p:txBody>
      </p:sp>
      <p:sp>
        <p:nvSpPr>
          <p:cNvPr id="3" name="Espace réservé du contenu 2"/>
          <p:cNvSpPr>
            <a:spLocks noGrp="1"/>
          </p:cNvSpPr>
          <p:nvPr>
            <p:ph idx="1"/>
          </p:nvPr>
        </p:nvSpPr>
        <p:spPr>
          <a:xfrm>
            <a:off x="621804" y="1700808"/>
            <a:ext cx="10945216" cy="5052144"/>
          </a:xfrm>
        </p:spPr>
        <p:txBody>
          <a:bodyPr>
            <a:normAutofit fontScale="92500" lnSpcReduction="10000"/>
          </a:bodyPr>
          <a:lstStyle/>
          <a:p>
            <a:pPr algn="r" rtl="1"/>
            <a:r>
              <a:rPr lang="ar-DZ" sz="4000" dirty="0">
                <a:latin typeface="Arabic Typesetting" panose="03020402040406030203" pitchFamily="66" charset="-78"/>
                <a:cs typeface="Arabic Typesetting" panose="03020402040406030203" pitchFamily="66" charset="-78"/>
              </a:rPr>
              <a:t>في مواجهة خطر عدم وفاء المدين للدين، منح المشرع للدائن بالإضافة الى الضمان العام، الحق في المطالبة بضمان خاص أو ما يسمى بالتأمينات الخاصة و تتفرع </a:t>
            </a:r>
            <a:r>
              <a:rPr lang="ar-DZ" sz="4000" dirty="0" smtClean="0">
                <a:latin typeface="Arabic Typesetting" panose="03020402040406030203" pitchFamily="66" charset="-78"/>
                <a:cs typeface="Arabic Typesetting" panose="03020402040406030203" pitchFamily="66" charset="-78"/>
              </a:rPr>
              <a:t>الى:</a:t>
            </a:r>
          </a:p>
          <a:p>
            <a:pPr algn="r" rtl="1"/>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تأمينات عينية و أخرى شخصية.</a:t>
            </a:r>
          </a:p>
          <a:p>
            <a:pPr algn="r" rtl="1"/>
            <a:r>
              <a:rPr lang="ar-DZ" sz="4000" dirty="0">
                <a:latin typeface="Arabic Typesetting" panose="03020402040406030203" pitchFamily="66" charset="-78"/>
                <a:cs typeface="Arabic Typesetting" panose="03020402040406030203" pitchFamily="66" charset="-78"/>
              </a:rPr>
              <a:t>تضاف الالتزامات الشخصية إلى التزام المدين بحيـث يلتزم إزاء الدائن بتقديم شخص آخر يلتزم بدوره بالوفاء بالالتزام عندما يتحقق إعسار المدين ومن صـور التـأمين الشخصي الاشتراط لمصلحة الغير والإنابة والتضامن وهذه الصور تدخل في النظريـة العامـة للالتزامات وهي تخرج من نطاق دراسة السداسي الحالي،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وهناك </a:t>
            </a:r>
            <a:r>
              <a:rPr lang="ar-DZ" sz="4000" dirty="0">
                <a:latin typeface="Arabic Typesetting" panose="03020402040406030203" pitchFamily="66" charset="-78"/>
                <a:cs typeface="Arabic Typesetting" panose="03020402040406030203" pitchFamily="66" charset="-78"/>
              </a:rPr>
              <a:t>صورة أخرى من التأمينات الشخصـية وهي الكفالة الشخصية.</a:t>
            </a:r>
          </a:p>
        </p:txBody>
      </p:sp>
    </p:spTree>
    <p:extLst>
      <p:ext uri="{BB962C8B-B14F-4D97-AF65-F5344CB8AC3E}">
        <p14:creationId xmlns:p14="http://schemas.microsoft.com/office/powerpoint/2010/main" val="262455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التأمينات الشخصية: عقد الكفالة</a:t>
            </a:r>
          </a:p>
        </p:txBody>
      </p:sp>
      <p:sp>
        <p:nvSpPr>
          <p:cNvPr id="3" name="Espace réservé du contenu 2"/>
          <p:cNvSpPr>
            <a:spLocks noGrp="1"/>
          </p:cNvSpPr>
          <p:nvPr>
            <p:ph idx="1"/>
          </p:nvPr>
        </p:nvSpPr>
        <p:spPr>
          <a:xfrm>
            <a:off x="723378" y="1844824"/>
            <a:ext cx="10945216" cy="4332064"/>
          </a:xfrm>
        </p:spPr>
        <p:txBody>
          <a:bodyPr>
            <a:normAutofit/>
          </a:bodyPr>
          <a:lstStyle/>
          <a:p>
            <a:pPr algn="r" rtl="1"/>
            <a:r>
              <a:rPr lang="ar-DZ" sz="4000" dirty="0">
                <a:latin typeface="Arabic Typesetting" panose="03020402040406030203" pitchFamily="66" charset="-78"/>
                <a:cs typeface="Arabic Typesetting" panose="03020402040406030203" pitchFamily="66" charset="-78"/>
              </a:rPr>
              <a:t>نظم المشرع الجزائري أحكام عقد الكفالة، بالباب الحادي عشر من القانون المدني تحت عنوان" الكفالة </a:t>
            </a:r>
            <a:r>
              <a:rPr lang="ar-DZ" sz="4000" dirty="0" smtClean="0">
                <a:latin typeface="Arabic Typesetting" panose="03020402040406030203" pitchFamily="66" charset="-78"/>
                <a:cs typeface="Arabic Typesetting" panose="03020402040406030203" pitchFamily="66" charset="-78"/>
              </a:rPr>
              <a:t>"، بما لا </a:t>
            </a:r>
            <a:r>
              <a:rPr lang="ar-DZ" sz="4000" dirty="0">
                <a:latin typeface="Arabic Typesetting" panose="03020402040406030203" pitchFamily="66" charset="-78"/>
                <a:cs typeface="Arabic Typesetting" panose="03020402040406030203" pitchFamily="66" charset="-78"/>
              </a:rPr>
              <a:t>يقل عن ثلاثون مادة ( من المادة 644 الى المادة 673) و خصص لها فصلان يتفرعان الى </a:t>
            </a:r>
            <a:r>
              <a:rPr lang="ar-DZ" sz="4000" dirty="0" smtClean="0">
                <a:latin typeface="Arabic Typesetting" panose="03020402040406030203" pitchFamily="66" charset="-78"/>
                <a:cs typeface="Arabic Typesetting" panose="03020402040406030203" pitchFamily="66" charset="-78"/>
              </a:rPr>
              <a:t>قسمان:</a:t>
            </a:r>
          </a:p>
          <a:p>
            <a:pPr algn="r" rtl="1"/>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تناول المشرع تنظيم أحكام  الكفالة من خلال التطرق الى مرحلة  تكوين عقد الكفالة ( اركان الكفالة ) و مرحلة  تنفيذ عقد الكفالة ( أثار الكفالة).</a:t>
            </a:r>
          </a:p>
        </p:txBody>
      </p:sp>
    </p:spTree>
    <p:extLst>
      <p:ext uri="{BB962C8B-B14F-4D97-AF65-F5344CB8AC3E}">
        <p14:creationId xmlns:p14="http://schemas.microsoft.com/office/powerpoint/2010/main" val="325980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عقد </a:t>
            </a:r>
            <a:r>
              <a:rPr lang="ar-DZ" dirty="0">
                <a:latin typeface="Arabic Typesetting" panose="03020402040406030203" pitchFamily="66" charset="-78"/>
                <a:cs typeface="Arabic Typesetting" panose="03020402040406030203" pitchFamily="66" charset="-78"/>
              </a:rPr>
              <a:t>الكفالة</a:t>
            </a:r>
          </a:p>
        </p:txBody>
      </p:sp>
      <p:sp>
        <p:nvSpPr>
          <p:cNvPr id="3" name="Espace réservé du contenu 2"/>
          <p:cNvSpPr>
            <a:spLocks noGrp="1"/>
          </p:cNvSpPr>
          <p:nvPr>
            <p:ph idx="1"/>
          </p:nvPr>
        </p:nvSpPr>
        <p:spPr>
          <a:xfrm>
            <a:off x="723378" y="1844824"/>
            <a:ext cx="10945216" cy="4332064"/>
          </a:xfrm>
        </p:spPr>
        <p:txBody>
          <a:bodyPr>
            <a:normAutofit lnSpcReduction="10000"/>
          </a:bodyPr>
          <a:lstStyle/>
          <a:p>
            <a:pPr algn="r" rtl="1"/>
            <a:r>
              <a:rPr lang="ar-DZ" sz="4000" dirty="0">
                <a:latin typeface="Arabic Typesetting" panose="03020402040406030203" pitchFamily="66" charset="-78"/>
                <a:cs typeface="Arabic Typesetting" panose="03020402040406030203" pitchFamily="66" charset="-78"/>
              </a:rPr>
              <a:t>تعريف الكفالة : </a:t>
            </a:r>
          </a:p>
          <a:p>
            <a:pPr algn="r" rtl="1"/>
            <a:r>
              <a:rPr lang="ar-DZ" sz="4000" dirty="0" smtClean="0">
                <a:latin typeface="Arabic Typesetting" panose="03020402040406030203" pitchFamily="66" charset="-78"/>
                <a:cs typeface="Arabic Typesetting" panose="03020402040406030203" pitchFamily="66" charset="-78"/>
              </a:rPr>
              <a:t>ما </a:t>
            </a:r>
            <a:r>
              <a:rPr lang="ar-DZ" sz="4000" dirty="0">
                <a:latin typeface="Arabic Typesetting" panose="03020402040406030203" pitchFamily="66" charset="-78"/>
                <a:cs typeface="Arabic Typesetting" panose="03020402040406030203" pitchFamily="66" charset="-78"/>
              </a:rPr>
              <a:t>644 </a:t>
            </a:r>
            <a:r>
              <a:rPr lang="ar-DZ" sz="4000" dirty="0" smtClean="0">
                <a:latin typeface="Arabic Typesetting" panose="03020402040406030203" pitchFamily="66" charset="-78"/>
                <a:cs typeface="Arabic Typesetting" panose="03020402040406030203" pitchFamily="66" charset="-78"/>
              </a:rPr>
              <a:t>ق </a:t>
            </a:r>
            <a:r>
              <a:rPr lang="ar-DZ" sz="4000" dirty="0">
                <a:latin typeface="Arabic Typesetting" panose="03020402040406030203" pitchFamily="66" charset="-78"/>
                <a:cs typeface="Arabic Typesetting" panose="03020402040406030203" pitchFamily="66" charset="-78"/>
              </a:rPr>
              <a:t>م </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الكفالة  عقد بمقتضاه يكفل شخص تنفيذ التـزام  بان يتعهد للدائن بان يفي بهذا الالتزام إذا لم </a:t>
            </a:r>
            <a:r>
              <a:rPr lang="ar-DZ" sz="4000" dirty="0" err="1">
                <a:latin typeface="Arabic Typesetting" panose="03020402040406030203" pitchFamily="66" charset="-78"/>
                <a:cs typeface="Arabic Typesetting" panose="03020402040406030203" pitchFamily="66" charset="-78"/>
              </a:rPr>
              <a:t>يف</a:t>
            </a:r>
            <a:r>
              <a:rPr lang="ar-DZ" sz="4000" dirty="0">
                <a:latin typeface="Arabic Typesetting" panose="03020402040406030203" pitchFamily="66" charset="-78"/>
                <a:cs typeface="Arabic Typesetting" panose="03020402040406030203" pitchFamily="66" charset="-78"/>
              </a:rPr>
              <a:t> به المدين نفسه".</a:t>
            </a:r>
          </a:p>
          <a:p>
            <a:pPr algn="r" rtl="1"/>
            <a:r>
              <a:rPr lang="ar-DZ" sz="4000" dirty="0" smtClean="0">
                <a:latin typeface="Arabic Typesetting" panose="03020402040406030203" pitchFamily="66" charset="-78"/>
                <a:cs typeface="Arabic Typesetting" panose="03020402040406030203" pitchFamily="66" charset="-78"/>
              </a:rPr>
              <a:t>الكفالة </a:t>
            </a:r>
            <a:r>
              <a:rPr lang="ar-DZ" sz="4000" b="1" dirty="0">
                <a:solidFill>
                  <a:srgbClr val="FF0000"/>
                </a:solidFill>
                <a:latin typeface="Arabic Typesetting" panose="03020402040406030203" pitchFamily="66" charset="-78"/>
                <a:cs typeface="Arabic Typesetting" panose="03020402040406030203" pitchFamily="66" charset="-78"/>
              </a:rPr>
              <a:t>عقد</a:t>
            </a:r>
            <a:r>
              <a:rPr lang="ar-DZ" sz="4000" dirty="0">
                <a:latin typeface="Arabic Typesetting" panose="03020402040406030203" pitchFamily="66" charset="-78"/>
                <a:cs typeface="Arabic Typesetting" panose="03020402040406030203" pitchFamily="66" charset="-78"/>
              </a:rPr>
              <a:t> و من تم </a:t>
            </a:r>
            <a:r>
              <a:rPr lang="ar-DZ" sz="4000" dirty="0" smtClean="0">
                <a:latin typeface="Arabic Typesetting" panose="03020402040406030203" pitchFamily="66" charset="-78"/>
                <a:cs typeface="Arabic Typesetting" panose="03020402040406030203" pitchFamily="66" charset="-78"/>
              </a:rPr>
              <a:t>تخضع </a:t>
            </a:r>
            <a:r>
              <a:rPr lang="ar-DZ" sz="4000" dirty="0">
                <a:latin typeface="Arabic Typesetting" panose="03020402040406030203" pitchFamily="66" charset="-78"/>
                <a:cs typeface="Arabic Typesetting" panose="03020402040406030203" pitchFamily="66" charset="-78"/>
              </a:rPr>
              <a:t>في أحكامها الى النظرية العامة للعقد و أحكام الالتزامات،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مضمون </a:t>
            </a:r>
            <a:r>
              <a:rPr lang="ar-DZ" sz="4000" dirty="0">
                <a:latin typeface="Arabic Typesetting" panose="03020402040406030203" pitchFamily="66" charset="-78"/>
                <a:cs typeface="Arabic Typesetting" panose="03020402040406030203" pitchFamily="66" charset="-78"/>
              </a:rPr>
              <a:t>العقد  يتمثل في </a:t>
            </a:r>
            <a:r>
              <a:rPr lang="ar-DZ" sz="4000" b="1" dirty="0">
                <a:solidFill>
                  <a:srgbClr val="FF0000"/>
                </a:solidFill>
                <a:latin typeface="Arabic Typesetting" panose="03020402040406030203" pitchFamily="66" charset="-78"/>
                <a:cs typeface="Arabic Typesetting" panose="03020402040406030203" pitchFamily="66" charset="-78"/>
              </a:rPr>
              <a:t>انضمام</a:t>
            </a:r>
            <a:r>
              <a:rPr lang="ar-DZ" sz="4000" dirty="0">
                <a:latin typeface="Arabic Typesetting" panose="03020402040406030203" pitchFamily="66" charset="-78"/>
                <a:cs typeface="Arabic Typesetting" panose="03020402040406030203" pitchFamily="66" charset="-78"/>
              </a:rPr>
              <a:t> ذمة مالية أخرى، إلى ذمة المدين في ضمان تنفيذ الالتزام، </a:t>
            </a:r>
            <a:endParaRPr lang="ar-DZ" sz="4000" dirty="0" smtClean="0">
              <a:latin typeface="Arabic Typesetting" panose="03020402040406030203" pitchFamily="66" charset="-78"/>
              <a:cs typeface="Arabic Typesetting" panose="03020402040406030203" pitchFamily="66" charset="-78"/>
            </a:endParaRPr>
          </a:p>
          <a:p>
            <a:pPr algn="r" rtl="1"/>
            <a:r>
              <a:rPr lang="ar-DZ" sz="4000" dirty="0" smtClean="0">
                <a:latin typeface="Arabic Typesetting" panose="03020402040406030203" pitchFamily="66" charset="-78"/>
                <a:cs typeface="Arabic Typesetting" panose="03020402040406030203" pitchFamily="66" charset="-78"/>
              </a:rPr>
              <a:t>التزام </a:t>
            </a:r>
            <a:r>
              <a:rPr lang="ar-DZ" sz="4000" dirty="0">
                <a:latin typeface="Arabic Typesetting" panose="03020402040406030203" pitchFamily="66" charset="-78"/>
                <a:cs typeface="Arabic Typesetting" panose="03020402040406030203" pitchFamily="66" charset="-78"/>
              </a:rPr>
              <a:t>الكفيل </a:t>
            </a:r>
            <a:r>
              <a:rPr lang="ar-DZ" sz="4000" b="1" dirty="0">
                <a:solidFill>
                  <a:srgbClr val="FF0000"/>
                </a:solidFill>
                <a:latin typeface="Arabic Typesetting" panose="03020402040406030203" pitchFamily="66" charset="-78"/>
                <a:cs typeface="Arabic Typesetting" panose="03020402040406030203" pitchFamily="66" charset="-78"/>
              </a:rPr>
              <a:t>تابع</a:t>
            </a:r>
            <a:r>
              <a:rPr lang="ar-DZ" sz="4000" dirty="0">
                <a:latin typeface="Arabic Typesetting" panose="03020402040406030203" pitchFamily="66" charset="-78"/>
                <a:cs typeface="Arabic Typesetting" panose="03020402040406030203" pitchFamily="66" charset="-78"/>
              </a:rPr>
              <a:t> لالتزام المدين الأصلي و من الممكن أن يكون التزام </a:t>
            </a:r>
          </a:p>
        </p:txBody>
      </p:sp>
    </p:spTree>
    <p:extLst>
      <p:ext uri="{BB962C8B-B14F-4D97-AF65-F5344CB8AC3E}">
        <p14:creationId xmlns:p14="http://schemas.microsoft.com/office/powerpoint/2010/main" val="4165524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خصائص عقد </a:t>
            </a:r>
            <a:r>
              <a:rPr lang="ar-DZ" dirty="0">
                <a:latin typeface="Arabic Typesetting" panose="03020402040406030203" pitchFamily="66" charset="-78"/>
                <a:cs typeface="Arabic Typesetting" panose="03020402040406030203" pitchFamily="66" charset="-78"/>
              </a:rPr>
              <a:t>الكفالة</a:t>
            </a:r>
          </a:p>
        </p:txBody>
      </p:sp>
      <p:sp>
        <p:nvSpPr>
          <p:cNvPr id="3" name="Espace réservé du contenu 2"/>
          <p:cNvSpPr>
            <a:spLocks noGrp="1"/>
          </p:cNvSpPr>
          <p:nvPr>
            <p:ph idx="1"/>
          </p:nvPr>
        </p:nvSpPr>
        <p:spPr>
          <a:xfrm>
            <a:off x="405780" y="1473200"/>
            <a:ext cx="11262814" cy="5384800"/>
          </a:xfrm>
        </p:spPr>
        <p:txBody>
          <a:bodyPr>
            <a:normAutofit fontScale="85000" lnSpcReduction="20000"/>
          </a:bodyPr>
          <a:lstStyle/>
          <a:p>
            <a:pPr algn="r" rtl="1"/>
            <a:r>
              <a:rPr lang="ar-DZ" sz="4000" dirty="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الكفالة عقد رضائي</a:t>
            </a:r>
            <a:r>
              <a:rPr lang="ar-DZ" sz="4600" dirty="0">
                <a:latin typeface="Arabic Typesetting" panose="03020402040406030203" pitchFamily="66" charset="-78"/>
                <a:cs typeface="Arabic Typesetting" panose="03020402040406030203" pitchFamily="66" charset="-78"/>
              </a:rPr>
              <a:t>: لم يشترط المشرع  لانعقاد الكفالة شكل خاص، فيكفي الرضـا بـين الدائن والكفيل، وبالرغم من أن المادة 645  من قم  نصت على أن الكفالـة لا تثبـت إلا بالكتابة الا ان الكتابة المطلوبة هي شرطاً للإثبات وليست ركناً للانعقاد، حتى و ان كان الالتزام الأصلي يحتمل اثباته بالبينة .</a:t>
            </a:r>
          </a:p>
          <a:p>
            <a:pPr algn="r" rtl="1"/>
            <a:r>
              <a:rPr lang="ar-DZ" sz="4600" dirty="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الكفالة عقد ملزم لجانب واحد</a:t>
            </a:r>
            <a:r>
              <a:rPr lang="ar-DZ" sz="4600" dirty="0">
                <a:latin typeface="Arabic Typesetting" panose="03020402040406030203" pitchFamily="66" charset="-78"/>
                <a:cs typeface="Arabic Typesetting" panose="03020402040406030203" pitchFamily="66" charset="-78"/>
              </a:rPr>
              <a:t>: عقد الكفالة عقدٌ ملزمٌ لجانب واحد، لان القانون لم يرتب أي التزام على الدائن.</a:t>
            </a:r>
          </a:p>
          <a:p>
            <a:pPr algn="r" rtl="1"/>
            <a:r>
              <a:rPr lang="ar-DZ" sz="4600" dirty="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الكفالة عقد تابع : </a:t>
            </a:r>
            <a:r>
              <a:rPr lang="ar-DZ" sz="4600" dirty="0">
                <a:latin typeface="Arabic Typesetting" panose="03020402040406030203" pitchFamily="66" charset="-78"/>
                <a:cs typeface="Arabic Typesetting" panose="03020402040406030203" pitchFamily="66" charset="-78"/>
              </a:rPr>
              <a:t>يستخلص مما جاء بالمادة 644 من ق م أن ان الأصل في عقد الكفالة أنها عقد تابع كون الكفيل يتعهد بتنفيذ التزام إذا لم </a:t>
            </a:r>
            <a:r>
              <a:rPr lang="ar-DZ" sz="4600" dirty="0" err="1">
                <a:latin typeface="Arabic Typesetting" panose="03020402040406030203" pitchFamily="66" charset="-78"/>
                <a:cs typeface="Arabic Typesetting" panose="03020402040406030203" pitchFamily="66" charset="-78"/>
              </a:rPr>
              <a:t>يف</a:t>
            </a:r>
            <a:r>
              <a:rPr lang="ar-DZ" sz="4600" dirty="0">
                <a:latin typeface="Arabic Typesetting" panose="03020402040406030203" pitchFamily="66" charset="-78"/>
                <a:cs typeface="Arabic Typesetting" panose="03020402040406030203" pitchFamily="66" charset="-78"/>
              </a:rPr>
              <a:t> به المدين نفسه، فمعنى ذلك أن التزام الكفيل يكون تابعاً لالتزام المدين فاذا انقضى التزام المدين  انقضى التزام الكفيل. غير انه أورد المشرع استثناء على خاصية التبعية فقد جاء في الما 651 ق م  " تعتبر كفالة الدين التجاري  عملاً مدنياً ولو كان الكفيل تاجرا ً"..</a:t>
            </a:r>
          </a:p>
        </p:txBody>
      </p:sp>
    </p:spTree>
    <p:extLst>
      <p:ext uri="{BB962C8B-B14F-4D97-AF65-F5344CB8AC3E}">
        <p14:creationId xmlns:p14="http://schemas.microsoft.com/office/powerpoint/2010/main" val="3908092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خصائص عقد </a:t>
            </a:r>
            <a:r>
              <a:rPr lang="ar-DZ" dirty="0">
                <a:latin typeface="Arabic Typesetting" panose="03020402040406030203" pitchFamily="66" charset="-78"/>
                <a:cs typeface="Arabic Typesetting" panose="03020402040406030203" pitchFamily="66" charset="-78"/>
              </a:rPr>
              <a:t>الكفالة</a:t>
            </a:r>
          </a:p>
        </p:txBody>
      </p:sp>
      <p:sp>
        <p:nvSpPr>
          <p:cNvPr id="3" name="Espace réservé du contenu 2"/>
          <p:cNvSpPr>
            <a:spLocks noGrp="1"/>
          </p:cNvSpPr>
          <p:nvPr>
            <p:ph idx="1"/>
          </p:nvPr>
        </p:nvSpPr>
        <p:spPr>
          <a:xfrm>
            <a:off x="405780" y="1473200"/>
            <a:ext cx="11262814" cy="5384800"/>
          </a:xfrm>
        </p:spPr>
        <p:txBody>
          <a:bodyPr>
            <a:normAutofit fontScale="92500" lnSpcReduction="10000"/>
          </a:bodyPr>
          <a:lstStyle/>
          <a:p>
            <a:pPr marL="0" indent="0" algn="r" rtl="1">
              <a:buNone/>
            </a:pPr>
            <a:r>
              <a:rPr lang="ar-DZ" sz="4600" b="1" dirty="0" smtClean="0">
                <a:latin typeface="Arabic Typesetting" panose="03020402040406030203" pitchFamily="66" charset="-78"/>
                <a:cs typeface="Arabic Typesetting" panose="03020402040406030203" pitchFamily="66" charset="-78"/>
              </a:rPr>
              <a:t>يترتب </a:t>
            </a:r>
            <a:r>
              <a:rPr lang="ar-DZ" sz="4600" b="1" dirty="0">
                <a:latin typeface="Arabic Typesetting" panose="03020402040406030203" pitchFamily="66" charset="-78"/>
                <a:cs typeface="Arabic Typesetting" panose="03020402040406030203" pitchFamily="66" charset="-78"/>
              </a:rPr>
              <a:t>على هذه التبعية ما يلي : </a:t>
            </a:r>
          </a:p>
          <a:p>
            <a:pPr algn="r" rtl="1"/>
            <a:r>
              <a:rPr lang="ar-DZ" sz="4600" b="1" dirty="0">
                <a:latin typeface="Arabic Typesetting" panose="03020402040406030203" pitchFamily="66" charset="-78"/>
                <a:cs typeface="Arabic Typesetting" panose="03020402040406030203" pitchFamily="66" charset="-78"/>
              </a:rPr>
              <a:t>	تفترض الكفالة وجود التزام صحيح ( ما 648 ق م ) فإذا كان الالتزام الأصلي باطلاً أو قابلاً للإبطال فالكفالة تبطل هي أيضا لنفس السبب. و من تم يجوز للكفيل أن يتمسك بجميع الدفوع التي ترد على الالتزام الأصلي وتنقضي بانقضاء  هذا الالتزام( 654 ق م ) .</a:t>
            </a:r>
          </a:p>
          <a:p>
            <a:pPr algn="r" rtl="1"/>
            <a:r>
              <a:rPr lang="ar-DZ" sz="4600" b="1" dirty="0">
                <a:latin typeface="Arabic Typesetting" panose="03020402040406030203" pitchFamily="66" charset="-78"/>
                <a:cs typeface="Arabic Typesetting" panose="03020402040406030203" pitchFamily="66" charset="-78"/>
              </a:rPr>
              <a:t>	لا يجوز أن يكون التزام الكفيل أشد من التزام المدين ولكن يجوز أن يكـون بشـروط أخف، فإذا كان التزام المدين معلقاَ على شرط فلا يجوز أن يكون التزام الكفيـل منجـزاً، وإذا كان التزام الكفيل أشد من التزام المدين فإن عقد الكفالة لا يكون باطلاً، بـل الإنقـاص إذا طالب الكفيل بذلك إلى حد الالتزام المكفول( 652).</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44963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خصائص عقد </a:t>
            </a:r>
            <a:r>
              <a:rPr lang="ar-DZ" dirty="0">
                <a:latin typeface="Arabic Typesetting" panose="03020402040406030203" pitchFamily="66" charset="-78"/>
                <a:cs typeface="Arabic Typesetting" panose="03020402040406030203" pitchFamily="66" charset="-78"/>
              </a:rPr>
              <a:t>الكفالة</a:t>
            </a:r>
          </a:p>
        </p:txBody>
      </p:sp>
      <p:sp>
        <p:nvSpPr>
          <p:cNvPr id="3" name="Espace réservé du contenu 2"/>
          <p:cNvSpPr>
            <a:spLocks noGrp="1"/>
          </p:cNvSpPr>
          <p:nvPr>
            <p:ph idx="1"/>
          </p:nvPr>
        </p:nvSpPr>
        <p:spPr>
          <a:xfrm>
            <a:off x="405780" y="2132856"/>
            <a:ext cx="11262814" cy="3744416"/>
          </a:xfrm>
        </p:spPr>
        <p:txBody>
          <a:bodyPr>
            <a:normAutofit/>
          </a:bodyPr>
          <a:lstStyle/>
          <a:p>
            <a:pPr algn="r" rtl="1"/>
            <a:r>
              <a:rPr lang="ar-DZ" sz="4600" b="1" dirty="0">
                <a:latin typeface="Arabic Typesetting" panose="03020402040406030203" pitchFamily="66" charset="-78"/>
                <a:cs typeface="Arabic Typesetting" panose="03020402040406030203" pitchFamily="66" charset="-78"/>
              </a:rPr>
              <a:t>		الكفالة عقد تبرع : وهو  العقد الذي يقدم أحد المتعاقدين منفعة للمتعاقد الآخر من غير أن يحصل على مقابل لها، أو أن يستولي فيها أحد المتعاقدين على منفعة من غيره دون أن يقدم عوضاً عنها. و يعتبر في هذا الشأن  الفقيه السنهوري بان  الكفالة بالنسبة للكفيل تبرع، أما بالنسبة للدائن فهي عقد </a:t>
            </a:r>
            <a:r>
              <a:rPr lang="ar-DZ" sz="4600" b="1" dirty="0" smtClean="0">
                <a:latin typeface="Arabic Typesetting" panose="03020402040406030203" pitchFamily="66" charset="-78"/>
                <a:cs typeface="Arabic Typesetting" panose="03020402040406030203" pitchFamily="66" charset="-78"/>
              </a:rPr>
              <a:t>معاوضـة</a:t>
            </a:r>
          </a:p>
        </p:txBody>
      </p:sp>
    </p:spTree>
    <p:extLst>
      <p:ext uri="{BB962C8B-B14F-4D97-AF65-F5344CB8AC3E}">
        <p14:creationId xmlns:p14="http://schemas.microsoft.com/office/powerpoint/2010/main" val="2344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أنواع الكفالة: </a:t>
            </a:r>
          </a:p>
        </p:txBody>
      </p:sp>
      <p:sp>
        <p:nvSpPr>
          <p:cNvPr id="3" name="Espace réservé du contenu 2"/>
          <p:cNvSpPr>
            <a:spLocks noGrp="1"/>
          </p:cNvSpPr>
          <p:nvPr>
            <p:ph idx="1"/>
          </p:nvPr>
        </p:nvSpPr>
        <p:spPr>
          <a:xfrm>
            <a:off x="405780" y="1473200"/>
            <a:ext cx="11262814" cy="5384800"/>
          </a:xfrm>
        </p:spPr>
        <p:txBody>
          <a:bodyPr>
            <a:normAutofit/>
          </a:bodyPr>
          <a:lstStyle/>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الكفالة قد تكون مدنية أو تجارية:</a:t>
            </a:r>
          </a:p>
          <a:p>
            <a:pPr marL="0" indent="0" algn="r" rtl="1">
              <a:buNone/>
            </a:pPr>
            <a:r>
              <a:rPr lang="ar-DZ" sz="4600" b="1" dirty="0">
                <a:solidFill>
                  <a:srgbClr val="FF0000"/>
                </a:solidFill>
                <a:latin typeface="Arabic Typesetting" panose="03020402040406030203" pitchFamily="66" charset="-78"/>
                <a:cs typeface="Arabic Typesetting" panose="03020402040406030203" pitchFamily="66" charset="-78"/>
              </a:rPr>
              <a:t>الأصل</a:t>
            </a:r>
            <a:r>
              <a:rPr lang="ar-DZ" sz="4600" b="1" dirty="0">
                <a:latin typeface="Arabic Typesetting" panose="03020402040406030203" pitchFamily="66" charset="-78"/>
                <a:cs typeface="Arabic Typesetting" panose="03020402040406030203" pitchFamily="66" charset="-78"/>
              </a:rPr>
              <a:t> أن الكفالة مدنية حتى ولو كان الدين المكفول تجاريا وحتى ولو كان الكفيل تاجرا. المادة 651 ق م التي تنص :"تعتبر كفالة الدين التجاري عملا مدنيا ولو كان الكفيل تاجرا" . </a:t>
            </a:r>
          </a:p>
          <a:p>
            <a:pPr marL="0" indent="0" algn="r" rtl="1">
              <a:buNone/>
            </a:pPr>
            <a:r>
              <a:rPr lang="ar-DZ" sz="4600" b="1" dirty="0">
                <a:latin typeface="Arabic Typesetting" panose="03020402040406030203" pitchFamily="66" charset="-78"/>
                <a:cs typeface="Arabic Typesetting" panose="03020402040406030203" pitchFamily="66" charset="-78"/>
              </a:rPr>
              <a:t>وقد </a:t>
            </a:r>
            <a:r>
              <a:rPr lang="ar-DZ" sz="4600" b="1" dirty="0">
                <a:solidFill>
                  <a:srgbClr val="FF0000"/>
                </a:solidFill>
                <a:latin typeface="Arabic Typesetting" panose="03020402040406030203" pitchFamily="66" charset="-78"/>
                <a:cs typeface="Arabic Typesetting" panose="03020402040406030203" pitchFamily="66" charset="-78"/>
              </a:rPr>
              <a:t>استثنى</a:t>
            </a:r>
            <a:r>
              <a:rPr lang="ar-DZ" sz="4600" b="1" dirty="0">
                <a:latin typeface="Arabic Typesetting" panose="03020402040406030203" pitchFamily="66" charset="-78"/>
                <a:cs typeface="Arabic Typesetting" panose="03020402040406030203" pitchFamily="66" charset="-78"/>
              </a:rPr>
              <a:t> المشرع من هذا الحكم الكفالة الناشئة عن ضمان الاوراق التجارية ضمانا احتياطيا، أو عن تظهير هذه الاوراق واعتبارها تجارية، المادة 651/2 ق م " غير أن الكفالة الناشئة عن ضمان الأوراق التجارية ضمانا احتياطيا، أو عن تظهير هذه الاوراق، تعتبر دائما عملا تجاريا".</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03088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أنواع الكفالة: </a:t>
            </a:r>
          </a:p>
        </p:txBody>
      </p:sp>
      <p:sp>
        <p:nvSpPr>
          <p:cNvPr id="3" name="Espace réservé du contenu 2"/>
          <p:cNvSpPr>
            <a:spLocks noGrp="1"/>
          </p:cNvSpPr>
          <p:nvPr>
            <p:ph idx="1"/>
          </p:nvPr>
        </p:nvSpPr>
        <p:spPr>
          <a:xfrm>
            <a:off x="405780" y="1473200"/>
            <a:ext cx="11262814" cy="5384800"/>
          </a:xfrm>
        </p:spPr>
        <p:txBody>
          <a:bodyPr>
            <a:normAutofit fontScale="92500" lnSpcReduction="10000"/>
          </a:bodyPr>
          <a:lstStyle/>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الكفالة قد تكون قانونية أو قضائية أو اتفاقية:</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تعتبر </a:t>
            </a:r>
            <a:r>
              <a:rPr lang="ar-DZ" sz="4600" b="1" dirty="0">
                <a:solidFill>
                  <a:srgbClr val="FF0000"/>
                </a:solidFill>
                <a:latin typeface="Arabic Typesetting" panose="03020402040406030203" pitchFamily="66" charset="-78"/>
                <a:cs typeface="Arabic Typesetting" panose="03020402040406030203" pitchFamily="66" charset="-78"/>
              </a:rPr>
              <a:t>الكفالة قانونية </a:t>
            </a:r>
            <a:r>
              <a:rPr lang="ar-DZ" sz="4600" b="1" dirty="0">
                <a:latin typeface="Arabic Typesetting" panose="03020402040406030203" pitchFamily="66" charset="-78"/>
                <a:cs typeface="Arabic Typesetting" panose="03020402040406030203" pitchFamily="66" charset="-78"/>
              </a:rPr>
              <a:t>إذا كان القانون هو مصدر التزام المدين بتقديم كفيل، مثال ذلك ما جاء بالمادتين 211/2 – 212/1 من القانون المدني.</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تعتبر </a:t>
            </a:r>
            <a:r>
              <a:rPr lang="ar-DZ" sz="4600" b="1" dirty="0">
                <a:solidFill>
                  <a:srgbClr val="FF0000"/>
                </a:solidFill>
                <a:latin typeface="Arabic Typesetting" panose="03020402040406030203" pitchFamily="66" charset="-78"/>
                <a:cs typeface="Arabic Typesetting" panose="03020402040406030203" pitchFamily="66" charset="-78"/>
              </a:rPr>
              <a:t>الكفالة قضائية </a:t>
            </a:r>
            <a:r>
              <a:rPr lang="ar-DZ" sz="4600" b="1" dirty="0">
                <a:latin typeface="Arabic Typesetting" panose="03020402040406030203" pitchFamily="66" charset="-78"/>
                <a:cs typeface="Arabic Typesetting" panose="03020402040406030203" pitchFamily="66" charset="-78"/>
              </a:rPr>
              <a:t>إذا كان حكم القضاء هو مصدر التزام المدين بتقديم كفيل. كما جاء في المادة 717/2 من القانون المدني، إذ تنص عمى أنو إذا وافقت المحكمة على قرار الشركاء الذين يملكون على الاقل ثالثة أرباع المال الشائع بإجراء تغييرات أساسية فيه، فإن لها أن تأمر بإعطاء المخالف من الشركاء، كفالة تضمن الوفاء بما قد يستحق له من تعويضات.</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تعتبر </a:t>
            </a:r>
            <a:r>
              <a:rPr lang="ar-DZ" sz="4600" b="1" dirty="0">
                <a:solidFill>
                  <a:srgbClr val="FF0000"/>
                </a:solidFill>
                <a:latin typeface="Arabic Typesetting" panose="03020402040406030203" pitchFamily="66" charset="-78"/>
                <a:cs typeface="Arabic Typesetting" panose="03020402040406030203" pitchFamily="66" charset="-78"/>
              </a:rPr>
              <a:t>الكفالة اتفاقية </a:t>
            </a:r>
            <a:r>
              <a:rPr lang="ar-DZ" sz="4600" b="1" dirty="0">
                <a:latin typeface="Arabic Typesetting" panose="03020402040406030203" pitchFamily="66" charset="-78"/>
                <a:cs typeface="Arabic Typesetting" panose="03020402040406030203" pitchFamily="66" charset="-78"/>
              </a:rPr>
              <a:t>إذا كان الاتفاق هو مصدر الالتزام  بتقديمها، وهي الصورة الغالبة .</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2082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6600" dirty="0">
                <a:latin typeface="Arabic Typesetting" panose="03020402040406030203" pitchFamily="66" charset="-78"/>
                <a:cs typeface="Arabic Typesetting" panose="03020402040406030203" pitchFamily="66" charset="-78"/>
              </a:rPr>
              <a:t>أركان عقد الكفالة </a:t>
            </a:r>
          </a:p>
        </p:txBody>
      </p:sp>
      <p:sp>
        <p:nvSpPr>
          <p:cNvPr id="3" name="Espace réservé du contenu 2"/>
          <p:cNvSpPr>
            <a:spLocks noGrp="1"/>
          </p:cNvSpPr>
          <p:nvPr>
            <p:ph idx="1"/>
          </p:nvPr>
        </p:nvSpPr>
        <p:spPr>
          <a:xfrm>
            <a:off x="477788" y="1268760"/>
            <a:ext cx="11262814" cy="5384800"/>
          </a:xfrm>
        </p:spPr>
        <p:txBody>
          <a:bodyPr>
            <a:normAutofit/>
          </a:bodyPr>
          <a:lstStyle/>
          <a:p>
            <a:pPr marL="0" indent="0" algn="ctr" rtl="1">
              <a:buNone/>
            </a:pPr>
            <a:r>
              <a:rPr lang="ar-DZ" sz="6600" b="1" dirty="0" smtClean="0">
                <a:solidFill>
                  <a:srgbClr val="FF0000"/>
                </a:solidFill>
                <a:latin typeface="Arabic Typesetting" panose="03020402040406030203" pitchFamily="66" charset="-78"/>
                <a:cs typeface="Arabic Typesetting" panose="03020402040406030203" pitchFamily="66" charset="-78"/>
              </a:rPr>
              <a:t>علاقة  </a:t>
            </a:r>
            <a:r>
              <a:rPr lang="ar-DZ" sz="6600" b="1" dirty="0">
                <a:solidFill>
                  <a:srgbClr val="FF0000"/>
                </a:solidFill>
                <a:latin typeface="Arabic Typesetting" panose="03020402040406030203" pitchFamily="66" charset="-78"/>
                <a:cs typeface="Arabic Typesetting" panose="03020402040406030203" pitchFamily="66" charset="-78"/>
              </a:rPr>
              <a:t>الكفالة </a:t>
            </a:r>
            <a:r>
              <a:rPr lang="ar-DZ" sz="6600" b="1" dirty="0">
                <a:latin typeface="Arabic Typesetting" panose="03020402040406030203" pitchFamily="66" charset="-78"/>
                <a:cs typeface="Arabic Typesetting" panose="03020402040406030203" pitchFamily="66" charset="-78"/>
              </a:rPr>
              <a:t>تجمع بين ثلاثة أطراف</a:t>
            </a:r>
            <a:r>
              <a:rPr lang="ar-DZ" sz="6600" b="1" dirty="0" smtClean="0">
                <a:latin typeface="Arabic Typesetting" panose="03020402040406030203" pitchFamily="66" charset="-78"/>
                <a:cs typeface="Arabic Typesetting" panose="03020402040406030203" pitchFamily="66" charset="-78"/>
              </a:rPr>
              <a:t>:</a:t>
            </a:r>
          </a:p>
          <a:p>
            <a:pPr algn="r" rtl="1">
              <a:buFont typeface="Wingdings" panose="05000000000000000000" pitchFamily="2" charset="2"/>
              <a:buChar char="§"/>
            </a:pPr>
            <a:r>
              <a:rPr lang="ar-DZ" sz="4600" b="1" dirty="0" smtClean="0">
                <a:latin typeface="Arabic Typesetting" panose="03020402040406030203" pitchFamily="66" charset="-78"/>
                <a:cs typeface="Arabic Typesetting" panose="03020402040406030203" pitchFamily="66" charset="-78"/>
              </a:rPr>
              <a:t> </a:t>
            </a:r>
            <a:r>
              <a:rPr lang="ar-DZ" sz="7200" b="1" dirty="0">
                <a:latin typeface="Arabic Typesetting" panose="03020402040406030203" pitchFamily="66" charset="-78"/>
                <a:cs typeface="Arabic Typesetting" panose="03020402040406030203" pitchFamily="66" charset="-78"/>
              </a:rPr>
              <a:t>الكفيـل +المكفـول لـه (الـدائن) +المكفول عنه (المدين)،</a:t>
            </a:r>
          </a:p>
          <a:p>
            <a:pPr marL="0" indent="0" algn="ctr" rtl="1">
              <a:buNone/>
            </a:pPr>
            <a:r>
              <a:rPr lang="ar-DZ" sz="7200" b="1" dirty="0" smtClean="0">
                <a:latin typeface="Arabic Typesetting" panose="03020402040406030203" pitchFamily="66" charset="-78"/>
                <a:cs typeface="Arabic Typesetting" panose="03020402040406030203" pitchFamily="66" charset="-78"/>
              </a:rPr>
              <a:t>بينما </a:t>
            </a:r>
            <a:r>
              <a:rPr lang="ar-DZ" sz="7200" b="1" dirty="0">
                <a:solidFill>
                  <a:srgbClr val="FF0000"/>
                </a:solidFill>
                <a:latin typeface="Arabic Typesetting" panose="03020402040406030203" pitchFamily="66" charset="-78"/>
                <a:cs typeface="Arabic Typesetting" panose="03020402040406030203" pitchFamily="66" charset="-78"/>
              </a:rPr>
              <a:t>عقد الكفالة </a:t>
            </a:r>
            <a:r>
              <a:rPr lang="ar-DZ" sz="7200" b="1" dirty="0">
                <a:latin typeface="Arabic Typesetting" panose="03020402040406030203" pitchFamily="66" charset="-78"/>
                <a:cs typeface="Arabic Typesetting" panose="03020402040406030203" pitchFamily="66" charset="-78"/>
              </a:rPr>
              <a:t>يجمع فقط بين طرفين</a:t>
            </a:r>
            <a:r>
              <a:rPr lang="ar-DZ" sz="7200" b="1" dirty="0" smtClean="0">
                <a:latin typeface="Arabic Typesetting" panose="03020402040406030203" pitchFamily="66" charset="-78"/>
                <a:cs typeface="Arabic Typesetting" panose="03020402040406030203" pitchFamily="66" charset="-78"/>
              </a:rPr>
              <a:t>:</a:t>
            </a:r>
          </a:p>
          <a:p>
            <a:pPr algn="r" rtl="1">
              <a:buFont typeface="Wingdings" panose="05000000000000000000" pitchFamily="2" charset="2"/>
              <a:buChar char="§"/>
            </a:pPr>
            <a:r>
              <a:rPr lang="ar-DZ" sz="7200" b="1" dirty="0" smtClean="0">
                <a:latin typeface="Arabic Typesetting" panose="03020402040406030203" pitchFamily="66" charset="-78"/>
                <a:cs typeface="Arabic Typesetting" panose="03020402040406030203" pitchFamily="66" charset="-78"/>
              </a:rPr>
              <a:t> </a:t>
            </a:r>
            <a:r>
              <a:rPr lang="ar-DZ" sz="7200" b="1" dirty="0">
                <a:latin typeface="Arabic Typesetting" panose="03020402040406030203" pitchFamily="66" charset="-78"/>
                <a:cs typeface="Arabic Typesetting" panose="03020402040406030203" pitchFamily="66" charset="-78"/>
              </a:rPr>
              <a:t>الكفيل + المكفول له (الدائن).</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44444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أركان عقد  </a:t>
            </a:r>
            <a:r>
              <a:rPr lang="ar-DZ" dirty="0">
                <a:latin typeface="Arabic Typesetting" panose="03020402040406030203" pitchFamily="66" charset="-78"/>
                <a:cs typeface="Arabic Typesetting" panose="03020402040406030203" pitchFamily="66" charset="-78"/>
              </a:rPr>
              <a:t>الكفالة: </a:t>
            </a:r>
          </a:p>
        </p:txBody>
      </p:sp>
      <p:sp>
        <p:nvSpPr>
          <p:cNvPr id="3" name="Espace réservé du contenu 2"/>
          <p:cNvSpPr>
            <a:spLocks noGrp="1"/>
          </p:cNvSpPr>
          <p:nvPr>
            <p:ph idx="1"/>
          </p:nvPr>
        </p:nvSpPr>
        <p:spPr>
          <a:xfrm>
            <a:off x="405780" y="1473200"/>
            <a:ext cx="11449272" cy="5384800"/>
          </a:xfrm>
        </p:spPr>
        <p:txBody>
          <a:bodyPr>
            <a:normAutofit fontScale="85000" lnSpcReduction="20000"/>
          </a:bodyPr>
          <a:lstStyle/>
          <a:p>
            <a:pPr marL="0" indent="0" algn="r" rtl="1">
              <a:buNone/>
            </a:pPr>
            <a:r>
              <a:rPr lang="ar-DZ" sz="4600" b="1" dirty="0">
                <a:latin typeface="Arabic Typesetting" panose="03020402040406030203" pitchFamily="66" charset="-78"/>
                <a:cs typeface="Arabic Typesetting" panose="03020402040406030203" pitchFamily="66" charset="-78"/>
              </a:rPr>
              <a:t>	</a:t>
            </a:r>
            <a:r>
              <a:rPr lang="ar-DZ" sz="4600" b="1" u="sng" dirty="0">
                <a:latin typeface="Arabic Typesetting" panose="03020402040406030203" pitchFamily="66" charset="-78"/>
                <a:cs typeface="Arabic Typesetting" panose="03020402040406030203" pitchFamily="66" charset="-78"/>
              </a:rPr>
              <a:t>شروط خاصة </a:t>
            </a:r>
            <a:r>
              <a:rPr lang="ar-DZ" sz="4600" b="1" u="sng" dirty="0">
                <a:solidFill>
                  <a:srgbClr val="FF0000"/>
                </a:solidFill>
                <a:latin typeface="Arabic Typesetting" panose="03020402040406030203" pitchFamily="66" charset="-78"/>
                <a:cs typeface="Arabic Typesetting" panose="03020402040406030203" pitchFamily="66" charset="-78"/>
              </a:rPr>
              <a:t>بالكفيل</a:t>
            </a:r>
            <a:r>
              <a:rPr lang="ar-DZ" sz="4600" b="1" u="sng" dirty="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
            </a:pPr>
            <a:r>
              <a:rPr lang="ar-DZ" sz="4600" b="1" dirty="0" smtClean="0">
                <a:latin typeface="Arabic Typesetting" panose="03020402040406030203" pitchFamily="66" charset="-78"/>
                <a:cs typeface="Arabic Typesetting" panose="03020402040406030203" pitchFamily="66" charset="-78"/>
              </a:rPr>
              <a:t>شرط </a:t>
            </a:r>
            <a:r>
              <a:rPr lang="ar-DZ" sz="4600" b="1" dirty="0">
                <a:latin typeface="Arabic Typesetting" panose="03020402040406030203" pitchFamily="66" charset="-78"/>
                <a:cs typeface="Arabic Typesetting" panose="03020402040406030203" pitchFamily="66" charset="-78"/>
              </a:rPr>
              <a:t>عام : هو كالأصيل، يتعهد بما تعهد به الأصيل ( المدين) وبالتالي يشترط فيه أهلية التبرع. </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شروط خاصة : ميسورا + مقيما بالجزائر </a:t>
            </a:r>
            <a:r>
              <a:rPr lang="ar-DZ" sz="4600" b="1" dirty="0" smtClean="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المادة 646 ق م </a:t>
            </a:r>
            <a:r>
              <a:rPr lang="ar-DZ" sz="4600" b="1" dirty="0" smtClean="0">
                <a:latin typeface="Arabic Typesetting" panose="03020402040406030203" pitchFamily="66" charset="-78"/>
                <a:cs typeface="Arabic Typesetting" panose="03020402040406030203" pitchFamily="66" charset="-78"/>
              </a:rPr>
              <a:t>: </a:t>
            </a:r>
            <a:r>
              <a:rPr lang="ar-DZ" sz="4600" b="1" dirty="0">
                <a:latin typeface="Arabic Typesetting" panose="03020402040406030203" pitchFamily="66" charset="-78"/>
                <a:cs typeface="Arabic Typesetting" panose="03020402040406030203" pitchFamily="66" charset="-78"/>
              </a:rPr>
              <a:t>" إذا التزم المدين بتقديم كفيل،  وجب أن يقدم شخصا موسراً ومقيماً بالجزائر،  وله أن يقدم عوضاً عن الكفيل،  تأميناً عينياً كافياً".</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يلتزم  الكفيل بالكفالة وفق مصدر الالتزام بها سـواء أكانـت اتفاقيـة أم قانونيـة أم قضائية، ومدى التزام الكفيل ومسؤوليته تتحدد وفقاً لطبيعة هذه الكفالة مدنية كانت أم تجارية.</a:t>
            </a:r>
          </a:p>
          <a:p>
            <a:pPr marL="0" indent="0" algn="r" rtl="1">
              <a:buNone/>
            </a:pPr>
            <a:r>
              <a:rPr lang="ar-DZ" sz="4600" b="1" dirty="0">
                <a:latin typeface="Arabic Typesetting" panose="03020402040406030203" pitchFamily="66" charset="-78"/>
                <a:cs typeface="Arabic Typesetting" panose="03020402040406030203" pitchFamily="66" charset="-78"/>
              </a:rPr>
              <a:t>	</a:t>
            </a:r>
            <a:r>
              <a:rPr lang="ar-DZ" sz="4600" b="1" u="sng" dirty="0">
                <a:latin typeface="Arabic Typesetting" panose="03020402040406030203" pitchFamily="66" charset="-78"/>
                <a:cs typeface="Arabic Typesetting" panose="03020402040406030203" pitchFamily="66" charset="-78"/>
              </a:rPr>
              <a:t>شروط الخاصة </a:t>
            </a:r>
            <a:r>
              <a:rPr lang="ar-DZ" sz="4600" b="1" u="sng" dirty="0">
                <a:solidFill>
                  <a:srgbClr val="FF0000"/>
                </a:solidFill>
                <a:latin typeface="Arabic Typesetting" panose="03020402040406030203" pitchFamily="66" charset="-78"/>
                <a:cs typeface="Arabic Typesetting" panose="03020402040406030203" pitchFamily="66" charset="-78"/>
              </a:rPr>
              <a:t>بالمكفول له </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
            </a:pPr>
            <a:r>
              <a:rPr lang="ar-DZ" sz="4600" b="1" dirty="0" smtClean="0">
                <a:latin typeface="Arabic Typesetting" panose="03020402040406030203" pitchFamily="66" charset="-78"/>
                <a:cs typeface="Arabic Typesetting" panose="03020402040406030203" pitchFamily="66" charset="-78"/>
              </a:rPr>
              <a:t>أما </a:t>
            </a:r>
            <a:r>
              <a:rPr lang="ar-DZ" sz="4600" b="1" dirty="0">
                <a:latin typeface="Arabic Typesetting" panose="03020402040406030203" pitchFamily="66" charset="-78"/>
                <a:cs typeface="Arabic Typesetting" panose="03020402040406030203" pitchFamily="66" charset="-78"/>
              </a:rPr>
              <a:t>المكفول له (الدائن ) فلم يشـترط  المشرع الرضا الصريح له، فيكفي استخلاص ذلك من القرائن والدلائل المحيطة بعقد الكفالة، لأن الدائن يحصل على منفعة من الكفالة ولا يصيبه ضرر.</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976885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832520"/>
          </a:xfrm>
        </p:spPr>
        <p:txBody>
          <a:bodyPr>
            <a:normAutofit/>
          </a:bodyPr>
          <a:lstStyle/>
          <a:p>
            <a:pPr algn="ctr" rtl="1"/>
            <a:r>
              <a:rPr lang="ar-DZ" sz="5400" dirty="0" smtClean="0">
                <a:latin typeface="Arabic Typesetting" panose="03020402040406030203" pitchFamily="66" charset="-78"/>
                <a:cs typeface="Arabic Typesetting" panose="03020402040406030203" pitchFamily="66" charset="-78"/>
              </a:rPr>
              <a:t>تعريف عقد الايجار </a:t>
            </a:r>
            <a:endParaRPr lang="fr-FR" sz="54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21804" y="1124744"/>
            <a:ext cx="11089232" cy="5047456"/>
          </a:xfrm>
        </p:spPr>
        <p:txBody>
          <a:bodyPr>
            <a:normAutofit fontScale="55000" lnSpcReduction="20000"/>
          </a:bodyPr>
          <a:lstStyle/>
          <a:p>
            <a:pPr algn="r" rtl="1"/>
            <a:r>
              <a:rPr lang="ar-DZ" sz="4000" dirty="0" smtClean="0">
                <a:latin typeface="Arabic Typesetting" panose="03020402040406030203" pitchFamily="66" charset="-78"/>
                <a:cs typeface="Arabic Typesetting" panose="03020402040406030203" pitchFamily="66" charset="-78"/>
              </a:rPr>
              <a:t>467 </a:t>
            </a:r>
            <a:r>
              <a:rPr lang="ar-DZ" sz="4000" dirty="0">
                <a:latin typeface="Arabic Typesetting" panose="03020402040406030203" pitchFamily="66" charset="-78"/>
                <a:cs typeface="Arabic Typesetting" panose="03020402040406030203" pitchFamily="66" charset="-78"/>
              </a:rPr>
              <a:t>ق م  </a:t>
            </a:r>
            <a:r>
              <a:rPr lang="ar-DZ" sz="4000" dirty="0" smtClean="0">
                <a:latin typeface="Arabic Typesetting" panose="03020402040406030203" pitchFamily="66" charset="-78"/>
                <a:cs typeface="Arabic Typesetting" panose="03020402040406030203" pitchFamily="66" charset="-78"/>
              </a:rPr>
              <a:t>:" </a:t>
            </a:r>
            <a:r>
              <a:rPr lang="ar-DZ" sz="4000" dirty="0">
                <a:latin typeface="Arabic Typesetting" panose="03020402040406030203" pitchFamily="66" charset="-78"/>
                <a:cs typeface="Arabic Typesetting" panose="03020402040406030203" pitchFamily="66" charset="-78"/>
              </a:rPr>
              <a:t>الايجار عقد يمكن المؤجر بمقتضاه المستأجر من الانتفاع بشيء لمدة محددة مقابل بدل ايجار معلوم .</a:t>
            </a:r>
          </a:p>
          <a:p>
            <a:pPr marL="0" indent="0" algn="r" rtl="1">
              <a:buNone/>
            </a:pPr>
            <a:r>
              <a:rPr lang="ar-DZ" sz="4000" dirty="0">
                <a:latin typeface="Arabic Typesetting" panose="03020402040406030203" pitchFamily="66" charset="-78"/>
                <a:cs typeface="Arabic Typesetting" panose="03020402040406030203" pitchFamily="66" charset="-78"/>
              </a:rPr>
              <a:t>يجوز أن يحدد بدل الايجار نقدا أو بتقديم عمل أخر ." </a:t>
            </a:r>
            <a:endParaRPr lang="ar-DZ" sz="4000" dirty="0" smtClean="0">
              <a:latin typeface="Arabic Typesetting" panose="03020402040406030203" pitchFamily="66" charset="-78"/>
              <a:cs typeface="Arabic Typesetting" panose="03020402040406030203" pitchFamily="66" charset="-78"/>
            </a:endParaRPr>
          </a:p>
          <a:p>
            <a:pPr marL="0" indent="0" algn="r" rtl="1">
              <a:buNone/>
            </a:pPr>
            <a:r>
              <a:rPr lang="ar-DZ" sz="4000" dirty="0" smtClean="0">
                <a:latin typeface="Arabic Typesetting" panose="03020402040406030203" pitchFamily="66" charset="-78"/>
                <a:cs typeface="Arabic Typesetting" panose="03020402040406030203" pitchFamily="66" charset="-78"/>
              </a:rPr>
              <a:t>ما 467 مكرر: ينعقد الايجار كتابة و يكون له تاريخ ثابت و الا كان باطلا ,»</a:t>
            </a:r>
          </a:p>
          <a:p>
            <a:pPr algn="r" rtl="1"/>
            <a:r>
              <a:rPr lang="ar-DZ" sz="4000" dirty="0" smtClean="0">
                <a:latin typeface="Arabic Typesetting" panose="03020402040406030203" pitchFamily="66" charset="-78"/>
                <a:cs typeface="Arabic Typesetting" panose="03020402040406030203" pitchFamily="66" charset="-78"/>
              </a:rPr>
              <a:t>من العقود </a:t>
            </a:r>
            <a:r>
              <a:rPr lang="ar-DZ" sz="4000" dirty="0">
                <a:latin typeface="Arabic Typesetting" panose="03020402040406030203" pitchFamily="66" charset="-78"/>
                <a:cs typeface="Arabic Typesetting" panose="03020402040406030203" pitchFamily="66" charset="-78"/>
              </a:rPr>
              <a:t>المسماة </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smtClean="0">
                <a:latin typeface="Arabic Typesetting" panose="03020402040406030203" pitchFamily="66" charset="-78"/>
                <a:cs typeface="Arabic Typesetting" panose="03020402040406030203" pitchFamily="66" charset="-78"/>
              </a:rPr>
              <a:t>الواردة </a:t>
            </a:r>
            <a:r>
              <a:rPr lang="ar-DZ" sz="4000" dirty="0">
                <a:latin typeface="Arabic Typesetting" panose="03020402040406030203" pitchFamily="66" charset="-78"/>
                <a:cs typeface="Arabic Typesetting" panose="03020402040406030203" pitchFamily="66" charset="-78"/>
              </a:rPr>
              <a:t>على المنفعة </a:t>
            </a:r>
            <a:r>
              <a:rPr lang="ar-DZ" sz="4000" dirty="0" smtClean="0">
                <a:latin typeface="Arabic Typesetting" panose="03020402040406030203" pitchFamily="66" charset="-78"/>
                <a:cs typeface="Arabic Typesetting" panose="03020402040406030203" pitchFamily="66" charset="-78"/>
              </a:rPr>
              <a:t>(يرد </a:t>
            </a:r>
            <a:r>
              <a:rPr lang="ar-DZ" sz="4000" dirty="0">
                <a:latin typeface="Arabic Typesetting" panose="03020402040406030203" pitchFamily="66" charset="-78"/>
                <a:cs typeface="Arabic Typesetting" panose="03020402040406030203" pitchFamily="66" charset="-78"/>
              </a:rPr>
              <a:t>الانتفاع على الشيء دون </a:t>
            </a:r>
            <a:r>
              <a:rPr lang="ar-DZ" sz="4000" dirty="0" smtClean="0">
                <a:latin typeface="Arabic Typesetting" panose="03020402040406030203" pitchFamily="66" charset="-78"/>
                <a:cs typeface="Arabic Typesetting" panose="03020402040406030203" pitchFamily="66" charset="-78"/>
              </a:rPr>
              <a:t>العمل)، </a:t>
            </a:r>
          </a:p>
          <a:p>
            <a:pPr algn="r" rtl="1"/>
            <a:r>
              <a:rPr lang="ar-DZ" sz="4000" dirty="0" smtClean="0">
                <a:latin typeface="Arabic Typesetting" panose="03020402040406030203" pitchFamily="66" charset="-78"/>
                <a:cs typeface="Arabic Typesetting" panose="03020402040406030203" pitchFamily="66" charset="-78"/>
              </a:rPr>
              <a:t>يخول </a:t>
            </a:r>
            <a:r>
              <a:rPr lang="ar-DZ" sz="4000" dirty="0">
                <a:latin typeface="Arabic Typesetting" panose="03020402040406030203" pitchFamily="66" charset="-78"/>
                <a:cs typeface="Arabic Typesetting" panose="03020402040406030203" pitchFamily="66" charset="-78"/>
              </a:rPr>
              <a:t>لصاحبه المستأجر حق شخصي دون الحق العيني </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smtClean="0">
                <a:latin typeface="Arabic Typesetting" panose="03020402040406030203" pitchFamily="66" charset="-78"/>
                <a:cs typeface="Arabic Typesetting" panose="03020402040406030203" pitchFamily="66" charset="-78"/>
              </a:rPr>
              <a:t>عقد </a:t>
            </a:r>
            <a:r>
              <a:rPr lang="ar-DZ" sz="4000" dirty="0">
                <a:latin typeface="Arabic Typesetting" panose="03020402040406030203" pitchFamily="66" charset="-78"/>
                <a:cs typeface="Arabic Typesetting" panose="03020402040406030203" pitchFamily="66" charset="-78"/>
              </a:rPr>
              <a:t>محدد المدة </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smtClean="0">
                <a:latin typeface="Arabic Typesetting" panose="03020402040406030203" pitchFamily="66" charset="-78"/>
                <a:cs typeface="Arabic Typesetting" panose="03020402040406030203" pitchFamily="66" charset="-78"/>
              </a:rPr>
              <a:t>عقد شكلي ،</a:t>
            </a:r>
          </a:p>
          <a:p>
            <a:pPr algn="r" rtl="1"/>
            <a:r>
              <a:rPr lang="ar-DZ" sz="4000" dirty="0" smtClean="0">
                <a:latin typeface="Arabic Typesetting" panose="03020402040406030203" pitchFamily="66" charset="-78"/>
                <a:cs typeface="Arabic Typesetting" panose="03020402040406030203" pitchFamily="66" charset="-78"/>
              </a:rPr>
              <a:t>ملزم </a:t>
            </a:r>
            <a:r>
              <a:rPr lang="ar-DZ" sz="4000" dirty="0">
                <a:latin typeface="Arabic Typesetting" panose="03020402040406030203" pitchFamily="66" charset="-78"/>
                <a:cs typeface="Arabic Typesetting" panose="03020402040406030203" pitchFamily="66" charset="-78"/>
              </a:rPr>
              <a:t>لجانبين </a:t>
            </a:r>
            <a:r>
              <a:rPr lang="ar-DZ" sz="4000" dirty="0" smtClean="0">
                <a:latin typeface="Arabic Typesetting" panose="03020402040406030203" pitchFamily="66" charset="-78"/>
                <a:cs typeface="Arabic Typesetting" panose="03020402040406030203" pitchFamily="66" charset="-78"/>
              </a:rPr>
              <a:t>،</a:t>
            </a:r>
          </a:p>
          <a:p>
            <a:pPr algn="r" rtl="1"/>
            <a:r>
              <a:rPr lang="ar-DZ" sz="4000" dirty="0" smtClean="0">
                <a:latin typeface="Arabic Typesetting" panose="03020402040406030203" pitchFamily="66" charset="-78"/>
                <a:cs typeface="Arabic Typesetting" panose="03020402040406030203" pitchFamily="66" charset="-78"/>
              </a:rPr>
              <a:t>عقد </a:t>
            </a:r>
            <a:r>
              <a:rPr lang="ar-DZ" sz="4000" dirty="0">
                <a:latin typeface="Arabic Typesetting" panose="03020402040406030203" pitchFamily="66" charset="-78"/>
                <a:cs typeface="Arabic Typesetting" panose="03020402040406030203" pitchFamily="66" charset="-78"/>
              </a:rPr>
              <a:t>م</a:t>
            </a:r>
            <a:r>
              <a:rPr lang="ar-DZ" sz="4000" dirty="0" smtClean="0">
                <a:latin typeface="Arabic Typesetting" panose="03020402040406030203" pitchFamily="66" charset="-78"/>
                <a:cs typeface="Arabic Typesetting" panose="03020402040406030203" pitchFamily="66" charset="-78"/>
              </a:rPr>
              <a:t>عاوضة</a:t>
            </a:r>
            <a:r>
              <a:rPr lang="ar-DZ" sz="4000" dirty="0">
                <a:latin typeface="Arabic Typesetting" panose="03020402040406030203" pitchFamily="66" charset="-78"/>
                <a:cs typeface="Arabic Typesetting" panose="03020402040406030203" pitchFamily="66" charset="-78"/>
              </a:rPr>
              <a:t>.</a:t>
            </a:r>
            <a:endParaRPr lang="fr-FR" sz="4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687185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أركان عقد  </a:t>
            </a:r>
            <a:r>
              <a:rPr lang="ar-DZ" dirty="0">
                <a:latin typeface="Arabic Typesetting" panose="03020402040406030203" pitchFamily="66" charset="-78"/>
                <a:cs typeface="Arabic Typesetting" panose="03020402040406030203" pitchFamily="66" charset="-78"/>
              </a:rPr>
              <a:t>الكفالة: </a:t>
            </a:r>
          </a:p>
        </p:txBody>
      </p:sp>
      <p:sp>
        <p:nvSpPr>
          <p:cNvPr id="3" name="Espace réservé du contenu 2"/>
          <p:cNvSpPr>
            <a:spLocks noGrp="1"/>
          </p:cNvSpPr>
          <p:nvPr>
            <p:ph idx="1"/>
          </p:nvPr>
        </p:nvSpPr>
        <p:spPr>
          <a:xfrm>
            <a:off x="405780" y="1473200"/>
            <a:ext cx="11449272" cy="5384800"/>
          </a:xfrm>
        </p:spPr>
        <p:txBody>
          <a:bodyPr>
            <a:normAutofit fontScale="77500" lnSpcReduction="20000"/>
          </a:bodyPr>
          <a:lstStyle/>
          <a:p>
            <a:pPr marL="0" indent="0" algn="r" rtl="1">
              <a:buNone/>
            </a:pPr>
            <a:r>
              <a:rPr lang="ar-DZ" sz="4600" b="1" dirty="0">
                <a:latin typeface="Arabic Typesetting" panose="03020402040406030203" pitchFamily="66" charset="-78"/>
                <a:cs typeface="Arabic Typesetting" panose="03020402040406030203" pitchFamily="66" charset="-78"/>
              </a:rPr>
              <a:t>	</a:t>
            </a:r>
            <a:r>
              <a:rPr lang="ar-DZ" sz="4600" b="1" dirty="0" smtClean="0">
                <a:latin typeface="Arabic Typesetting" panose="03020402040406030203" pitchFamily="66" charset="-78"/>
                <a:cs typeface="Arabic Typesetting" panose="03020402040406030203" pitchFamily="66" charset="-78"/>
              </a:rPr>
              <a:t>حدد المشرع طبيعة </a:t>
            </a:r>
            <a:r>
              <a:rPr lang="ar-DZ" sz="4600" b="1" dirty="0">
                <a:latin typeface="Arabic Typesetting" panose="03020402040406030203" pitchFamily="66" charset="-78"/>
                <a:cs typeface="Arabic Typesetting" panose="03020402040406030203" pitchFamily="66" charset="-78"/>
              </a:rPr>
              <a:t>الكفالة كونها عقد فيجب توفر لانعقادها الرضا و المحل و السبب.</a:t>
            </a:r>
          </a:p>
          <a:p>
            <a:pPr marL="0" indent="0" algn="r" rtl="1">
              <a:buNone/>
            </a:pPr>
            <a:r>
              <a:rPr lang="ar-DZ" sz="4600" b="1" dirty="0">
                <a:latin typeface="Arabic Typesetting" panose="03020402040406030203" pitchFamily="66" charset="-78"/>
                <a:cs typeface="Arabic Typesetting" panose="03020402040406030203" pitchFamily="66" charset="-78"/>
              </a:rPr>
              <a:t>1.	الرضا بين الكفيل و الدائن  : </a:t>
            </a:r>
          </a:p>
          <a:p>
            <a:pPr marL="0" indent="0" algn="r" rtl="1">
              <a:buNone/>
            </a:pPr>
            <a:r>
              <a:rPr lang="ar-DZ" sz="4600" dirty="0">
                <a:latin typeface="Arabic Typesetting" panose="03020402040406030203" pitchFamily="66" charset="-78"/>
                <a:cs typeface="Arabic Typesetting" panose="03020402040406030203" pitchFamily="66" charset="-78"/>
              </a:rPr>
              <a:t>لقد تمت الإشارة في خصائص عقد الكفالة أنه عقد رضائي، و  لقد اعتبر المشرع الكفالة كسائر العقود التي يشترط فيها الإيجاب والقبول من المكفول له</a:t>
            </a:r>
            <a:r>
              <a:rPr lang="ar-DZ" sz="4600" dirty="0" smtClean="0">
                <a:latin typeface="Arabic Typesetting" panose="03020402040406030203" pitchFamily="66" charset="-78"/>
                <a:cs typeface="Arabic Typesetting" panose="03020402040406030203" pitchFamily="66" charset="-78"/>
              </a:rPr>
              <a:t>.</a:t>
            </a:r>
          </a:p>
          <a:p>
            <a:pPr marL="0" indent="0" algn="r" rtl="1">
              <a:buNone/>
            </a:pPr>
            <a:r>
              <a:rPr lang="ar-DZ" sz="4600" dirty="0">
                <a:latin typeface="Arabic Typesetting" panose="03020402040406030203" pitchFamily="66" charset="-78"/>
                <a:cs typeface="Arabic Typesetting" panose="03020402040406030203" pitchFamily="66" charset="-78"/>
              </a:rPr>
              <a:t>	يكفي أن يكون </a:t>
            </a:r>
            <a:r>
              <a:rPr lang="ar-DZ" sz="4600" b="1" dirty="0">
                <a:solidFill>
                  <a:srgbClr val="FF0000"/>
                </a:solidFill>
                <a:latin typeface="Arabic Typesetting" panose="03020402040406030203" pitchFamily="66" charset="-78"/>
                <a:cs typeface="Arabic Typesetting" panose="03020402040406030203" pitchFamily="66" charset="-78"/>
              </a:rPr>
              <a:t>رضا المكفول له </a:t>
            </a:r>
            <a:r>
              <a:rPr lang="ar-DZ" sz="4600" dirty="0">
                <a:latin typeface="Arabic Typesetting" panose="03020402040406030203" pitchFamily="66" charset="-78"/>
                <a:cs typeface="Arabic Typesetting" panose="03020402040406030203" pitchFamily="66" charset="-78"/>
              </a:rPr>
              <a:t>ضمنا وسكوته يعتبر رضاً منه لأن فـي الكفالـة منفعة له (تعتبر الكفالة بالنسبة للدائن عملاً نافعاً نفعاً محضا). كما يجب أن يكون رضا الكفيل خالياً من عيوب الرضا وفقاً للقواعد العامة أي لإكراه، او الغلط، أو التدليس أو الغبن ( الرجوع الى المواد 81-82-86-88-90 ق م ). </a:t>
            </a:r>
          </a:p>
          <a:p>
            <a:pPr marL="0" indent="0" algn="r" rtl="1">
              <a:buNone/>
            </a:pPr>
            <a:r>
              <a:rPr lang="ar-DZ" sz="4600" dirty="0">
                <a:latin typeface="Arabic Typesetting" panose="03020402040406030203" pitchFamily="66" charset="-78"/>
                <a:cs typeface="Arabic Typesetting" panose="03020402040406030203" pitchFamily="66" charset="-78"/>
              </a:rPr>
              <a:t>	وأما </a:t>
            </a:r>
            <a:r>
              <a:rPr lang="ar-DZ" sz="4600" b="1" dirty="0">
                <a:solidFill>
                  <a:srgbClr val="FF0000"/>
                </a:solidFill>
                <a:latin typeface="Arabic Typesetting" panose="03020402040406030203" pitchFamily="66" charset="-78"/>
                <a:cs typeface="Arabic Typesetting" panose="03020402040406030203" pitchFamily="66" charset="-78"/>
              </a:rPr>
              <a:t>رضا المكفول عنه </a:t>
            </a:r>
            <a:r>
              <a:rPr lang="ar-DZ" sz="4600" dirty="0">
                <a:latin typeface="Arabic Typesetting" panose="03020402040406030203" pitchFamily="66" charset="-78"/>
                <a:cs typeface="Arabic Typesetting" panose="03020402040406030203" pitchFamily="66" charset="-78"/>
              </a:rPr>
              <a:t>فهو غير معتبر في عقد الكفالة لأنه ليس طرفاً فيها. فإيجـاب الكفيل وحده يكفي لانعقاد الكفالة و حتى رغم معارضته و هو ما نص عليه المشرع بالمادة 647 ق م : " تجوز كفالـة المـدين بغيـر علمـه ، وتجـوز أيضا رغـم  معارضته".</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507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أركان عقد  </a:t>
            </a:r>
            <a:r>
              <a:rPr lang="ar-DZ" dirty="0">
                <a:latin typeface="Arabic Typesetting" panose="03020402040406030203" pitchFamily="66" charset="-78"/>
                <a:cs typeface="Arabic Typesetting" panose="03020402040406030203" pitchFamily="66" charset="-78"/>
              </a:rPr>
              <a:t>الكفالة: </a:t>
            </a:r>
          </a:p>
        </p:txBody>
      </p:sp>
      <p:sp>
        <p:nvSpPr>
          <p:cNvPr id="3" name="Espace réservé du contenu 2"/>
          <p:cNvSpPr>
            <a:spLocks noGrp="1"/>
          </p:cNvSpPr>
          <p:nvPr>
            <p:ph idx="1"/>
          </p:nvPr>
        </p:nvSpPr>
        <p:spPr>
          <a:xfrm>
            <a:off x="405780" y="1473200"/>
            <a:ext cx="11449272" cy="5384800"/>
          </a:xfrm>
        </p:spPr>
        <p:txBody>
          <a:bodyPr>
            <a:normAutofit fontScale="85000" lnSpcReduction="10000"/>
          </a:bodyPr>
          <a:lstStyle/>
          <a:p>
            <a:pPr marL="0" indent="0" algn="r" rtl="1">
              <a:buNone/>
            </a:pPr>
            <a:r>
              <a:rPr lang="ar-DZ" sz="4600" b="1" dirty="0">
                <a:latin typeface="Arabic Typesetting" panose="03020402040406030203" pitchFamily="66" charset="-78"/>
                <a:cs typeface="Arabic Typesetting" panose="03020402040406030203" pitchFamily="66" charset="-78"/>
              </a:rPr>
              <a:t>	2.	المحل : يتحدد التزام الكفيل في الكفالة تبعـا للالتـزام الأصـلي المكفول من حيث وجوده أو إمكانية وجوده أو صحته وأن يكـون مشـروعاً وصـحيحاً وكذلك يجب على الكفيل أن يكون التزامه معين تجاه الدائن .فالكفالة أصلاً عقد تابع لالتزام أصلي ودون هذا الأخير لا تقوم دونه. </a:t>
            </a:r>
          </a:p>
          <a:p>
            <a:pPr marL="0" indent="0" algn="r" rtl="1">
              <a:buNone/>
            </a:pPr>
            <a:r>
              <a:rPr lang="ar-DZ" sz="4600" b="1" dirty="0" smtClean="0">
                <a:latin typeface="Arabic Typesetting" panose="03020402040406030203" pitchFamily="66" charset="-78"/>
                <a:cs typeface="Arabic Typesetting" panose="03020402040406030203" pitchFamily="66" charset="-78"/>
              </a:rPr>
              <a:t>غير </a:t>
            </a:r>
            <a:r>
              <a:rPr lang="ar-DZ" sz="4600" b="1" dirty="0">
                <a:latin typeface="Arabic Typesetting" panose="03020402040406030203" pitchFamily="66" charset="-78"/>
                <a:cs typeface="Arabic Typesetting" panose="03020402040406030203" pitchFamily="66" charset="-78"/>
              </a:rPr>
              <a:t>ان المشرع أجاز بالمادة 650 ق م  كفالة الالتزام مستقبلي و كفالة الالتزام معلق على شرط: </a:t>
            </a:r>
          </a:p>
          <a:p>
            <a:pPr algn="r" rtl="1">
              <a:buFont typeface="Wingdings" panose="05000000000000000000" pitchFamily="2" charset="2"/>
              <a:buChar char="§"/>
            </a:pPr>
            <a:r>
              <a:rPr lang="ar-DZ" sz="4600" b="1" dirty="0" smtClean="0">
                <a:solidFill>
                  <a:srgbClr val="FF0000"/>
                </a:solidFill>
                <a:latin typeface="Arabic Typesetting" panose="03020402040406030203" pitchFamily="66" charset="-78"/>
                <a:cs typeface="Arabic Typesetting" panose="03020402040406030203" pitchFamily="66" charset="-78"/>
              </a:rPr>
              <a:t>كفالة </a:t>
            </a:r>
            <a:r>
              <a:rPr lang="ar-DZ" sz="4600" b="1" dirty="0">
                <a:solidFill>
                  <a:srgbClr val="FF0000"/>
                </a:solidFill>
                <a:latin typeface="Arabic Typesetting" panose="03020402040406030203" pitchFamily="66" charset="-78"/>
                <a:cs typeface="Arabic Typesetting" panose="03020402040406030203" pitchFamily="66" charset="-78"/>
              </a:rPr>
              <a:t>التزام مستقبلي: </a:t>
            </a:r>
            <a:r>
              <a:rPr lang="ar-DZ" sz="4600" b="1" dirty="0">
                <a:latin typeface="Arabic Typesetting" panose="03020402040406030203" pitchFamily="66" charset="-78"/>
                <a:cs typeface="Arabic Typesetting" panose="03020402040406030203" pitchFamily="66" charset="-78"/>
              </a:rPr>
              <a:t>أجاز المشرع كفالـة الـدين المستقبلي شريطة أن يحدد مقدماً المبلغ المكفول وذلك حماية للكفيل، الذي سيكفل ديناً لم يوجد بعد، فأقل حق له أن يعلم مقدار هذا الدين. فإذا كان الكفيل لدين مستقبلي لم يعين مدة الكفالة، كان له في أي وقت أنْ يراجع فيها،  ما دام الدين المكفول لم ينشأ بعد. و عليه يستنتج من هذا الحكم أن المشرع لم يشترط تحديد مدة كفالة الالتزام المستقبل.</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86296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أركان عقد  </a:t>
            </a:r>
            <a:r>
              <a:rPr lang="ar-DZ" dirty="0">
                <a:latin typeface="Arabic Typesetting" panose="03020402040406030203" pitchFamily="66" charset="-78"/>
                <a:cs typeface="Arabic Typesetting" panose="03020402040406030203" pitchFamily="66" charset="-78"/>
              </a:rPr>
              <a:t>الكفالة: </a:t>
            </a:r>
          </a:p>
        </p:txBody>
      </p:sp>
      <p:sp>
        <p:nvSpPr>
          <p:cNvPr id="3" name="Espace réservé du contenu 2"/>
          <p:cNvSpPr>
            <a:spLocks noGrp="1"/>
          </p:cNvSpPr>
          <p:nvPr>
            <p:ph idx="1"/>
          </p:nvPr>
        </p:nvSpPr>
        <p:spPr>
          <a:xfrm>
            <a:off x="471350" y="1844824"/>
            <a:ext cx="11449272" cy="4752528"/>
          </a:xfrm>
        </p:spPr>
        <p:txBody>
          <a:bodyPr>
            <a:normAutofit/>
          </a:bodyPr>
          <a:lstStyle/>
          <a:p>
            <a:pPr lvl="1" algn="r" rtl="1">
              <a:buFont typeface="Wingdings" panose="05000000000000000000" pitchFamily="2" charset="2"/>
              <a:buChar char="§"/>
            </a:pPr>
            <a:r>
              <a:rPr lang="ar-DZ" sz="4200" b="1" dirty="0" smtClean="0">
                <a:solidFill>
                  <a:srgbClr val="FF0000"/>
                </a:solidFill>
                <a:latin typeface="Arabic Typesetting" panose="03020402040406030203" pitchFamily="66" charset="-78"/>
                <a:cs typeface="Arabic Typesetting" panose="03020402040406030203" pitchFamily="66" charset="-78"/>
              </a:rPr>
              <a:t>كفالة </a:t>
            </a:r>
            <a:r>
              <a:rPr lang="ar-DZ" sz="4200" b="1" dirty="0">
                <a:solidFill>
                  <a:srgbClr val="FF0000"/>
                </a:solidFill>
                <a:latin typeface="Arabic Typesetting" panose="03020402040406030203" pitchFamily="66" charset="-78"/>
                <a:cs typeface="Arabic Typesetting" panose="03020402040406030203" pitchFamily="66" charset="-78"/>
              </a:rPr>
              <a:t>دين معلق على شرط : </a:t>
            </a:r>
            <a:r>
              <a:rPr lang="ar-DZ" sz="4200" b="1" dirty="0">
                <a:latin typeface="Arabic Typesetting" panose="03020402040406030203" pitchFamily="66" charset="-78"/>
                <a:cs typeface="Arabic Typesetting" panose="03020402040406030203" pitchFamily="66" charset="-78"/>
              </a:rPr>
              <a:t>وقد جاء أيضا بأحكام  المادة 650 من ق م ما يلي :"تجوز الكفالة في الدين المشروط". فإذا كان الدين الأصلي معلقاً على شرط واقف مثلا، كان التزام الكفيل كذلك، فـإذا تحقـق الشرط أصبح التزام المكفول عنه نافذاً وتبعه التزام الكفيل، وإذا تخلف الشـرط يـزول. و على حد سواء تجوز كفالة الدين المعلق على شرط فاسـخ، بحيث يزول </a:t>
            </a:r>
            <a:r>
              <a:rPr lang="ar-DZ" sz="4200" b="1" dirty="0" smtClean="0">
                <a:latin typeface="Arabic Typesetting" panose="03020402040406030203" pitchFamily="66" charset="-78"/>
                <a:cs typeface="Arabic Typesetting" panose="03020402040406030203" pitchFamily="66" charset="-78"/>
              </a:rPr>
              <a:t>.</a:t>
            </a:r>
          </a:p>
          <a:p>
            <a:pPr lvl="1" algn="r" rtl="1">
              <a:buFont typeface="Wingdings" panose="05000000000000000000" pitchFamily="2" charset="2"/>
              <a:buChar char="§"/>
            </a:pPr>
            <a:r>
              <a:rPr lang="ar-DZ" sz="4200" b="1" dirty="0">
                <a:latin typeface="Arabic Typesetting" panose="03020402040406030203" pitchFamily="66" charset="-78"/>
                <a:cs typeface="Arabic Typesetting" panose="03020402040406030203" pitchFamily="66" charset="-78"/>
              </a:rPr>
              <a:t>التزام الكفيل فإذا تحقق الشرط الفاسخ فإن الدين الأصلي ينفسخ بأثر رجعي وكذلك ينفسخ التزام الكفيل تبعـا له.</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6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smtClean="0">
                <a:latin typeface="Arabic Typesetting" panose="03020402040406030203" pitchFamily="66" charset="-78"/>
                <a:cs typeface="Arabic Typesetting" panose="03020402040406030203" pitchFamily="66" charset="-78"/>
              </a:rPr>
              <a:t>أركان عقد  </a:t>
            </a:r>
            <a:r>
              <a:rPr lang="ar-DZ" dirty="0">
                <a:latin typeface="Arabic Typesetting" panose="03020402040406030203" pitchFamily="66" charset="-78"/>
                <a:cs typeface="Arabic Typesetting" panose="03020402040406030203" pitchFamily="66" charset="-78"/>
              </a:rPr>
              <a:t>الكفالة: </a:t>
            </a:r>
          </a:p>
        </p:txBody>
      </p:sp>
      <p:sp>
        <p:nvSpPr>
          <p:cNvPr id="3" name="Espace réservé du contenu 2"/>
          <p:cNvSpPr>
            <a:spLocks noGrp="1"/>
          </p:cNvSpPr>
          <p:nvPr>
            <p:ph idx="1"/>
          </p:nvPr>
        </p:nvSpPr>
        <p:spPr>
          <a:xfrm>
            <a:off x="405780" y="1473200"/>
            <a:ext cx="11449272" cy="5384800"/>
          </a:xfrm>
        </p:spPr>
        <p:txBody>
          <a:bodyPr>
            <a:normAutofit fontScale="92500" lnSpcReduction="10000"/>
          </a:bodyPr>
          <a:lstStyle/>
          <a:p>
            <a:pPr marL="0" indent="0" algn="r" rtl="1">
              <a:buNone/>
            </a:pPr>
            <a:r>
              <a:rPr lang="ar-DZ" sz="4600" b="1" dirty="0" smtClean="0">
                <a:latin typeface="Arabic Typesetting" panose="03020402040406030203" pitchFamily="66" charset="-78"/>
                <a:cs typeface="Arabic Typesetting" panose="03020402040406030203" pitchFamily="66" charset="-78"/>
              </a:rPr>
              <a:t>3</a:t>
            </a:r>
            <a:r>
              <a:rPr lang="ar-DZ" sz="4600" b="1" dirty="0">
                <a:latin typeface="Arabic Typesetting" panose="03020402040406030203" pitchFamily="66" charset="-78"/>
                <a:cs typeface="Arabic Typesetting" panose="03020402040406030203" pitchFamily="66" charset="-78"/>
              </a:rPr>
              <a:t>.	السبب: و هو الرابط القانوني والدافع الحقيقي للعقد. ويجب أن تتوافر في سبب عقد الكفالة الشروط العامة وهي أن يكون موجوداً وصحيحاً ومباحاً وغير مخالف للنظام العام والآداب.</a:t>
            </a:r>
          </a:p>
          <a:p>
            <a:pPr marL="914400" indent="-914400" algn="r" rtl="1">
              <a:buAutoNum type="arabicPeriod" startAt="4"/>
            </a:pPr>
            <a:r>
              <a:rPr lang="ar-DZ" sz="4600" b="1" dirty="0" smtClean="0">
                <a:latin typeface="Arabic Typesetting" panose="03020402040406030203" pitchFamily="66" charset="-78"/>
                <a:cs typeface="Arabic Typesetting" panose="03020402040406030203" pitchFamily="66" charset="-78"/>
              </a:rPr>
              <a:t>إثبات </a:t>
            </a:r>
            <a:r>
              <a:rPr lang="ar-DZ" sz="4600" b="1" dirty="0">
                <a:latin typeface="Arabic Typesetting" panose="03020402040406030203" pitchFamily="66" charset="-78"/>
                <a:cs typeface="Arabic Typesetting" panose="03020402040406030203" pitchFamily="66" charset="-78"/>
              </a:rPr>
              <a:t>عقد الكفالة: </a:t>
            </a:r>
            <a:r>
              <a:rPr lang="ar-DZ" sz="4600" b="1" dirty="0" smtClean="0">
                <a:latin typeface="Arabic Typesetting" panose="03020402040406030203" pitchFamily="66" charset="-78"/>
                <a:cs typeface="Arabic Typesetting" panose="03020402040406030203" pitchFamily="66" charset="-78"/>
              </a:rPr>
              <a:t>ما </a:t>
            </a:r>
            <a:r>
              <a:rPr lang="ar-DZ" sz="4600" b="1" dirty="0">
                <a:latin typeface="Arabic Typesetting" panose="03020402040406030203" pitchFamily="66" charset="-78"/>
                <a:cs typeface="Arabic Typesetting" panose="03020402040406030203" pitchFamily="66" charset="-78"/>
              </a:rPr>
              <a:t>645  </a:t>
            </a:r>
            <a:r>
              <a:rPr lang="ar-DZ" sz="4600" b="1" dirty="0" smtClean="0">
                <a:latin typeface="Arabic Typesetting" panose="03020402040406030203" pitchFamily="66" charset="-78"/>
                <a:cs typeface="Arabic Typesetting" panose="03020402040406030203" pitchFamily="66" charset="-78"/>
              </a:rPr>
              <a:t>ق م " </a:t>
            </a:r>
            <a:r>
              <a:rPr lang="ar-DZ" sz="4600" b="1" dirty="0">
                <a:latin typeface="Arabic Typesetting" panose="03020402040406030203" pitchFamily="66" charset="-78"/>
                <a:cs typeface="Arabic Typesetting" panose="03020402040406030203" pitchFamily="66" charset="-78"/>
              </a:rPr>
              <a:t>لا ثبت الكفالة إلا بالكتابة،  ولـو  كان من الجائز إثبات الالتزام الأصلي بالبينة."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smtClean="0">
                <a:latin typeface="Arabic Typesetting" panose="03020402040406030203" pitchFamily="66" charset="-78"/>
                <a:cs typeface="Arabic Typesetting" panose="03020402040406030203" pitchFamily="66" charset="-78"/>
              </a:rPr>
              <a:t>الكفالة  </a:t>
            </a:r>
            <a:r>
              <a:rPr lang="ar-DZ" sz="4600" b="1" dirty="0">
                <a:latin typeface="Arabic Typesetting" panose="03020402040406030203" pitchFamily="66" charset="-78"/>
                <a:cs typeface="Arabic Typesetting" panose="03020402040406030203" pitchFamily="66" charset="-78"/>
              </a:rPr>
              <a:t>عقد رضائي يتم بمجرد الإيجاب مع القبول،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smtClean="0">
                <a:latin typeface="Arabic Typesetting" panose="03020402040406030203" pitchFamily="66" charset="-78"/>
                <a:cs typeface="Arabic Typesetting" panose="03020402040406030203" pitchFamily="66" charset="-78"/>
              </a:rPr>
              <a:t>لذلك </a:t>
            </a:r>
            <a:r>
              <a:rPr lang="ar-DZ" sz="4600" b="1" dirty="0">
                <a:latin typeface="Arabic Typesetting" panose="03020402040406030203" pitchFamily="66" charset="-78"/>
                <a:cs typeface="Arabic Typesetting" panose="03020402040406030203" pitchFamily="66" charset="-78"/>
              </a:rPr>
              <a:t>فإن الكتابة رسمية كانت أو عرفية تشترط للإثبات وليس للانعقاد، فالكتابة قررت لمصلحة الكفيل والدائن لأن الكفالـة ضمانة مهمة لحق الدائن، فإذا أضاع السند الكتابي أو سرق أو تلف أو إذا وجـد مـانع أدبي فإنه يجوز الإثبات بطرق الإثبات الأخرى .</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1168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أثار عقد الكفالة :</a:t>
            </a:r>
          </a:p>
        </p:txBody>
      </p:sp>
      <p:sp>
        <p:nvSpPr>
          <p:cNvPr id="3" name="Espace réservé du contenu 2"/>
          <p:cNvSpPr>
            <a:spLocks noGrp="1"/>
          </p:cNvSpPr>
          <p:nvPr>
            <p:ph idx="1"/>
          </p:nvPr>
        </p:nvSpPr>
        <p:spPr>
          <a:xfrm>
            <a:off x="471350" y="1844824"/>
            <a:ext cx="11449272" cy="4752528"/>
          </a:xfrm>
        </p:spPr>
        <p:txBody>
          <a:bodyPr>
            <a:normAutofit lnSpcReduction="10000"/>
          </a:bodyPr>
          <a:lstStyle/>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الأصل </a:t>
            </a:r>
            <a:r>
              <a:rPr lang="ar-DZ" sz="4200" b="1" dirty="0">
                <a:latin typeface="Arabic Typesetting" panose="03020402040406030203" pitchFamily="66" charset="-78"/>
                <a:cs typeface="Arabic Typesetting" panose="03020402040406030203" pitchFamily="66" charset="-78"/>
              </a:rPr>
              <a:t>في الكفالة أنها عقد يجمع بين الكفيل و الدائن، </a:t>
            </a:r>
            <a:endParaRPr lang="ar-DZ" sz="4200" b="1" dirty="0" smtClean="0">
              <a:latin typeface="Arabic Typesetting" panose="03020402040406030203" pitchFamily="66" charset="-78"/>
              <a:cs typeface="Arabic Typesetting" panose="03020402040406030203" pitchFamily="66" charset="-78"/>
            </a:endParaRPr>
          </a:p>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أما </a:t>
            </a:r>
            <a:r>
              <a:rPr lang="ar-DZ" sz="4200" b="1" dirty="0">
                <a:latin typeface="Arabic Typesetting" panose="03020402040406030203" pitchFamily="66" charset="-78"/>
                <a:cs typeface="Arabic Typesetting" panose="03020402040406030203" pitchFamily="66" charset="-78"/>
              </a:rPr>
              <a:t>المدين الأصلي فلا يعد طرفا في العقد، اذ يتقدم الكفيل لضمان وفاء دين على المدين فيضم بذلك ذمته الى ذمة المدين. </a:t>
            </a:r>
            <a:endParaRPr lang="ar-DZ" sz="4200" b="1" dirty="0" smtClean="0">
              <a:latin typeface="Arabic Typesetting" panose="03020402040406030203" pitchFamily="66" charset="-78"/>
              <a:cs typeface="Arabic Typesetting" panose="03020402040406030203" pitchFamily="66" charset="-78"/>
            </a:endParaRPr>
          </a:p>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غير </a:t>
            </a:r>
            <a:r>
              <a:rPr lang="ar-DZ" sz="4200" b="1" dirty="0">
                <a:latin typeface="Arabic Typesetting" panose="03020402040406030203" pitchFamily="66" charset="-78"/>
                <a:cs typeface="Arabic Typesetting" panose="03020402040406030203" pitchFamily="66" charset="-78"/>
              </a:rPr>
              <a:t>أن الاثار التي يرتبها هذا العقد تمس الكفيل و الدائن و </a:t>
            </a:r>
            <a:r>
              <a:rPr lang="ar-DZ" sz="4200" b="1" dirty="0" smtClean="0">
                <a:latin typeface="Arabic Typesetting" panose="03020402040406030203" pitchFamily="66" charset="-78"/>
                <a:cs typeface="Arabic Typesetting" panose="03020402040406030203" pitchFamily="66" charset="-78"/>
              </a:rPr>
              <a:t>الكفيل: </a:t>
            </a:r>
          </a:p>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الحقوق </a:t>
            </a:r>
            <a:r>
              <a:rPr lang="ar-DZ" sz="4200" b="1" dirty="0">
                <a:latin typeface="Arabic Typesetting" panose="03020402040406030203" pitchFamily="66" charset="-78"/>
                <a:cs typeface="Arabic Typesetting" panose="03020402040406030203" pitchFamily="66" charset="-78"/>
              </a:rPr>
              <a:t>التي منحها القانون للدائن من اجل استيفاء حقه، </a:t>
            </a:r>
            <a:endParaRPr lang="ar-DZ" sz="4200" b="1" dirty="0" smtClean="0">
              <a:latin typeface="Arabic Typesetting" panose="03020402040406030203" pitchFamily="66" charset="-78"/>
              <a:cs typeface="Arabic Typesetting" panose="03020402040406030203" pitchFamily="66" charset="-78"/>
            </a:endParaRPr>
          </a:p>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حقوق الكفيل، </a:t>
            </a:r>
          </a:p>
          <a:p>
            <a:pPr lvl="1" algn="just" rtl="1">
              <a:buFont typeface="Wingdings" panose="05000000000000000000" pitchFamily="2" charset="2"/>
              <a:buChar char="§"/>
            </a:pPr>
            <a:r>
              <a:rPr lang="ar-DZ" sz="4200" b="1" dirty="0" smtClean="0">
                <a:latin typeface="Arabic Typesetting" panose="03020402040406030203" pitchFamily="66" charset="-78"/>
                <a:cs typeface="Arabic Typesetting" panose="03020402040406030203" pitchFamily="66" charset="-78"/>
              </a:rPr>
              <a:t>ما </a:t>
            </a:r>
            <a:r>
              <a:rPr lang="ar-DZ" sz="4200" b="1" dirty="0">
                <a:latin typeface="Arabic Typesetting" panose="03020402040406030203" pitchFamily="66" charset="-78"/>
                <a:cs typeface="Arabic Typesetting" panose="03020402040406030203" pitchFamily="66" charset="-78"/>
              </a:rPr>
              <a:t>يرتبه عقد الكفالة بصفة غير مباشرة على علاقة الكفيل بالمدين. </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1740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1.	حقوق المكفول له (الدائن): </a:t>
            </a:r>
          </a:p>
        </p:txBody>
      </p:sp>
      <p:sp>
        <p:nvSpPr>
          <p:cNvPr id="3" name="Espace réservé du contenu 2"/>
          <p:cNvSpPr>
            <a:spLocks noGrp="1"/>
          </p:cNvSpPr>
          <p:nvPr>
            <p:ph idx="1"/>
          </p:nvPr>
        </p:nvSpPr>
        <p:spPr>
          <a:xfrm>
            <a:off x="405780" y="1473200"/>
            <a:ext cx="11449272" cy="5384800"/>
          </a:xfrm>
        </p:spPr>
        <p:txBody>
          <a:bodyPr>
            <a:normAutofit fontScale="85000" lnSpcReduction="20000"/>
          </a:bodyPr>
          <a:lstStyle/>
          <a:p>
            <a:pPr marL="0" indent="0" algn="r" rtl="1">
              <a:buNone/>
            </a:pPr>
            <a:r>
              <a:rPr lang="ar-DZ" sz="4600" b="1" dirty="0">
                <a:latin typeface="Arabic Typesetting" panose="03020402040406030203" pitchFamily="66" charset="-78"/>
                <a:cs typeface="Arabic Typesetting" panose="03020402040406030203" pitchFamily="66" charset="-78"/>
              </a:rPr>
              <a:t>	لخص المشرع حقوق الدائن في حقين: الحق في اللجوء الى القضاء من أجل المطالبة بالوفاء بالدين و حق التنفيذ لاستيفاء الدين:</a:t>
            </a:r>
          </a:p>
          <a:p>
            <a:pPr marL="0" indent="0" algn="r" rtl="1">
              <a:buNone/>
            </a:pPr>
            <a:r>
              <a:rPr lang="ar-DZ" sz="4600" b="1" dirty="0">
                <a:latin typeface="Arabic Typesetting" panose="03020402040406030203" pitchFamily="66" charset="-78"/>
                <a:cs typeface="Arabic Typesetting" panose="03020402040406030203" pitchFamily="66" charset="-78"/>
              </a:rPr>
              <a:t>أ‌.	حق المطالبة القضائية بالوفاء بالدين: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a:latin typeface="Arabic Typesetting" panose="03020402040406030203" pitchFamily="66" charset="-78"/>
                <a:cs typeface="Arabic Typesetting" panose="03020402040406030203" pitchFamily="66" charset="-78"/>
              </a:rPr>
              <a:t>الأصل أنه لا يجوز للدائن مطالبة الكفيل باستيفاء الدين الا بعد رجوعه على المدين ( ما 660 ق م )، غير ان المشرع اورد استثناء بالمادة 665 من ق م بحيث أجاز للدائن مطالبة الكفيل بالدين قبل مطالبة المدين في الحالات التالية :</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اذا كان الكفيل متضامناً مع المدين، </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في حالة عدم تمسـك الكفيـل بحقه بالدفع بعدم مطالبته قبل مطالبة المدين المقرر له قانوناً، </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في حالة تنازل الكفيل عـن هـذا الحق بعقد الكفالة أو بعقد لاحقٍ له.</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9275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1.	حقوق المكفول له (الدائن): </a:t>
            </a:r>
          </a:p>
        </p:txBody>
      </p:sp>
      <p:sp>
        <p:nvSpPr>
          <p:cNvPr id="3" name="Espace réservé du contenu 2"/>
          <p:cNvSpPr>
            <a:spLocks noGrp="1"/>
          </p:cNvSpPr>
          <p:nvPr>
            <p:ph idx="1"/>
          </p:nvPr>
        </p:nvSpPr>
        <p:spPr>
          <a:xfrm>
            <a:off x="405780" y="1473200"/>
            <a:ext cx="11449272" cy="5384800"/>
          </a:xfrm>
        </p:spPr>
        <p:txBody>
          <a:bodyPr>
            <a:normAutofit/>
          </a:bodyPr>
          <a:lstStyle/>
          <a:p>
            <a:pPr marL="0" indent="0" algn="r" rtl="1">
              <a:buNone/>
            </a:pPr>
            <a:r>
              <a:rPr lang="ar-DZ" sz="4600" b="1" dirty="0">
                <a:latin typeface="Arabic Typesetting" panose="03020402040406030203" pitchFamily="66" charset="-78"/>
                <a:cs typeface="Arabic Typesetting" panose="03020402040406030203" pitchFamily="66" charset="-78"/>
              </a:rPr>
              <a:t>	</a:t>
            </a:r>
            <a:r>
              <a:rPr lang="ar-DZ" sz="7200" dirty="0">
                <a:latin typeface="Arabic Typesetting" panose="03020402040406030203" pitchFamily="66" charset="-78"/>
                <a:cs typeface="Arabic Typesetting" panose="03020402040406030203" pitchFamily="66" charset="-78"/>
              </a:rPr>
              <a:t>ب. الحق في المطالبة بالتنفيذ : على الكفيل التنفيذ ازلا على أموال المدين و في حالة عدم الوفاء أو عدم كفاية هذه الأموال لسداد كل الدين للمكفول له الحق في التنفيذ على أموال الكفيل أو الكفلاء في حالة تعددهم </a:t>
            </a:r>
            <a:r>
              <a:rPr lang="ar-DZ" sz="7200" dirty="0" smtClean="0">
                <a:latin typeface="Arabic Typesetting" panose="03020402040406030203" pitchFamily="66" charset="-78"/>
                <a:cs typeface="Arabic Typesetting" panose="03020402040406030203" pitchFamily="66" charset="-78"/>
              </a:rPr>
              <a:t>.</a:t>
            </a:r>
          </a:p>
          <a:p>
            <a:pPr marL="0" indent="0" algn="r" rtl="1">
              <a:buNone/>
            </a:pPr>
            <a:endParaRPr lang="ar-DZ" sz="72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93185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lnSpcReduction="10000"/>
          </a:bodyPr>
          <a:lstStyle/>
          <a:p>
            <a:pPr marL="0" indent="0" algn="r" rtl="1">
              <a:buNone/>
            </a:pPr>
            <a:r>
              <a:rPr lang="ar-DZ" sz="4600" b="1" dirty="0">
                <a:latin typeface="Arabic Typesetting" panose="03020402040406030203" pitchFamily="66" charset="-78"/>
                <a:cs typeface="Arabic Typesetting" panose="03020402040406030203" pitchFamily="66" charset="-78"/>
              </a:rPr>
              <a:t>تتمثل حقوق الكفيل بالدفوع الخاصة بالمدين باعتباره تابعاً له والدفوع الخاصة بـه (أي للكفيل)، بالإضافة إلى الدفوع التي نص عليها القانون في أحكام الكفالة.</a:t>
            </a:r>
          </a:p>
          <a:p>
            <a:pPr marL="0" indent="0" algn="r" rtl="1">
              <a:buNone/>
            </a:pPr>
            <a:r>
              <a:rPr lang="ar-DZ" sz="4600" b="1" dirty="0" smtClean="0">
                <a:latin typeface="Arabic Typesetting" panose="03020402040406030203" pitchFamily="66" charset="-78"/>
                <a:cs typeface="Arabic Typesetting" panose="03020402040406030203" pitchFamily="66" charset="-78"/>
              </a:rPr>
              <a:t>أ. </a:t>
            </a:r>
            <a:r>
              <a:rPr lang="ar-DZ" sz="4600" b="1" dirty="0" smtClean="0">
                <a:solidFill>
                  <a:srgbClr val="C00000"/>
                </a:solidFill>
                <a:latin typeface="Arabic Typesetting" panose="03020402040406030203" pitchFamily="66" charset="-78"/>
                <a:cs typeface="Arabic Typesetting" panose="03020402040406030203" pitchFamily="66" charset="-78"/>
              </a:rPr>
              <a:t>الدفوع </a:t>
            </a:r>
            <a:r>
              <a:rPr lang="ar-DZ" sz="4600" b="1" dirty="0">
                <a:solidFill>
                  <a:srgbClr val="C00000"/>
                </a:solidFill>
                <a:latin typeface="Arabic Typesetting" panose="03020402040406030203" pitchFamily="66" charset="-78"/>
                <a:cs typeface="Arabic Typesetting" panose="03020402040406030203" pitchFamily="66" charset="-78"/>
              </a:rPr>
              <a:t>الخاصة بالالتزام الأصلي</a:t>
            </a:r>
            <a:r>
              <a:rPr lang="ar-DZ" sz="4600" b="1" dirty="0">
                <a:latin typeface="Arabic Typesetting" panose="03020402040406030203" pitchFamily="66" charset="-78"/>
                <a:cs typeface="Arabic Typesetting" panose="03020402040406030203" pitchFamily="66" charset="-78"/>
              </a:rPr>
              <a:t>: في حالة بطلان التزام المدين بطلاناَ مطلقاً أو بـاطلاً نسبياً ، كأن يشوب التزام المدين عيب في الشروط الموضوعية للعقد بينه وبين الدائن مثال ذلك انعدام الرضا أو المحل أو السبب أو انعدام الأهلية، يترتب على بطلان التزام المدين بطلان التزام الكفيل. فإنه يجوز للكفيل أن يدفع بذلك أمام الدائن و هذا وفقا لما جاء بالمادة 654 ق م " ....و له ان يتمسك بجميع الأوجه التي يحتج بها المدين.".</a:t>
            </a:r>
          </a:p>
          <a:p>
            <a:pPr marL="0" indent="0" algn="r" rtl="1">
              <a:buNone/>
            </a:pPr>
            <a:r>
              <a:rPr lang="ar-DZ" sz="4600" b="1" dirty="0">
                <a:latin typeface="Arabic Typesetting" panose="03020402040406030203" pitchFamily="66" charset="-78"/>
                <a:cs typeface="Arabic Typesetting" panose="03020402040406030203" pitchFamily="66" charset="-78"/>
              </a:rPr>
              <a:t>	</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64193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904528"/>
          </a:xfrm>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189756" y="980728"/>
            <a:ext cx="11881320" cy="5877272"/>
          </a:xfrm>
        </p:spPr>
        <p:txBody>
          <a:bodyPr>
            <a:normAutofit fontScale="55000" lnSpcReduction="20000"/>
          </a:bodyPr>
          <a:lstStyle/>
          <a:p>
            <a:pPr marL="0" indent="0" algn="r" rtl="1">
              <a:buNone/>
            </a:pPr>
            <a:r>
              <a:rPr lang="ar-DZ" sz="5800" b="1" dirty="0">
                <a:latin typeface="Arabic Typesetting" panose="03020402040406030203" pitchFamily="66" charset="-78"/>
                <a:cs typeface="Arabic Typesetting" panose="03020402040406030203" pitchFamily="66" charset="-78"/>
              </a:rPr>
              <a:t>كما يجوز للكفيل الدفع بانقضاء التزام : بما ان التزام الكفيل تابع للالتزام الأصلي في الوجود فهو تابع له أيضا في الانقضاء. </a:t>
            </a:r>
            <a:endParaRPr lang="ar-DZ" sz="5800" b="1" dirty="0" smtClean="0">
              <a:latin typeface="Arabic Typesetting" panose="03020402040406030203" pitchFamily="66" charset="-78"/>
              <a:cs typeface="Arabic Typesetting" panose="03020402040406030203" pitchFamily="66" charset="-78"/>
            </a:endParaRPr>
          </a:p>
          <a:p>
            <a:pPr marL="0" indent="0" algn="r" rtl="1">
              <a:buNone/>
            </a:pPr>
            <a:endParaRPr lang="ar-DZ" sz="5800" b="1" dirty="0">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ينقضي الالتزام اما بوفاء المدين بالدين طبقا لما جاء بالمادة 654 ق م :" يبرأ الكفيل بمجرد براءة المدين.." . </a:t>
            </a: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كما تبرأ ذمة الكفيل اذا لم يقم الدائن باتخاذ الإجراءات ضد المدين خلال 6 أشهر من انذار الكفيل للدائن ما 657/2 </a:t>
            </a:r>
            <a:r>
              <a:rPr lang="ar-DZ" sz="5800" b="1" dirty="0" smtClean="0">
                <a:latin typeface="Arabic Typesetting" panose="03020402040406030203" pitchFamily="66" charset="-78"/>
                <a:cs typeface="Arabic Typesetting" panose="03020402040406030203" pitchFamily="66" charset="-78"/>
              </a:rPr>
              <a:t>ق</a:t>
            </a:r>
            <a:endParaRPr lang="ar-DZ" sz="5800" b="1" dirty="0">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و تبرأ ذمة الكفيل في حالة افلاس المدين و عدم تقدم الدائن بدينه في التفليسة (ما 658 ق م ) . </a:t>
            </a: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قد ينقضي الدين أيضا في صورة المقاصة  و هي وسيلة لتسوية الديون المتقابلة بين ذمتين كل منها دائنة للأخرى ومدينـة،  فإذا تمت المقاصة بين دين الدائن والمدين فـإن التـزام المـدين لها معاً وذلك بمقدار الأقل، ينقضي وينقضي تبعاً لذلك التزام الكفيل. </a:t>
            </a:r>
            <a:endParaRPr lang="ar-DZ" sz="5800" b="1" dirty="0" smtClean="0">
              <a:latin typeface="Arabic Typesetting" panose="03020402040406030203" pitchFamily="66" charset="-78"/>
              <a:cs typeface="Arabic Typesetting" panose="03020402040406030203" pitchFamily="66" charset="-78"/>
            </a:endParaRP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كما ينقضي الالتزام أيضا في حالة اتحاد الذمة وهي اجتماع صفة الدائن والمدين بشخص واحـد، مثـل إذا ورث المـدين أو الكفيـل . فإذا تم اتحاد الذمة في شخص المدين فإنه ينقضي الالتزام الأصلي، وتنقضي تبعاً لذلك الكفالة.</a:t>
            </a:r>
          </a:p>
          <a:p>
            <a:pPr algn="r" rtl="1">
              <a:buFont typeface="Wingdings" panose="05000000000000000000" pitchFamily="2" charset="2"/>
              <a:buChar char="§"/>
            </a:pPr>
            <a:r>
              <a:rPr lang="ar-DZ" sz="5800" b="1" dirty="0">
                <a:latin typeface="Arabic Typesetting" panose="03020402040406030203" pitchFamily="66" charset="-78"/>
                <a:cs typeface="Arabic Typesetting" panose="03020402040406030203" pitchFamily="66" charset="-78"/>
              </a:rPr>
              <a:t>	هناك حلات أخرى تدخل في القواعد العامة لانقضاء الالتزام مثال ذلك التقادم أو الصلح و غيرها.</a:t>
            </a:r>
          </a:p>
          <a:p>
            <a:pPr algn="r" rtl="1">
              <a:buFont typeface="Wingdings" panose="05000000000000000000" pitchFamily="2" charset="2"/>
              <a:buChar char="§"/>
            </a:pPr>
            <a:endParaRPr lang="ar-DZ" sz="58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7787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a:bodyPr>
          <a:lstStyle/>
          <a:p>
            <a:pPr marL="0" indent="0" algn="r" rtl="1">
              <a:buNone/>
            </a:pPr>
            <a:r>
              <a:rPr lang="ar-DZ" sz="4600" b="1" dirty="0" smtClean="0">
                <a:solidFill>
                  <a:srgbClr val="C00000"/>
                </a:solidFill>
                <a:latin typeface="Arabic Typesetting" panose="03020402040406030203" pitchFamily="66" charset="-78"/>
                <a:cs typeface="Arabic Typesetting" panose="03020402040406030203" pitchFamily="66" charset="-78"/>
              </a:rPr>
              <a:t>ب. الدفوع </a:t>
            </a:r>
            <a:r>
              <a:rPr lang="ar-DZ" sz="4600" b="1" dirty="0">
                <a:solidFill>
                  <a:srgbClr val="C00000"/>
                </a:solidFill>
                <a:latin typeface="Arabic Typesetting" panose="03020402040406030203" pitchFamily="66" charset="-78"/>
                <a:cs typeface="Arabic Typesetting" panose="03020402040406030203" pitchFamily="66" charset="-78"/>
              </a:rPr>
              <a:t>الخاصة بالكفيل</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smtClean="0">
                <a:latin typeface="Arabic Typesetting" panose="03020402040406030203" pitchFamily="66" charset="-78"/>
                <a:cs typeface="Arabic Typesetting" panose="03020402040406030203" pitchFamily="66" charset="-78"/>
              </a:rPr>
              <a:t>1.</a:t>
            </a:r>
            <a:r>
              <a:rPr lang="ar-DZ" sz="4600" b="1" dirty="0">
                <a:latin typeface="Arabic Typesetting" panose="03020402040406030203" pitchFamily="66" charset="-78"/>
                <a:cs typeface="Arabic Typesetting" panose="03020402040406030203" pitchFamily="66" charset="-78"/>
              </a:rPr>
              <a:t>	</a:t>
            </a:r>
            <a:r>
              <a:rPr lang="ar-DZ" sz="4600" b="1" dirty="0">
                <a:solidFill>
                  <a:srgbClr val="C00000"/>
                </a:solidFill>
                <a:latin typeface="Arabic Typesetting" panose="03020402040406030203" pitchFamily="66" charset="-78"/>
                <a:cs typeface="Arabic Typesetting" panose="03020402040406030203" pitchFamily="66" charset="-78"/>
              </a:rPr>
              <a:t>الدفع بالتجريد: </a:t>
            </a:r>
            <a:r>
              <a:rPr lang="ar-DZ" sz="4600" b="1" dirty="0">
                <a:latin typeface="Arabic Typesetting" panose="03020402040406030203" pitchFamily="66" charset="-78"/>
                <a:cs typeface="Arabic Typesetting" panose="03020402040406030203" pitchFamily="66" charset="-78"/>
              </a:rPr>
              <a:t>و يقصد به حق الكفيل في توقيف إجراءات التنفيذ على أمواله إلى أن يـتم التنفيذ على جميع أموال المدين وتتم العودة عليه بالجزء الذي عجز المدين عن سداده فقط. جاء بالمادة 660 ق م ما يلي:" لا يجوز للدائن أن يرجع على </a:t>
            </a:r>
            <a:r>
              <a:rPr lang="ar-DZ" sz="4600" b="1" dirty="0" smtClean="0">
                <a:latin typeface="Arabic Typesetting" panose="03020402040406030203" pitchFamily="66" charset="-78"/>
                <a:cs typeface="Arabic Typesetting" panose="03020402040406030203" pitchFamily="66" charset="-78"/>
              </a:rPr>
              <a:t>ال----                                                                     </a:t>
            </a:r>
            <a:endParaRPr lang="ar-DZ" sz="4600" b="1" dirty="0">
              <a:latin typeface="Arabic Typesetting" panose="03020402040406030203" pitchFamily="66" charset="-78"/>
              <a:cs typeface="Arabic Typesetting" panose="03020402040406030203" pitchFamily="66" charset="-78"/>
            </a:endParaRPr>
          </a:p>
          <a:p>
            <a:pPr marL="0" indent="0" algn="r" rtl="1">
              <a:buNone/>
            </a:pPr>
            <a:r>
              <a:rPr lang="ar-DZ" sz="4600" b="1" dirty="0">
                <a:latin typeface="Arabic Typesetting" panose="03020402040406030203" pitchFamily="66" charset="-78"/>
                <a:cs typeface="Arabic Typesetting" panose="03020402040406030203" pitchFamily="66" charset="-78"/>
              </a:rPr>
              <a:t>و لا يجوز له أن ينفذ على أموال الكفيل الا بعد أن يجرد المدين من أمواله، و يجب على الكفيل في هذه الحالة أن يتمسك بهذا الحق.".</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58508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832520"/>
          </a:xfrm>
        </p:spPr>
        <p:txBody>
          <a:bodyPr>
            <a:normAutofit/>
          </a:bodyPr>
          <a:lstStyle/>
          <a:p>
            <a:pPr algn="ctr" rtl="1"/>
            <a:r>
              <a:rPr lang="ar-DZ" sz="5400" dirty="0" smtClean="0">
                <a:latin typeface="Arabic Typesetting" panose="03020402040406030203" pitchFamily="66" charset="-78"/>
                <a:cs typeface="Arabic Typesetting" panose="03020402040406030203" pitchFamily="66" charset="-78"/>
              </a:rPr>
              <a:t>ما يدخل في نطاق التشريعات الاستثنائية </a:t>
            </a:r>
            <a:endParaRPr lang="fr-FR" sz="5400" dirty="0">
              <a:latin typeface="Arabic Typesetting" panose="03020402040406030203" pitchFamily="66" charset="-78"/>
              <a:cs typeface="Arabic Typesetting" panose="03020402040406030203" pitchFamily="66" charset="-78"/>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86017886"/>
              </p:ext>
            </p:extLst>
          </p:nvPr>
        </p:nvGraphicFramePr>
        <p:xfrm>
          <a:off x="622300" y="1125538"/>
          <a:ext cx="11232752"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37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fontScale="85000" lnSpcReduction="20000"/>
          </a:bodyPr>
          <a:lstStyle/>
          <a:p>
            <a:pPr marL="0" indent="0" algn="r" rtl="1">
              <a:buNone/>
            </a:pPr>
            <a:r>
              <a:rPr lang="ar-DZ" sz="4600" b="1" dirty="0">
                <a:latin typeface="Arabic Typesetting" panose="03020402040406030203" pitchFamily="66" charset="-78"/>
                <a:cs typeface="Arabic Typesetting" panose="03020402040406030203" pitchFamily="66" charset="-78"/>
              </a:rPr>
              <a:t>غير أن المشرع علق هذا الدفع بتوافر بعض الشروط و المتمثلة فيما يلي: </a:t>
            </a:r>
          </a:p>
          <a:p>
            <a:pPr algn="r" rtl="1">
              <a:buFont typeface="Wingdings" panose="05000000000000000000" pitchFamily="2" charset="2"/>
              <a:buChar char="§"/>
            </a:pPr>
            <a:r>
              <a:rPr lang="ar-DZ" sz="4600" b="1" dirty="0">
                <a:latin typeface="Arabic Typesetting" panose="03020402040406030203" pitchFamily="66" charset="-78"/>
                <a:cs typeface="Arabic Typesetting" panose="03020402040406030203" pitchFamily="66" charset="-78"/>
              </a:rPr>
              <a:t>	ألا يكون الكفيل متضامناً مع المدين  وفقا لما جاء بالمادة 665 ق م :" لا يجوز للكفيل المتضامن مع المدين أن يطلب التجريد.".</a:t>
            </a:r>
          </a:p>
          <a:p>
            <a:pPr algn="r" rtl="1"/>
            <a:r>
              <a:rPr lang="ar-DZ" sz="4600" b="1" dirty="0">
                <a:latin typeface="Arabic Typesetting" panose="03020402040406030203" pitchFamily="66" charset="-78"/>
                <a:cs typeface="Arabic Typesetting" panose="03020402040406030203" pitchFamily="66" charset="-78"/>
              </a:rPr>
              <a:t>	أن يتمسك الكفيل بحقه بالدفع بالتجريد بحيث يستطيع الكفيل أن يتنازل عن حقه بالتجريد صراحة أو ضمناً، لأن هذا الحق ليس مـن النظام العام، ولا يجوز للمحكمة أن تحكم به من تلقاء نفسها، ( ما 660/2 " و يجب على الكفيل في هذه الحالة أن يتمسك بهذا الحق.")</a:t>
            </a:r>
          </a:p>
          <a:p>
            <a:pPr algn="r" rtl="1"/>
            <a:r>
              <a:rPr lang="ar-DZ" sz="4600" b="1" dirty="0">
                <a:latin typeface="Arabic Typesetting" panose="03020402040406030203" pitchFamily="66" charset="-78"/>
                <a:cs typeface="Arabic Typesetting" panose="03020402040406030203" pitchFamily="66" charset="-78"/>
              </a:rPr>
              <a:t>	أن يرشد الكفيل الدائن على الأموال المملوكة للمدين و التي تكفي للوفاء بالدين كله شريطة ان لا تتواجد هذه الاموال خارج الأراضي الجزائرية و أن لا تكون محل نزاع و يستنتج هذا الشرط مما جاء بالمادة 661 ق م " اذا طلب الكفيل التجريد، وجب عليه أن يقوم على نفقته بإرشاد الدائن الى أموال المدين تفي بالدين كله."</a:t>
            </a:r>
          </a:p>
          <a:p>
            <a:pPr marL="0" indent="0" algn="r" rtl="1">
              <a:buNone/>
            </a:pPr>
            <a:endParaRPr lang="ar-DZ" sz="4600" b="1" dirty="0">
              <a:latin typeface="Arabic Typesetting" panose="03020402040406030203" pitchFamily="66" charset="-78"/>
              <a:cs typeface="Arabic Typesetting" panose="03020402040406030203" pitchFamily="66" charset="-78"/>
            </a:endParaRP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07739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fontScale="92500" lnSpcReduction="10000"/>
          </a:bodyPr>
          <a:lstStyle/>
          <a:p>
            <a:pPr marL="0" indent="0" algn="r" rtl="1">
              <a:buNone/>
            </a:pPr>
            <a:r>
              <a:rPr lang="ar-DZ" sz="4600" b="1" dirty="0" smtClean="0">
                <a:solidFill>
                  <a:srgbClr val="C00000"/>
                </a:solidFill>
                <a:latin typeface="Arabic Typesetting" panose="03020402040406030203" pitchFamily="66" charset="-78"/>
                <a:cs typeface="Arabic Typesetting" panose="03020402040406030203" pitchFamily="66" charset="-78"/>
              </a:rPr>
              <a:t>ب. الدفوع </a:t>
            </a:r>
            <a:r>
              <a:rPr lang="ar-DZ" sz="4600" b="1" dirty="0">
                <a:solidFill>
                  <a:srgbClr val="C00000"/>
                </a:solidFill>
                <a:latin typeface="Arabic Typesetting" panose="03020402040406030203" pitchFamily="66" charset="-78"/>
                <a:cs typeface="Arabic Typesetting" panose="03020402040406030203" pitchFamily="66" charset="-78"/>
              </a:rPr>
              <a:t>الخاصة بالكفيل</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a:latin typeface="Arabic Typesetting" panose="03020402040406030203" pitchFamily="66" charset="-78"/>
                <a:cs typeface="Arabic Typesetting" panose="03020402040406030203" pitchFamily="66" charset="-78"/>
              </a:rPr>
              <a:t>2</a:t>
            </a:r>
            <a:r>
              <a:rPr lang="ar-DZ" sz="4600" b="1" dirty="0" smtClean="0">
                <a:latin typeface="Arabic Typesetting" panose="03020402040406030203" pitchFamily="66" charset="-78"/>
                <a:cs typeface="Arabic Typesetting" panose="03020402040406030203" pitchFamily="66" charset="-78"/>
              </a:rPr>
              <a:t>.</a:t>
            </a:r>
            <a:r>
              <a:rPr lang="ar-DZ" sz="4600" b="1" dirty="0">
                <a:latin typeface="Arabic Typesetting" panose="03020402040406030203" pitchFamily="66" charset="-78"/>
                <a:cs typeface="Arabic Typesetting" panose="03020402040406030203" pitchFamily="66" charset="-78"/>
              </a:rPr>
              <a:t>	</a:t>
            </a:r>
            <a:r>
              <a:rPr lang="ar-DZ" sz="4600" b="1" dirty="0">
                <a:solidFill>
                  <a:srgbClr val="C00000"/>
                </a:solidFill>
                <a:latin typeface="Arabic Typesetting" panose="03020402040406030203" pitchFamily="66" charset="-78"/>
                <a:cs typeface="Arabic Typesetting" panose="03020402040406030203" pitchFamily="66" charset="-78"/>
              </a:rPr>
              <a:t>الدفع بالتقسيم:   </a:t>
            </a:r>
            <a:r>
              <a:rPr lang="ar-DZ" sz="4600" b="1" dirty="0">
                <a:latin typeface="Arabic Typesetting" panose="03020402040406030203" pitchFamily="66" charset="-78"/>
                <a:cs typeface="Arabic Typesetting" panose="03020402040406030203" pitchFamily="66" charset="-78"/>
              </a:rPr>
              <a:t>يقصد بالتقسيم  جواز لأي من المدين أو الكفيل طلب تقسيم الدين بينه وبـين المـدينين أو الكفلاء الآخرين بنسبة حصة كل  واحد منهم.</a:t>
            </a:r>
          </a:p>
          <a:p>
            <a:pPr marL="0" indent="0" algn="r" rtl="1">
              <a:buNone/>
            </a:pPr>
            <a:r>
              <a:rPr lang="ar-DZ" sz="4600" b="1" dirty="0">
                <a:latin typeface="Arabic Typesetting" panose="03020402040406030203" pitchFamily="66" charset="-78"/>
                <a:cs typeface="Arabic Typesetting" panose="03020402040406030203" pitchFamily="66" charset="-78"/>
              </a:rPr>
              <a:t>  وحق الكفيل في الدفع بالتقسيم يفترض حالة وجود  أكثر من كفيل لدين واحد بعقد واحد و عدم تضامن الكفـلاء فيما بينهم، لذلك فالدين ينقسم عليهم، ولا يجوز للدائن أن يرجع علـى أيٍ مـنهم إلا بقدر نصيبه في الكفالة، وهنا يحق لأي كفيل من الكفلاء أن يدفع تجاه الدائن بحق تقسيم الدين بين الكفلاء الآخرين ما 664 ق م . أما في حالة تعدد الكفلاء بعقود متتالية، فان كل واحد منهم يكون مسؤولا عن الدين كله، الا اذا كان قد احتفظ لنفسه بحق التقسيم.</a:t>
            </a:r>
          </a:p>
          <a:p>
            <a:pPr algn="r" rtl="1"/>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1681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fontScale="92500" lnSpcReduction="20000"/>
          </a:bodyPr>
          <a:lstStyle/>
          <a:p>
            <a:pPr marL="0" indent="0" algn="r" rtl="1">
              <a:buNone/>
            </a:pPr>
            <a:r>
              <a:rPr lang="ar-DZ" sz="4600" b="1" dirty="0" smtClean="0">
                <a:solidFill>
                  <a:srgbClr val="C00000"/>
                </a:solidFill>
                <a:latin typeface="Arabic Typesetting" panose="03020402040406030203" pitchFamily="66" charset="-78"/>
                <a:cs typeface="Arabic Typesetting" panose="03020402040406030203" pitchFamily="66" charset="-78"/>
              </a:rPr>
              <a:t>ب. الدفوع </a:t>
            </a:r>
            <a:r>
              <a:rPr lang="ar-DZ" sz="4600" b="1" dirty="0">
                <a:solidFill>
                  <a:srgbClr val="C00000"/>
                </a:solidFill>
                <a:latin typeface="Arabic Typesetting" panose="03020402040406030203" pitchFamily="66" charset="-78"/>
                <a:cs typeface="Arabic Typesetting" panose="03020402040406030203" pitchFamily="66" charset="-78"/>
              </a:rPr>
              <a:t>الخاصة بالكفيل</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smtClean="0">
                <a:latin typeface="Arabic Typesetting" panose="03020402040406030203" pitchFamily="66" charset="-78"/>
                <a:cs typeface="Arabic Typesetting" panose="03020402040406030203" pitchFamily="66" charset="-78"/>
              </a:rPr>
              <a:t>3.</a:t>
            </a:r>
            <a:r>
              <a:rPr lang="ar-DZ" sz="4600" b="1" dirty="0">
                <a:solidFill>
                  <a:srgbClr val="C00000"/>
                </a:solidFill>
                <a:latin typeface="Arabic Typesetting" panose="03020402040406030203" pitchFamily="66" charset="-78"/>
                <a:cs typeface="Arabic Typesetting" panose="03020402040406030203" pitchFamily="66" charset="-78"/>
              </a:rPr>
              <a:t>	الدفع ببراءة ذمة الكفيل بقدر ما أضاعه الدائن بخطئه من تأمينات ما 656 ق م : </a:t>
            </a:r>
            <a:r>
              <a:rPr lang="ar-DZ" sz="4600" b="1" dirty="0">
                <a:latin typeface="Arabic Typesetting" panose="03020402040406030203" pitchFamily="66" charset="-78"/>
                <a:cs typeface="Arabic Typesetting" panose="03020402040406030203" pitchFamily="66" charset="-78"/>
              </a:rPr>
              <a:t>يلتزم الدائن بالمحافظة على الضمانات التي تضمنت الالتزام الأصلي المكفول، ويقصد بالضمانات كل تأمين يخصـص لضمان الدين ولو تقرر بعد الكفالة, وكل تأمين مقرر بحكم القانون. قد يكون  مصـدر التـأمين الاتفاق: كالرهن الحيازي والرسمي، أو القانون: كحقوق الامتيـاز، أوحكـم القضـاء: كحـق الاختصاص، أو أياً كان نوعه شخصيا كالكفالة أو عينيا كالرهن، أو أياً كان تاريخ وجوده سـواء وجد هذا التأمين قبل انعقاد الكفالة أو بعدها. يفترض هذا الدفع أن يبذل الدائن عناية الرجـل العادي على التأمين الخاص، ويجب على الكفيل إثبات ضياع التأمين الخاص، نتيجة لعدم المحافظة على التأمين. كما يشترط للاحتجاج بهذا الدفع اثبات الكفيل لحصول الضرر نتيجة ضياع التأمينات بخطأ الدائن( ما 656 ق م)</a:t>
            </a:r>
            <a:endParaRPr lang="ar-DZ" sz="4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136591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حقوق الكفيل: </a:t>
            </a:r>
          </a:p>
        </p:txBody>
      </p:sp>
      <p:sp>
        <p:nvSpPr>
          <p:cNvPr id="3" name="Espace réservé du contenu 2"/>
          <p:cNvSpPr>
            <a:spLocks noGrp="1"/>
          </p:cNvSpPr>
          <p:nvPr>
            <p:ph idx="1"/>
          </p:nvPr>
        </p:nvSpPr>
        <p:spPr>
          <a:xfrm>
            <a:off x="405780" y="1473200"/>
            <a:ext cx="11449272" cy="5384800"/>
          </a:xfrm>
        </p:spPr>
        <p:txBody>
          <a:bodyPr>
            <a:normAutofit lnSpcReduction="10000"/>
          </a:bodyPr>
          <a:lstStyle/>
          <a:p>
            <a:pPr marL="0" indent="0" algn="r" rtl="1">
              <a:buNone/>
            </a:pPr>
            <a:r>
              <a:rPr lang="ar-DZ" sz="4600" b="1" dirty="0" smtClean="0">
                <a:solidFill>
                  <a:srgbClr val="C00000"/>
                </a:solidFill>
                <a:latin typeface="Arabic Typesetting" panose="03020402040406030203" pitchFamily="66" charset="-78"/>
                <a:cs typeface="Arabic Typesetting" panose="03020402040406030203" pitchFamily="66" charset="-78"/>
              </a:rPr>
              <a:t>ب. الدفوع </a:t>
            </a:r>
            <a:r>
              <a:rPr lang="ar-DZ" sz="4600" b="1" dirty="0">
                <a:solidFill>
                  <a:srgbClr val="C00000"/>
                </a:solidFill>
                <a:latin typeface="Arabic Typesetting" panose="03020402040406030203" pitchFamily="66" charset="-78"/>
                <a:cs typeface="Arabic Typesetting" panose="03020402040406030203" pitchFamily="66" charset="-78"/>
              </a:rPr>
              <a:t>الخاصة بالكفيل</a:t>
            </a:r>
            <a:r>
              <a:rPr lang="ar-DZ" sz="4600" b="1" dirty="0">
                <a:latin typeface="Arabic Typesetting" panose="03020402040406030203" pitchFamily="66" charset="-78"/>
                <a:cs typeface="Arabic Typesetting" panose="03020402040406030203" pitchFamily="66" charset="-78"/>
              </a:rPr>
              <a:t>: 	</a:t>
            </a:r>
            <a:endParaRPr lang="ar-DZ" sz="4600" b="1" dirty="0" smtClean="0">
              <a:latin typeface="Arabic Typesetting" panose="03020402040406030203" pitchFamily="66" charset="-78"/>
              <a:cs typeface="Arabic Typesetting" panose="03020402040406030203" pitchFamily="66" charset="-78"/>
            </a:endParaRPr>
          </a:p>
          <a:p>
            <a:pPr marL="0" indent="0" algn="r" rtl="1">
              <a:buNone/>
            </a:pPr>
            <a:r>
              <a:rPr lang="ar-DZ" sz="4600" b="1" dirty="0" smtClean="0">
                <a:latin typeface="Arabic Typesetting" panose="03020402040406030203" pitchFamily="66" charset="-78"/>
                <a:cs typeface="Arabic Typesetting" panose="03020402040406030203" pitchFamily="66" charset="-78"/>
              </a:rPr>
              <a:t>4.</a:t>
            </a:r>
            <a:r>
              <a:rPr lang="ar-DZ" sz="4600" b="1" dirty="0">
                <a:solidFill>
                  <a:srgbClr val="C00000"/>
                </a:solidFill>
                <a:latin typeface="Arabic Typesetting" panose="03020402040406030203" pitchFamily="66" charset="-78"/>
                <a:cs typeface="Arabic Typesetting" panose="03020402040406030203" pitchFamily="66" charset="-78"/>
              </a:rPr>
              <a:t>	</a:t>
            </a:r>
            <a:r>
              <a:rPr lang="ar-DZ" sz="4600" b="1" dirty="0" smtClean="0">
                <a:solidFill>
                  <a:srgbClr val="C00000"/>
                </a:solidFill>
                <a:latin typeface="Arabic Typesetting" panose="03020402040406030203" pitchFamily="66" charset="-78"/>
                <a:cs typeface="Arabic Typesetting" panose="03020402040406030203" pitchFamily="66" charset="-78"/>
              </a:rPr>
              <a:t>الدفع </a:t>
            </a:r>
            <a:r>
              <a:rPr lang="ar-DZ" sz="4600" b="1" dirty="0">
                <a:solidFill>
                  <a:srgbClr val="C00000"/>
                </a:solidFill>
                <a:latin typeface="Arabic Typesetting" panose="03020402040406030203" pitchFamily="66" charset="-78"/>
                <a:cs typeface="Arabic Typesetting" panose="03020402040406030203" pitchFamily="66" charset="-78"/>
              </a:rPr>
              <a:t>بعدم اتخاذ الدائن إجراءات التنفيذ ضد المدين بعد إنذار الكفيل له بذلك: </a:t>
            </a:r>
            <a:r>
              <a:rPr lang="ar-DZ" sz="5400" b="1" dirty="0">
                <a:latin typeface="Arabic Typesetting" panose="03020402040406030203" pitchFamily="66" charset="-78"/>
                <a:cs typeface="Arabic Typesetting" panose="03020402040406030203" pitchFamily="66" charset="-78"/>
              </a:rPr>
              <a:t>الأصل أن المطالبة بالدين حق للدائن، غير أنه من  مصلحة الكفيل حصول الدائن على حقه في الوقت المناسب، وذلك حتى تبرأ ذمة هذا الاخير من الدين، ، لهذا السبب قرر المشرع الزام الـدائن باتخـاذ اجراءات المطالبة والتنفيذ في خلال ستة اشهر من انذار الكفيل له و الا برأت ذمة الكفيل (ما 657/2 ق م ) .</a:t>
            </a:r>
            <a:endParaRPr lang="ar-DZ" sz="5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257589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dirty="0">
                <a:latin typeface="Arabic Typesetting" panose="03020402040406030203" pitchFamily="66" charset="-78"/>
                <a:cs typeface="Arabic Typesetting" panose="03020402040406030203" pitchFamily="66" charset="-78"/>
              </a:rPr>
              <a:t>	2.	</a:t>
            </a:r>
            <a:r>
              <a:rPr lang="ar-DZ" sz="6600" dirty="0">
                <a:latin typeface="Arabic Typesetting" panose="03020402040406030203" pitchFamily="66" charset="-78"/>
                <a:cs typeface="Arabic Typesetting" panose="03020402040406030203" pitchFamily="66" charset="-78"/>
              </a:rPr>
              <a:t>حقوق الكفيل: </a:t>
            </a:r>
          </a:p>
        </p:txBody>
      </p:sp>
      <p:sp>
        <p:nvSpPr>
          <p:cNvPr id="3" name="Espace réservé du contenu 2"/>
          <p:cNvSpPr>
            <a:spLocks noGrp="1"/>
          </p:cNvSpPr>
          <p:nvPr>
            <p:ph idx="1"/>
          </p:nvPr>
        </p:nvSpPr>
        <p:spPr>
          <a:xfrm>
            <a:off x="405780" y="1473200"/>
            <a:ext cx="11449272" cy="5384800"/>
          </a:xfrm>
        </p:spPr>
        <p:txBody>
          <a:bodyPr>
            <a:normAutofit/>
          </a:bodyPr>
          <a:lstStyle/>
          <a:p>
            <a:pPr marL="0" indent="0" algn="r" rtl="1">
              <a:buNone/>
            </a:pPr>
            <a:r>
              <a:rPr lang="ar-DZ" sz="4600" b="1" dirty="0" smtClean="0">
                <a:solidFill>
                  <a:srgbClr val="C00000"/>
                </a:solidFill>
                <a:latin typeface="Arabic Typesetting" panose="03020402040406030203" pitchFamily="66" charset="-78"/>
                <a:cs typeface="Arabic Typesetting" panose="03020402040406030203" pitchFamily="66" charset="-78"/>
              </a:rPr>
              <a:t>ب</a:t>
            </a:r>
            <a:r>
              <a:rPr lang="ar-DZ" sz="6600" b="1" dirty="0" smtClean="0">
                <a:solidFill>
                  <a:srgbClr val="C00000"/>
                </a:solidFill>
                <a:latin typeface="Arabic Typesetting" panose="03020402040406030203" pitchFamily="66" charset="-78"/>
                <a:cs typeface="Arabic Typesetting" panose="03020402040406030203" pitchFamily="66" charset="-78"/>
              </a:rPr>
              <a:t>. الدفوع </a:t>
            </a:r>
            <a:r>
              <a:rPr lang="ar-DZ" sz="6600" b="1" dirty="0">
                <a:solidFill>
                  <a:srgbClr val="C00000"/>
                </a:solidFill>
                <a:latin typeface="Arabic Typesetting" panose="03020402040406030203" pitchFamily="66" charset="-78"/>
                <a:cs typeface="Arabic Typesetting" panose="03020402040406030203" pitchFamily="66" charset="-78"/>
              </a:rPr>
              <a:t>الخاصة بالكفيل</a:t>
            </a:r>
            <a:r>
              <a:rPr lang="ar-DZ" sz="6600" b="1" dirty="0">
                <a:latin typeface="Arabic Typesetting" panose="03020402040406030203" pitchFamily="66" charset="-78"/>
                <a:cs typeface="Arabic Typesetting" panose="03020402040406030203" pitchFamily="66" charset="-78"/>
              </a:rPr>
              <a:t>: 	</a:t>
            </a:r>
            <a:endParaRPr lang="ar-DZ" sz="6600" b="1" dirty="0" smtClean="0">
              <a:latin typeface="Arabic Typesetting" panose="03020402040406030203" pitchFamily="66" charset="-78"/>
              <a:cs typeface="Arabic Typesetting" panose="03020402040406030203" pitchFamily="66" charset="-78"/>
            </a:endParaRPr>
          </a:p>
          <a:p>
            <a:pPr marL="0" indent="0" algn="r" rtl="1">
              <a:buNone/>
            </a:pPr>
            <a:r>
              <a:rPr lang="ar-DZ" sz="6600" b="1" dirty="0" smtClean="0">
                <a:latin typeface="Arabic Typesetting" panose="03020402040406030203" pitchFamily="66" charset="-78"/>
                <a:cs typeface="Arabic Typesetting" panose="03020402040406030203" pitchFamily="66" charset="-78"/>
              </a:rPr>
              <a:t>5.</a:t>
            </a:r>
            <a:r>
              <a:rPr lang="ar-DZ" sz="6600" b="1" dirty="0">
                <a:solidFill>
                  <a:srgbClr val="C00000"/>
                </a:solidFill>
                <a:latin typeface="Arabic Typesetting" panose="03020402040406030203" pitchFamily="66" charset="-78"/>
                <a:cs typeface="Arabic Typesetting" panose="03020402040406030203" pitchFamily="66" charset="-78"/>
              </a:rPr>
              <a:t>	الدفع بعدم تقدم الدائن في تفليسة المدين: </a:t>
            </a:r>
            <a:r>
              <a:rPr lang="ar-DZ" sz="6600" b="1" dirty="0">
                <a:latin typeface="Arabic Typesetting" panose="03020402040406030203" pitchFamily="66" charset="-78"/>
                <a:cs typeface="Arabic Typesetting" panose="03020402040406030203" pitchFamily="66" charset="-78"/>
              </a:rPr>
              <a:t>طبقا لما جاء بالمادة 658 ق م إذا أفلس المدين فإنه يجب على الدائن أن يتقدم في تفليسته للحصول على حقه، تحت طائلة  سقوط حقه في الرجوع على الكفيل.</a:t>
            </a:r>
            <a:endParaRPr lang="ar-DZ" sz="66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106481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8028" y="21215"/>
            <a:ext cx="8937543" cy="1397000"/>
          </a:xfrm>
        </p:spPr>
        <p:txBody>
          <a:bodyPr/>
          <a:lstStyle/>
          <a:p>
            <a:pPr algn="ctr" rtl="1"/>
            <a:r>
              <a:rPr lang="ar-DZ" dirty="0">
                <a:latin typeface="Arabic Typesetting" panose="03020402040406030203" pitchFamily="66" charset="-78"/>
                <a:cs typeface="Arabic Typesetting" panose="03020402040406030203" pitchFamily="66" charset="-78"/>
              </a:rPr>
              <a:t>		</a:t>
            </a:r>
            <a:r>
              <a:rPr lang="ar-DZ" sz="6600" dirty="0">
                <a:latin typeface="Arabic Typesetting" panose="03020402040406030203" pitchFamily="66" charset="-78"/>
                <a:cs typeface="Arabic Typesetting" panose="03020402040406030203" pitchFamily="66" charset="-78"/>
              </a:rPr>
              <a:t>3.	العلاقة بين الكفيل و المدين</a:t>
            </a:r>
            <a:r>
              <a:rPr lang="ar-DZ" sz="6600" dirty="0" smtClean="0">
                <a:latin typeface="Arabic Typesetting" panose="03020402040406030203" pitchFamily="66" charset="-78"/>
                <a:cs typeface="Arabic Typesetting" panose="03020402040406030203" pitchFamily="66" charset="-78"/>
              </a:rPr>
              <a:t>:</a:t>
            </a:r>
            <a:endParaRPr lang="ar-DZ" sz="66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473200"/>
            <a:ext cx="11449272" cy="5384800"/>
          </a:xfrm>
        </p:spPr>
        <p:txBody>
          <a:bodyPr>
            <a:normAutofit/>
          </a:bodyPr>
          <a:lstStyle/>
          <a:p>
            <a:pPr marL="0" indent="0" algn="ctr" rtl="1">
              <a:buNone/>
            </a:pPr>
            <a:endParaRPr lang="fr-FR" sz="8000" dirty="0" smtClean="0">
              <a:latin typeface="Arabic Typesetting" panose="03020402040406030203" pitchFamily="66" charset="-78"/>
              <a:cs typeface="Arabic Typesetting" panose="03020402040406030203" pitchFamily="66" charset="-78"/>
            </a:endParaRPr>
          </a:p>
          <a:p>
            <a:pPr marL="0" indent="0" algn="ctr" rtl="1">
              <a:buNone/>
            </a:pPr>
            <a:r>
              <a:rPr lang="ar-DZ" sz="8000" dirty="0" smtClean="0">
                <a:latin typeface="Arabic Typesetting" panose="03020402040406030203" pitchFamily="66" charset="-78"/>
                <a:cs typeface="Arabic Typesetting" panose="03020402040406030203" pitchFamily="66" charset="-78"/>
              </a:rPr>
              <a:t>منح </a:t>
            </a:r>
            <a:r>
              <a:rPr lang="ar-DZ" sz="8000" dirty="0">
                <a:latin typeface="Arabic Typesetting" panose="03020402040406030203" pitchFamily="66" charset="-78"/>
                <a:cs typeface="Arabic Typesetting" panose="03020402040406030203" pitchFamily="66" charset="-78"/>
              </a:rPr>
              <a:t>القانون للكفيل الذي قام بسداد الدين الحق في الرجوع علـى المـدين اما بمباشرة الدعوى الشخصية أو دعوى الحلول:</a:t>
            </a:r>
          </a:p>
        </p:txBody>
      </p:sp>
    </p:spTree>
    <p:extLst>
      <p:ext uri="{BB962C8B-B14F-4D97-AF65-F5344CB8AC3E}">
        <p14:creationId xmlns:p14="http://schemas.microsoft.com/office/powerpoint/2010/main" val="140214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8028" y="21215"/>
            <a:ext cx="8937543" cy="1397000"/>
          </a:xfrm>
        </p:spPr>
        <p:txBody>
          <a:bodyPr/>
          <a:lstStyle/>
          <a:p>
            <a:pPr algn="ctr" rtl="1"/>
            <a:r>
              <a:rPr lang="ar-DZ" dirty="0">
                <a:latin typeface="Arabic Typesetting" panose="03020402040406030203" pitchFamily="66" charset="-78"/>
                <a:cs typeface="Arabic Typesetting" panose="03020402040406030203" pitchFamily="66" charset="-78"/>
              </a:rPr>
              <a:t>		</a:t>
            </a:r>
            <a:r>
              <a:rPr lang="ar-DZ" sz="6600" dirty="0">
                <a:latin typeface="Arabic Typesetting" panose="03020402040406030203" pitchFamily="66" charset="-78"/>
                <a:cs typeface="Arabic Typesetting" panose="03020402040406030203" pitchFamily="66" charset="-78"/>
              </a:rPr>
              <a:t>3.	العلاقة بين الكفيل و المدين</a:t>
            </a:r>
            <a:r>
              <a:rPr lang="ar-DZ" sz="6600" dirty="0" smtClean="0">
                <a:latin typeface="Arabic Typesetting" panose="03020402040406030203" pitchFamily="66" charset="-78"/>
                <a:cs typeface="Arabic Typesetting" panose="03020402040406030203" pitchFamily="66" charset="-78"/>
              </a:rPr>
              <a:t>:</a:t>
            </a:r>
            <a:endParaRPr lang="ar-DZ" sz="66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473200"/>
            <a:ext cx="11449272" cy="5384800"/>
          </a:xfrm>
        </p:spPr>
        <p:txBody>
          <a:bodyPr>
            <a:normAutofit fontScale="92500"/>
          </a:bodyPr>
          <a:lstStyle/>
          <a:p>
            <a:pPr marL="0" indent="0" algn="r" rtl="1">
              <a:buNone/>
            </a:pPr>
            <a:r>
              <a:rPr lang="ar-DZ" sz="8000" dirty="0" smtClean="0">
                <a:latin typeface="Arabic Typesetting" panose="03020402040406030203" pitchFamily="66" charset="-78"/>
                <a:cs typeface="Arabic Typesetting" panose="03020402040406030203" pitchFamily="66" charset="-78"/>
              </a:rPr>
              <a:t>أ.</a:t>
            </a:r>
            <a:r>
              <a:rPr lang="ar-DZ" sz="8000" dirty="0">
                <a:latin typeface="Arabic Typesetting" panose="03020402040406030203" pitchFamily="66" charset="-78"/>
                <a:cs typeface="Arabic Typesetting" panose="03020402040406030203" pitchFamily="66" charset="-78"/>
              </a:rPr>
              <a:t>	</a:t>
            </a:r>
            <a:r>
              <a:rPr lang="ar-DZ" sz="4400" dirty="0">
                <a:latin typeface="Arabic Typesetting" panose="03020402040406030203" pitchFamily="66" charset="-78"/>
                <a:cs typeface="Arabic Typesetting" panose="03020402040406030203" pitchFamily="66" charset="-78"/>
              </a:rPr>
              <a:t>الدعوى الشخصية و تسمى ايضا بدعوى الكفالة : يجوز للكفيل الرجوع على المدين بعد وفاء الدين سواء عقدت الكفالة بعلمه او بغير علمه ( ما 672ق م )، غير أن المشرع اشترط في المادة 670 ق م ان يخبر الكفيل المدين قبل ان يقوم بالوفاء بالدين و الا سقط حقه في الرجوع على المدين. </a:t>
            </a:r>
            <a:endParaRPr lang="ar-DZ" sz="4400" dirty="0" smtClean="0">
              <a:latin typeface="Arabic Typesetting" panose="03020402040406030203" pitchFamily="66" charset="-78"/>
              <a:cs typeface="Arabic Typesetting" panose="03020402040406030203" pitchFamily="66" charset="-78"/>
            </a:endParaRPr>
          </a:p>
          <a:p>
            <a:pPr marL="0" indent="0" algn="r" rtl="1">
              <a:buNone/>
            </a:pPr>
            <a:r>
              <a:rPr lang="ar-DZ" sz="4400" dirty="0">
                <a:latin typeface="Arabic Typesetting" panose="03020402040406030203" pitchFamily="66" charset="-78"/>
                <a:cs typeface="Arabic Typesetting" panose="03020402040406030203" pitchFamily="66" charset="-78"/>
              </a:rPr>
              <a:t>متى أوفى الكفيل بالدين ، ورجع على المدين بالدعوى الشخصية فإنه يرجع عليه بأصل الـدين و الفوائـد والمصـروفات</a:t>
            </a:r>
            <a:r>
              <a:rPr lang="ar-DZ" sz="4400" dirty="0" smtClean="0">
                <a:latin typeface="Arabic Typesetting" panose="03020402040406030203" pitchFamily="66" charset="-78"/>
                <a:cs typeface="Arabic Typesetting" panose="03020402040406030203" pitchFamily="66" charset="-78"/>
              </a:rPr>
              <a:t>،</a:t>
            </a:r>
          </a:p>
          <a:p>
            <a:pPr marL="0" indent="0" algn="r" rtl="1">
              <a:buNone/>
            </a:pPr>
            <a:r>
              <a:rPr lang="ar-DZ" sz="4400" dirty="0" smtClean="0">
                <a:latin typeface="Arabic Typesetting" panose="03020402040406030203" pitchFamily="66" charset="-78"/>
                <a:cs typeface="Arabic Typesetting" panose="03020402040406030203" pitchFamily="66" charset="-78"/>
              </a:rPr>
              <a:t> </a:t>
            </a:r>
            <a:r>
              <a:rPr lang="ar-DZ" sz="4400" dirty="0">
                <a:latin typeface="Arabic Typesetting" panose="03020402040406030203" pitchFamily="66" charset="-78"/>
                <a:cs typeface="Arabic Typesetting" panose="03020402040406030203" pitchFamily="66" charset="-78"/>
              </a:rPr>
              <a:t>غير انه فيما يخص المصروفات حددها المشرع بالمادة 672/2 ق م فقط بالمصروفات التي دفعها الكفيل من وقت اخبار المدين الأصلي بالإجراءات التي اتخذت </a:t>
            </a:r>
            <a:r>
              <a:rPr lang="ar-DZ" sz="4400" dirty="0" smtClean="0">
                <a:latin typeface="Arabic Typesetting" panose="03020402040406030203" pitchFamily="66" charset="-78"/>
                <a:cs typeface="Arabic Typesetting" panose="03020402040406030203" pitchFamily="66" charset="-78"/>
              </a:rPr>
              <a:t>ضده.</a:t>
            </a:r>
            <a:endParaRPr lang="ar-DZ" sz="4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83410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38028" y="21215"/>
            <a:ext cx="8937543" cy="1397000"/>
          </a:xfrm>
        </p:spPr>
        <p:txBody>
          <a:bodyPr/>
          <a:lstStyle/>
          <a:p>
            <a:pPr algn="ctr" rtl="1"/>
            <a:r>
              <a:rPr lang="ar-DZ" dirty="0">
                <a:latin typeface="Arabic Typesetting" panose="03020402040406030203" pitchFamily="66" charset="-78"/>
                <a:cs typeface="Arabic Typesetting" panose="03020402040406030203" pitchFamily="66" charset="-78"/>
              </a:rPr>
              <a:t>		</a:t>
            </a:r>
            <a:r>
              <a:rPr lang="ar-DZ" sz="6600" dirty="0">
                <a:latin typeface="Arabic Typesetting" panose="03020402040406030203" pitchFamily="66" charset="-78"/>
                <a:cs typeface="Arabic Typesetting" panose="03020402040406030203" pitchFamily="66" charset="-78"/>
              </a:rPr>
              <a:t>3.	العلاقة بين الكفيل و المدين</a:t>
            </a:r>
            <a:r>
              <a:rPr lang="ar-DZ" sz="6600" dirty="0" smtClean="0">
                <a:latin typeface="Arabic Typesetting" panose="03020402040406030203" pitchFamily="66" charset="-78"/>
                <a:cs typeface="Arabic Typesetting" panose="03020402040406030203" pitchFamily="66" charset="-78"/>
              </a:rPr>
              <a:t>:</a:t>
            </a:r>
            <a:endParaRPr lang="ar-DZ" sz="66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473200"/>
            <a:ext cx="11449272" cy="5384800"/>
          </a:xfrm>
        </p:spPr>
        <p:txBody>
          <a:bodyPr>
            <a:normAutofit/>
          </a:bodyPr>
          <a:lstStyle/>
          <a:p>
            <a:pPr marL="0" indent="0" algn="r" rtl="1">
              <a:buNone/>
            </a:pPr>
            <a:r>
              <a:rPr lang="ar-DZ" sz="4400" dirty="0" smtClean="0">
                <a:latin typeface="Arabic Typesetting" panose="03020402040406030203" pitchFamily="66" charset="-78"/>
                <a:cs typeface="Arabic Typesetting" panose="03020402040406030203" pitchFamily="66" charset="-78"/>
              </a:rPr>
              <a:t>ب‌</a:t>
            </a:r>
            <a:r>
              <a:rPr lang="ar-DZ" sz="4400" dirty="0">
                <a:latin typeface="Arabic Typesetting" panose="03020402040406030203" pitchFamily="66" charset="-78"/>
                <a:cs typeface="Arabic Typesetting" panose="03020402040406030203" pitchFamily="66" charset="-78"/>
              </a:rPr>
              <a:t>.	دعوى الحلول : و يقصد بها حلول  الكفيل الذي أوفى جميع الدين محل الدائن فـي جميع الحقوق التي له تجاه المدين ( ما 671 ) . </a:t>
            </a:r>
            <a:endParaRPr lang="ar-DZ" sz="4400" dirty="0" smtClean="0">
              <a:latin typeface="Arabic Typesetting" panose="03020402040406030203" pitchFamily="66" charset="-78"/>
              <a:cs typeface="Arabic Typesetting" panose="03020402040406030203" pitchFamily="66" charset="-78"/>
            </a:endParaRPr>
          </a:p>
          <a:p>
            <a:pPr marL="0" indent="0" algn="r" rtl="1">
              <a:buNone/>
            </a:pPr>
            <a:r>
              <a:rPr lang="ar-DZ" sz="4400" dirty="0" smtClean="0">
                <a:latin typeface="Arabic Typesetting" panose="03020402040406030203" pitchFamily="66" charset="-78"/>
                <a:cs typeface="Arabic Typesetting" panose="03020402040406030203" pitchFamily="66" charset="-78"/>
              </a:rPr>
              <a:t>شروط الدعوى: </a:t>
            </a:r>
            <a:r>
              <a:rPr lang="ar-DZ" sz="4400" dirty="0">
                <a:latin typeface="Arabic Typesetting" panose="03020402040406030203" pitchFamily="66" charset="-78"/>
                <a:cs typeface="Arabic Typesetting" panose="03020402040406030203" pitchFamily="66" charset="-78"/>
              </a:rPr>
              <a:t>وفاء الكفيل بالدين كله، </a:t>
            </a:r>
            <a:endParaRPr lang="ar-DZ" sz="4400" dirty="0" smtClean="0">
              <a:latin typeface="Arabic Typesetting" panose="03020402040406030203" pitchFamily="66" charset="-78"/>
              <a:cs typeface="Arabic Typesetting" panose="03020402040406030203" pitchFamily="66" charset="-78"/>
            </a:endParaRPr>
          </a:p>
          <a:p>
            <a:pPr marL="0" indent="0" algn="r" rtl="1">
              <a:buNone/>
            </a:pPr>
            <a:r>
              <a:rPr lang="ar-DZ" sz="4400" smtClean="0">
                <a:latin typeface="Arabic Typesetting" panose="03020402040406030203" pitchFamily="66" charset="-78"/>
                <a:cs typeface="Arabic Typesetting" panose="03020402040406030203" pitchFamily="66" charset="-78"/>
              </a:rPr>
              <a:t>اما </a:t>
            </a:r>
            <a:r>
              <a:rPr lang="ar-DZ" sz="4400" dirty="0">
                <a:latin typeface="Arabic Typesetting" panose="03020402040406030203" pitchFamily="66" charset="-78"/>
                <a:cs typeface="Arabic Typesetting" panose="03020402040406030203" pitchFamily="66" charset="-78"/>
              </a:rPr>
              <a:t>في حالة الوفاء فقط بجزء من الدين، فلا يرجع الكفيل على المدين الا بعد ان يستوفي الدائن لكل حقه من المدين و في هذه الحالة لا يجوز له مطالبة المدين الا بقدر الجزء الذي وفاه . </a:t>
            </a:r>
          </a:p>
        </p:txBody>
      </p:sp>
    </p:spTree>
    <p:extLst>
      <p:ext uri="{BB962C8B-B14F-4D97-AF65-F5344CB8AC3E}">
        <p14:creationId xmlns:p14="http://schemas.microsoft.com/office/powerpoint/2010/main" val="269402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rtl="1"/>
            <a:r>
              <a:rPr lang="ar-DZ" sz="7200" b="1" dirty="0" smtClean="0">
                <a:latin typeface="Arabic Typesetting" panose="03020402040406030203" pitchFamily="66" charset="-78"/>
                <a:cs typeface="Arabic Typesetting" panose="03020402040406030203" pitchFamily="66" charset="-78"/>
              </a:rPr>
              <a:t>الحقوق العينية التبعية أو التأمينات العينية </a:t>
            </a:r>
            <a:endParaRPr lang="fr-FR" sz="7200" b="1" dirty="0">
              <a:latin typeface="Arabic Typesetting" panose="03020402040406030203" pitchFamily="66" charset="-78"/>
              <a:cs typeface="Arabic Typesetting" panose="03020402040406030203" pitchFamily="66" charset="-78"/>
            </a:endParaRPr>
          </a:p>
        </p:txBody>
      </p:sp>
      <p:pic>
        <p:nvPicPr>
          <p:cNvPr id="5" name="Espace réservé du contenu 4"/>
          <p:cNvPicPr>
            <a:picLocks noGrp="1" noChangeAspect="1"/>
          </p:cNvPicPr>
          <p:nvPr>
            <p:ph sz="half" idx="1"/>
          </p:nvPr>
        </p:nvPicPr>
        <p:blipFill>
          <a:blip r:embed="rId2"/>
          <a:stretch>
            <a:fillRect/>
          </a:stretch>
        </p:blipFill>
        <p:spPr>
          <a:xfrm>
            <a:off x="477788" y="1700808"/>
            <a:ext cx="2664295" cy="4679528"/>
          </a:xfrm>
          <a:prstGeom prst="rect">
            <a:avLst/>
          </a:prstGeom>
        </p:spPr>
      </p:pic>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2040269309"/>
              </p:ext>
            </p:extLst>
          </p:nvPr>
        </p:nvGraphicFramePr>
        <p:xfrm>
          <a:off x="3430116" y="1701800"/>
          <a:ext cx="8136904" cy="4679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265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rtl="1"/>
            <a:r>
              <a:rPr lang="ar-DZ" sz="7200" b="1" dirty="0" smtClean="0">
                <a:latin typeface="Arabic Typesetting" panose="03020402040406030203" pitchFamily="66" charset="-78"/>
                <a:cs typeface="Arabic Typesetting" panose="03020402040406030203" pitchFamily="66" charset="-78"/>
              </a:rPr>
              <a:t>الرهن</a:t>
            </a:r>
            <a:r>
              <a:rPr lang="ar-DZ" dirty="0" smtClean="0"/>
              <a:t> </a:t>
            </a:r>
            <a:endParaRPr lang="fr-FR" dirty="0"/>
          </a:p>
        </p:txBody>
      </p:sp>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716492000"/>
              </p:ext>
            </p:extLst>
          </p:nvPr>
        </p:nvGraphicFramePr>
        <p:xfrm>
          <a:off x="2782044" y="1701800"/>
          <a:ext cx="8712968"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Espace réservé du contenu 7"/>
          <p:cNvPicPr>
            <a:picLocks noGrp="1" noChangeAspect="1"/>
          </p:cNvPicPr>
          <p:nvPr>
            <p:ph sz="half" idx="1"/>
          </p:nvPr>
        </p:nvPicPr>
        <p:blipFill>
          <a:blip r:embed="rId7"/>
          <a:stretch>
            <a:fillRect/>
          </a:stretch>
        </p:blipFill>
        <p:spPr>
          <a:xfrm>
            <a:off x="549796" y="1473200"/>
            <a:ext cx="2592288" cy="4908128"/>
          </a:xfrm>
          <a:prstGeom prst="rect">
            <a:avLst/>
          </a:prstGeom>
        </p:spPr>
      </p:pic>
    </p:spTree>
    <p:extLst>
      <p:ext uri="{BB962C8B-B14F-4D97-AF65-F5344CB8AC3E}">
        <p14:creationId xmlns:p14="http://schemas.microsoft.com/office/powerpoint/2010/main" val="2979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832520"/>
          </a:xfrm>
        </p:spPr>
        <p:txBody>
          <a:bodyPr>
            <a:normAutofit/>
          </a:bodyPr>
          <a:lstStyle/>
          <a:p>
            <a:pPr algn="ctr" rtl="1"/>
            <a:r>
              <a:rPr lang="ar-DZ" sz="5400" dirty="0" smtClean="0">
                <a:latin typeface="Arabic Typesetting" panose="03020402040406030203" pitchFamily="66" charset="-78"/>
                <a:cs typeface="Arabic Typesetting" panose="03020402040406030203" pitchFamily="66" charset="-78"/>
              </a:rPr>
              <a:t>عناصر انعقاد  عقد الايجار </a:t>
            </a:r>
            <a:endParaRPr lang="fr-FR" sz="54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3718148" y="1268760"/>
            <a:ext cx="5184576" cy="5328592"/>
          </a:xfrm>
        </p:spPr>
        <p:txBody>
          <a:bodyPr>
            <a:noAutofit/>
          </a:bodyPr>
          <a:lstStyle/>
          <a:p>
            <a:pPr algn="ctr" rtl="1"/>
            <a:r>
              <a:rPr lang="ar-DZ" sz="6000" dirty="0" smtClean="0">
                <a:latin typeface="Arabic Typesetting" panose="03020402040406030203" pitchFamily="66" charset="-78"/>
                <a:cs typeface="Arabic Typesetting" panose="03020402040406030203" pitchFamily="66" charset="-78"/>
              </a:rPr>
              <a:t>التراضي </a:t>
            </a:r>
          </a:p>
          <a:p>
            <a:pPr algn="ctr" rtl="1"/>
            <a:r>
              <a:rPr lang="ar-DZ" sz="6000" dirty="0" smtClean="0">
                <a:latin typeface="Arabic Typesetting" panose="03020402040406030203" pitchFamily="66" charset="-78"/>
                <a:cs typeface="Arabic Typesetting" panose="03020402040406030203" pitchFamily="66" charset="-78"/>
              </a:rPr>
              <a:t>الشيء المؤجر </a:t>
            </a:r>
          </a:p>
          <a:p>
            <a:pPr algn="ctr" rtl="1"/>
            <a:r>
              <a:rPr lang="ar-DZ" sz="6000" dirty="0" smtClean="0">
                <a:latin typeface="Arabic Typesetting" panose="03020402040406030203" pitchFamily="66" charset="-78"/>
                <a:cs typeface="Arabic Typesetting" panose="03020402040406030203" pitchFamily="66" charset="-78"/>
              </a:rPr>
              <a:t>بدل الايجار </a:t>
            </a:r>
          </a:p>
          <a:p>
            <a:pPr algn="ctr" rtl="1"/>
            <a:r>
              <a:rPr lang="ar-DZ" sz="6000" dirty="0" smtClean="0">
                <a:latin typeface="Arabic Typesetting" panose="03020402040406030203" pitchFamily="66" charset="-78"/>
                <a:cs typeface="Arabic Typesetting" panose="03020402040406030203" pitchFamily="66" charset="-78"/>
              </a:rPr>
              <a:t>المدة </a:t>
            </a:r>
          </a:p>
          <a:p>
            <a:pPr algn="ctr" rtl="1"/>
            <a:r>
              <a:rPr lang="ar-DZ" sz="6000" dirty="0" smtClean="0">
                <a:latin typeface="Arabic Typesetting" panose="03020402040406030203" pitchFamily="66" charset="-78"/>
                <a:cs typeface="Arabic Typesetting" panose="03020402040406030203" pitchFamily="66" charset="-78"/>
              </a:rPr>
              <a:t>الشكلية </a:t>
            </a:r>
            <a:endParaRPr lang="fr-FR" sz="60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34194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5020" y="1"/>
            <a:ext cx="3351927" cy="692696"/>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تقديم عام: </a:t>
            </a:r>
            <a:endParaRPr lang="fr-FR" sz="5400" dirty="0">
              <a:latin typeface="Arabic Typesetting" panose="03020402040406030203" pitchFamily="66" charset="-78"/>
              <a:cs typeface="Arabic Typesetting" panose="03020402040406030203" pitchFamily="66" charset="-78"/>
            </a:endParaRPr>
          </a:p>
        </p:txBody>
      </p:sp>
      <p:pic>
        <p:nvPicPr>
          <p:cNvPr id="5" name="Espace réservé du contenu 4"/>
          <p:cNvPicPr>
            <a:picLocks noGrp="1" noChangeAspect="1"/>
          </p:cNvPicPr>
          <p:nvPr>
            <p:ph idx="1"/>
          </p:nvPr>
        </p:nvPicPr>
        <p:blipFill>
          <a:blip r:embed="rId2"/>
          <a:stretch>
            <a:fillRect/>
          </a:stretch>
        </p:blipFill>
        <p:spPr>
          <a:xfrm>
            <a:off x="189756" y="733643"/>
            <a:ext cx="2139881" cy="5910566"/>
          </a:xfrm>
          <a:prstGeom prst="rect">
            <a:avLst/>
          </a:prstGeom>
        </p:spPr>
      </p:pic>
      <p:sp>
        <p:nvSpPr>
          <p:cNvPr id="4" name="Espace réservé du texte 3"/>
          <p:cNvSpPr>
            <a:spLocks noGrp="1"/>
          </p:cNvSpPr>
          <p:nvPr>
            <p:ph type="body" sz="half" idx="2"/>
          </p:nvPr>
        </p:nvSpPr>
        <p:spPr>
          <a:xfrm>
            <a:off x="2566021" y="733642"/>
            <a:ext cx="9289031" cy="5925379"/>
          </a:xfrm>
        </p:spPr>
        <p:txBody>
          <a:bodyPr>
            <a:noAutofit/>
          </a:bodyPr>
          <a:lstStyle/>
          <a:p>
            <a:pPr marL="342900" indent="-342900" algn="just" rtl="1">
              <a:lnSpc>
                <a:spcPct val="100000"/>
              </a:lnSpc>
              <a:spcAft>
                <a:spcPts val="800"/>
              </a:spcAft>
              <a:buFont typeface="Wingdings" panose="05000000000000000000" pitchFamily="2" charset="2"/>
              <a:buChar char="§"/>
            </a:pPr>
            <a:r>
              <a:rPr lang="ar-SA" sz="3200" dirty="0">
                <a:latin typeface="Arabic Typesetting" panose="03020402040406030203" pitchFamily="66" charset="-78"/>
                <a:ea typeface="Calibri" panose="020F0502020204030204" pitchFamily="34" charset="0"/>
                <a:cs typeface="Arabic Typesetting" panose="03020402040406030203" pitchFamily="66" charset="-78"/>
              </a:rPr>
              <a:t>تقوم التأمينات العينية على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تخصيص مال لضمان الوفاء بالالتزام،</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 </a:t>
            </a:r>
            <a:r>
              <a:rPr lang="ar-DZ" sz="3200" dirty="0" smtClean="0">
                <a:latin typeface="Arabic Typesetting" panose="03020402040406030203" pitchFamily="66" charset="-78"/>
                <a:ea typeface="Calibri" panose="020F0502020204030204" pitchFamily="34" charset="0"/>
                <a:cs typeface="Arabic Typesetting" panose="03020402040406030203" pitchFamily="66" charset="-78"/>
              </a:rPr>
              <a:t>فهو حق عيني</a:t>
            </a: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 </a:t>
            </a:r>
            <a:endParaRPr lang="ar-DZ" sz="32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تخو</a:t>
            </a:r>
            <a:r>
              <a:rPr lang="ar-DZ" sz="3200" dirty="0" smtClean="0">
                <a:latin typeface="Arabic Typesetting" panose="03020402040406030203" pitchFamily="66" charset="-78"/>
                <a:ea typeface="Calibri" panose="020F0502020204030204" pitchFamily="34" charset="0"/>
                <a:cs typeface="Arabic Typesetting" panose="03020402040406030203" pitchFamily="66" charset="-78"/>
              </a:rPr>
              <a:t>ل </a:t>
            </a: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له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حق التقدم أو الأولوية</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 على سائر الدائنين العاديين وعلى بعض الدائنين أصحاب التأمينات، </a:t>
            </a:r>
            <a:endParaRPr lang="ar-DZ" sz="32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DZ" sz="3200" dirty="0" smtClean="0">
                <a:latin typeface="Arabic Typesetting" panose="03020402040406030203" pitchFamily="66" charset="-78"/>
                <a:ea typeface="Calibri" panose="020F0502020204030204" pitchFamily="34" charset="0"/>
                <a:cs typeface="Arabic Typesetting" panose="03020402040406030203" pitchFamily="66" charset="-78"/>
              </a:rPr>
              <a:t>كما </a:t>
            </a:r>
            <a:r>
              <a:rPr lang="ar-SA" sz="3200" b="1" dirty="0" smtClean="0">
                <a:latin typeface="Arabic Typesetting" panose="03020402040406030203" pitchFamily="66" charset="-78"/>
                <a:ea typeface="Calibri" panose="020F0502020204030204" pitchFamily="34" charset="0"/>
                <a:cs typeface="Arabic Typesetting" panose="03020402040406030203" pitchFamily="66" charset="-78"/>
              </a:rPr>
              <a:t>تؤمنه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من خطر تصرف المالك في المال</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 الذي يرد عليه التأمين فله عليه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حق التتبع باي يد كان،</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 </a:t>
            </a:r>
            <a:endParaRPr lang="ar-DZ" sz="32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DZ" sz="3200" dirty="0">
                <a:latin typeface="Arabic Typesetting" panose="03020402040406030203" pitchFamily="66" charset="-78"/>
                <a:ea typeface="Calibri" panose="020F0502020204030204" pitchFamily="34" charset="0"/>
                <a:cs typeface="Arabic Typesetting" panose="03020402040406030203" pitchFamily="66" charset="-78"/>
              </a:rPr>
              <a:t>من أهم مميزاتها أنها تؤمن الدائن من خطر مزاحمة الدائنين الآخرين </a:t>
            </a:r>
            <a:r>
              <a:rPr lang="ar-DZ" sz="3200" dirty="0" smtClean="0">
                <a:latin typeface="Arabic Typesetting" panose="03020402040406030203" pitchFamily="66" charset="-78"/>
                <a:ea typeface="Calibri" panose="020F0502020204030204" pitchFamily="34" charset="0"/>
                <a:cs typeface="Arabic Typesetting" panose="03020402040406030203" pitchFamily="66" charset="-78"/>
              </a:rPr>
              <a:t>له، </a:t>
            </a:r>
          </a:p>
          <a:p>
            <a:pPr marL="342900" indent="-342900" algn="just" rtl="1">
              <a:lnSpc>
                <a:spcPct val="100000"/>
              </a:lnSpc>
              <a:spcAft>
                <a:spcPts val="800"/>
              </a:spcAft>
              <a:buFont typeface="Wingdings" panose="05000000000000000000" pitchFamily="2" charset="2"/>
              <a:buChar char="§"/>
            </a:pP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و </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بذلك تعد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التأمينات العينية  من أهم أدوات </a:t>
            </a:r>
            <a:r>
              <a:rPr lang="ar-SA" sz="3200" b="1" dirty="0" smtClean="0">
                <a:latin typeface="Arabic Typesetting" panose="03020402040406030203" pitchFamily="66" charset="-78"/>
                <a:ea typeface="Calibri" panose="020F0502020204030204" pitchFamily="34" charset="0"/>
                <a:cs typeface="Arabic Typesetting" panose="03020402040406030203" pitchFamily="66" charset="-78"/>
              </a:rPr>
              <a:t>الائتمان</a:t>
            </a:r>
            <a:r>
              <a:rPr lang="ar-DZ" sz="3200" b="1" dirty="0" smtClean="0">
                <a:latin typeface="Arabic Typesetting" panose="03020402040406030203" pitchFamily="66" charset="-78"/>
                <a:ea typeface="Calibri" panose="020F0502020204030204" pitchFamily="34" charset="0"/>
                <a:cs typeface="Arabic Typesetting" panose="03020402040406030203" pitchFamily="66" charset="-78"/>
              </a:rPr>
              <a:t>.</a:t>
            </a:r>
            <a:r>
              <a:rPr lang="ar-SA" sz="3200" b="1" dirty="0" smtClean="0">
                <a:latin typeface="Arabic Typesetting" panose="03020402040406030203" pitchFamily="66" charset="-78"/>
                <a:ea typeface="Calibri" panose="020F0502020204030204" pitchFamily="34" charset="0"/>
                <a:cs typeface="Arabic Typesetting" panose="03020402040406030203" pitchFamily="66" charset="-78"/>
              </a:rPr>
              <a:t> </a:t>
            </a:r>
            <a:endParaRPr lang="ar-DZ" sz="3200" b="1"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SA" sz="3200" dirty="0" smtClean="0">
                <a:latin typeface="Arabic Typesetting" panose="03020402040406030203" pitchFamily="66" charset="-78"/>
                <a:ea typeface="Calibri" panose="020F0502020204030204" pitchFamily="34" charset="0"/>
                <a:cs typeface="Arabic Typesetting" panose="03020402040406030203" pitchFamily="66" charset="-78"/>
              </a:rPr>
              <a:t>خصص </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لها المشرع كتابا كاملا " الكتاب الرابع " تحت عنوان : التأمينات العينية التبعية أو التأمينات العينية  وزع أحكامها على أربعة أبواب ( باب الرهن الرسمي ، باب حق التخصيص، باب الرهن الحيازي ، باب حقوق الامتياز) و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نظمها بأكثر من 100 مادة قانونية</a:t>
            </a:r>
            <a:r>
              <a:rPr lang="ar-SA" sz="3200" dirty="0">
                <a:latin typeface="Arabic Typesetting" panose="03020402040406030203" pitchFamily="66" charset="-78"/>
                <a:ea typeface="Calibri" panose="020F0502020204030204" pitchFamily="34" charset="0"/>
                <a:cs typeface="Arabic Typesetting" panose="03020402040406030203" pitchFamily="66" charset="-78"/>
              </a:rPr>
              <a:t>.</a:t>
            </a:r>
            <a:endParaRPr lang="fr-FR" sz="3200" dirty="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SA" sz="3200" dirty="0">
                <a:latin typeface="Arabic Typesetting" panose="03020402040406030203" pitchFamily="66" charset="-78"/>
                <a:ea typeface="Calibri" panose="020F0502020204030204" pitchFamily="34" charset="0"/>
                <a:cs typeface="Arabic Typesetting" panose="03020402040406030203" pitchFamily="66" charset="-78"/>
              </a:rPr>
              <a:t>و ستختصر دراستنا على نوعين من التأمينات العينية : </a:t>
            </a:r>
            <a:r>
              <a:rPr lang="ar-SA" sz="3200" b="1" dirty="0">
                <a:latin typeface="Arabic Typesetting" panose="03020402040406030203" pitchFamily="66" charset="-78"/>
                <a:ea typeface="Calibri" panose="020F0502020204030204" pitchFamily="34" charset="0"/>
                <a:cs typeface="Arabic Typesetting" panose="03020402040406030203" pitchFamily="66" charset="-78"/>
              </a:rPr>
              <a:t>الرهن الرسمي و الرهن الحيازي </a:t>
            </a:r>
            <a:endParaRPr lang="fr-FR" sz="3200" b="1" dirty="0">
              <a:latin typeface="Arabic Typesetting" panose="03020402040406030203" pitchFamily="66" charset="-78"/>
              <a:ea typeface="Calibri" panose="020F0502020204030204" pitchFamily="34" charset="0"/>
              <a:cs typeface="Arabic Typesetting" panose="03020402040406030203" pitchFamily="66" charset="-78"/>
            </a:endParaRPr>
          </a:p>
          <a:p>
            <a:pPr algn="r" rtl="1"/>
            <a:endParaRPr lang="fr-FR"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74721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805020" y="1"/>
            <a:ext cx="3351927" cy="692696"/>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الرهن الرسمي: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438228" y="932621"/>
            <a:ext cx="7056783" cy="5448708"/>
          </a:xfrm>
        </p:spPr>
        <p:txBody>
          <a:bodyPr>
            <a:noAutofit/>
          </a:bodyPr>
          <a:lstStyle/>
          <a:p>
            <a:pPr marL="342900" indent="-342900" algn="just" rtl="1">
              <a:lnSpc>
                <a:spcPct val="100000"/>
              </a:lnSpc>
              <a:spcAft>
                <a:spcPts val="800"/>
              </a:spcAft>
              <a:buFont typeface="Wingdings" panose="05000000000000000000" pitchFamily="2" charset="2"/>
              <a:buChar char="§"/>
            </a:pPr>
            <a:r>
              <a:rPr lang="ar-SA" sz="6000" dirty="0">
                <a:latin typeface="Arabic Typesetting" panose="03020402040406030203" pitchFamily="66" charset="-78"/>
                <a:ea typeface="Calibri" panose="020F0502020204030204" pitchFamily="34" charset="0"/>
                <a:cs typeface="Arabic Typesetting" panose="03020402040406030203" pitchFamily="66" charset="-78"/>
              </a:rPr>
              <a:t>المادة 882 ق م </a:t>
            </a:r>
            <a:r>
              <a:rPr lang="ar-SA" sz="6000" dirty="0" smtClean="0">
                <a:latin typeface="Arabic Typesetting" panose="03020402040406030203" pitchFamily="66" charset="-78"/>
                <a:ea typeface="Calibri" panose="020F0502020204030204" pitchFamily="34" charset="0"/>
                <a:cs typeface="Arabic Typesetting" panose="03020402040406030203" pitchFamily="66" charset="-78"/>
              </a:rPr>
              <a:t>: </a:t>
            </a:r>
            <a:r>
              <a:rPr lang="ar-SA" sz="6000" dirty="0">
                <a:latin typeface="Arabic Typesetting" panose="03020402040406030203" pitchFamily="66" charset="-78"/>
                <a:ea typeface="Calibri" panose="020F0502020204030204" pitchFamily="34" charset="0"/>
                <a:cs typeface="Arabic Typesetting" panose="03020402040406030203" pitchFamily="66" charset="-78"/>
              </a:rPr>
              <a:t>" الرهن الرسمي عقد يكسب به الدائن حقا عينيا، على عقار لوفاء دينه، يكون له بمقتضاه أن يتقدم على الدائنين التالين له في المرتبة في استيفاء حقه من ثمن ذلك العقار في أي يد كان. </a:t>
            </a:r>
            <a:r>
              <a:rPr lang="ar-SA" sz="6000" dirty="0" smtClean="0">
                <a:latin typeface="Arabic Typesetting" panose="03020402040406030203" pitchFamily="66" charset="-78"/>
                <a:ea typeface="Calibri" panose="020F0502020204030204" pitchFamily="34" charset="0"/>
                <a:cs typeface="Arabic Typesetting" panose="03020402040406030203" pitchFamily="66" charset="-78"/>
              </a:rPr>
              <a:t>".</a:t>
            </a:r>
            <a:endParaRPr lang="ar-DZ" sz="60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endParaRPr lang="fr-FR" sz="6000" dirty="0">
              <a:latin typeface="Arabic Typesetting" panose="03020402040406030203" pitchFamily="66" charset="-78"/>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72896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760512"/>
          </a:xfrm>
        </p:spPr>
        <p:txBody>
          <a:bodyPr/>
          <a:lstStyle/>
          <a:p>
            <a:pPr algn="ctr" rtl="1"/>
            <a:r>
              <a:rPr lang="ar-DZ" dirty="0">
                <a:latin typeface="Arabic Typesetting" panose="03020402040406030203" pitchFamily="66" charset="-78"/>
                <a:cs typeface="Arabic Typesetting" panose="03020402040406030203" pitchFamily="66" charset="-78"/>
              </a:rPr>
              <a:t>خصائص الرهن الرسمي: </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374587542"/>
              </p:ext>
            </p:extLst>
          </p:nvPr>
        </p:nvGraphicFramePr>
        <p:xfrm>
          <a:off x="1117600" y="981075"/>
          <a:ext cx="10521428" cy="5191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10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9468" y="116632"/>
            <a:ext cx="3351927" cy="692696"/>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خصائص الرهن الرسمي: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117748" y="692696"/>
            <a:ext cx="11953328" cy="6165304"/>
          </a:xfrm>
        </p:spPr>
        <p:txBody>
          <a:bodyPr>
            <a:noAutofit/>
          </a:bodyPr>
          <a:lstStyle/>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حق عيني</a:t>
            </a:r>
            <a:r>
              <a:rPr lang="ar-DZ" sz="2400" dirty="0">
                <a:latin typeface="Arabic Typesetting" panose="03020402040406030203" pitchFamily="66" charset="-78"/>
                <a:cs typeface="Arabic Typesetting" panose="03020402040406030203" pitchFamily="66" charset="-78"/>
              </a:rPr>
              <a:t>: يتميز الرهن الرسمي بكل ما تتميز </a:t>
            </a:r>
            <a:r>
              <a:rPr lang="ar-DZ" sz="2400" dirty="0" smtClean="0">
                <a:latin typeface="Arabic Typesetting" panose="03020402040406030203" pitchFamily="66" charset="-78"/>
                <a:cs typeface="Arabic Typesetting" panose="03020402040406030203" pitchFamily="66" charset="-78"/>
              </a:rPr>
              <a:t>به </a:t>
            </a:r>
            <a:r>
              <a:rPr lang="ar-DZ" sz="2400" dirty="0">
                <a:latin typeface="Arabic Typesetting" panose="03020402040406030203" pitchFamily="66" charset="-78"/>
                <a:cs typeface="Arabic Typesetting" panose="03020402040406030203" pitchFamily="66" charset="-78"/>
              </a:rPr>
              <a:t>الحقوق العينية الاخرى، إذ يخول لصاحبه سلطة مباشرة على الشيء موضوع الحق. </a:t>
            </a:r>
            <a:r>
              <a:rPr lang="ar-DZ" sz="2400" dirty="0" smtClean="0">
                <a:latin typeface="Arabic Typesetting" panose="03020402040406030203" pitchFamily="66" charset="-78"/>
                <a:cs typeface="Arabic Typesetting" panose="03020402040406030203" pitchFamily="66" charset="-78"/>
              </a:rPr>
              <a:t>سلطة </a:t>
            </a:r>
            <a:r>
              <a:rPr lang="ar-DZ" sz="2400" dirty="0">
                <a:latin typeface="Arabic Typesetting" panose="03020402040406030203" pitchFamily="66" charset="-78"/>
                <a:cs typeface="Arabic Typesetting" panose="03020402040406030203" pitchFamily="66" charset="-78"/>
              </a:rPr>
              <a:t>الدائن </a:t>
            </a:r>
            <a:r>
              <a:rPr lang="ar-DZ" sz="2400" dirty="0" smtClean="0">
                <a:latin typeface="Arabic Typesetting" panose="03020402040406030203" pitchFamily="66" charset="-78"/>
                <a:cs typeface="Arabic Typesetting" panose="03020402040406030203" pitchFamily="66" charset="-78"/>
              </a:rPr>
              <a:t>تنصب </a:t>
            </a:r>
            <a:r>
              <a:rPr lang="ar-DZ" sz="2400" dirty="0">
                <a:latin typeface="Arabic Typesetting" panose="03020402040406030203" pitchFamily="66" charset="-78"/>
                <a:cs typeface="Arabic Typesetting" panose="03020402040406030203" pitchFamily="66" charset="-78"/>
              </a:rPr>
              <a:t>على العقار ذاته، لأن الراهن لا يرهن عقاره، وانما يرهن حقا على العقار.</a:t>
            </a: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حق تبعي: </a:t>
            </a:r>
            <a:r>
              <a:rPr lang="ar-DZ" sz="2400" dirty="0">
                <a:latin typeface="Arabic Typesetting" panose="03020402040406030203" pitchFamily="66" charset="-78"/>
                <a:cs typeface="Arabic Typesetting" panose="03020402040406030203" pitchFamily="66" charset="-78"/>
              </a:rPr>
              <a:t>بمعنى أنه يتبع الالتزام الأصلي الذي وجد لضمانه، </a:t>
            </a:r>
            <a:r>
              <a:rPr lang="ar-DZ" sz="2400" dirty="0" smtClean="0">
                <a:latin typeface="Arabic Typesetting" panose="03020402040406030203" pitchFamily="66" charset="-78"/>
                <a:cs typeface="Arabic Typesetting" panose="03020402040406030203" pitchFamily="66" charset="-78"/>
              </a:rPr>
              <a:t>لا </a:t>
            </a:r>
            <a:r>
              <a:rPr lang="ar-DZ" sz="2400" dirty="0">
                <a:latin typeface="Arabic Typesetting" panose="03020402040406030203" pitchFamily="66" charset="-78"/>
                <a:cs typeface="Arabic Typesetting" panose="03020402040406030203" pitchFamily="66" charset="-78"/>
              </a:rPr>
              <a:t>يقوم إلا بقيام الالتزام الأصلي، و يسير معه وجودا </a:t>
            </a:r>
            <a:r>
              <a:rPr lang="ar-DZ" sz="2400" dirty="0" smtClean="0">
                <a:latin typeface="Arabic Typesetting" panose="03020402040406030203" pitchFamily="66" charset="-78"/>
                <a:cs typeface="Arabic Typesetting" panose="03020402040406030203" pitchFamily="66" charset="-78"/>
              </a:rPr>
              <a:t>و عدما. فيبطل ببطلانه و ينقضي بانقضائه       ( 893/2)،</a:t>
            </a:r>
            <a:endParaRPr lang="ar-DZ" sz="2400" dirty="0">
              <a:latin typeface="Arabic Typesetting" panose="03020402040406030203" pitchFamily="66" charset="-78"/>
              <a:cs typeface="Arabic Typesetting" panose="03020402040406030203" pitchFamily="66" charset="-78"/>
            </a:endParaRP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حق عقاري</a:t>
            </a:r>
            <a:r>
              <a:rPr lang="ar-DZ" sz="2400" dirty="0">
                <a:latin typeface="Arabic Typesetting" panose="03020402040406030203" pitchFamily="66" charset="-78"/>
                <a:cs typeface="Arabic Typesetting" panose="03020402040406030203" pitchFamily="66" charset="-78"/>
              </a:rPr>
              <a:t>: المادة 886 ق م </a:t>
            </a:r>
            <a:r>
              <a:rPr lang="ar-DZ" sz="2400" dirty="0" smtClean="0">
                <a:latin typeface="Arabic Typesetting" panose="03020402040406030203" pitchFamily="66" charset="-78"/>
                <a:cs typeface="Arabic Typesetting" panose="03020402040406030203" pitchFamily="66" charset="-78"/>
              </a:rPr>
              <a:t>:" </a:t>
            </a:r>
            <a:r>
              <a:rPr lang="ar-DZ" sz="2400" dirty="0">
                <a:latin typeface="Arabic Typesetting" panose="03020402040406030203" pitchFamily="66" charset="-78"/>
                <a:cs typeface="Arabic Typesetting" panose="03020402040406030203" pitchFamily="66" charset="-78"/>
              </a:rPr>
              <a:t>لا يجوز أن ينعقد الرهن إلا على عقار ما لم يوجد نص يقضي بغير ذلك." (الاستثناء ينعقد الرهن الرسمي على السفينة الباخرة الطائرة المحل التجاري).</a:t>
            </a: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حق غير قابل </a:t>
            </a:r>
            <a:r>
              <a:rPr lang="ar-DZ" sz="2400" b="1" dirty="0" smtClean="0">
                <a:latin typeface="Arabic Typesetting" panose="03020402040406030203" pitchFamily="66" charset="-78"/>
                <a:cs typeface="Arabic Typesetting" panose="03020402040406030203" pitchFamily="66" charset="-78"/>
              </a:rPr>
              <a:t>للتجزئة</a:t>
            </a:r>
            <a:r>
              <a:rPr lang="ar-DZ" sz="2400" dirty="0">
                <a:latin typeface="Arabic Typesetting" panose="03020402040406030203" pitchFamily="66" charset="-78"/>
                <a:cs typeface="Arabic Typesetting" panose="03020402040406030203" pitchFamily="66" charset="-78"/>
              </a:rPr>
              <a:t>: المادة 892 </a:t>
            </a:r>
            <a:r>
              <a:rPr lang="ar-DZ" sz="2400" dirty="0" smtClean="0">
                <a:latin typeface="Arabic Typesetting" panose="03020402040406030203" pitchFamily="66" charset="-78"/>
                <a:cs typeface="Arabic Typesetting" panose="03020402040406030203" pitchFamily="66" charset="-78"/>
              </a:rPr>
              <a:t>ق </a:t>
            </a:r>
            <a:r>
              <a:rPr lang="ar-DZ" sz="2400" dirty="0">
                <a:latin typeface="Arabic Typesetting" panose="03020402040406030203" pitchFamily="66" charset="-78"/>
                <a:cs typeface="Arabic Typesetting" panose="03020402040406030203" pitchFamily="66" charset="-78"/>
              </a:rPr>
              <a:t>م:" كل جزء من العقار أو العقارات المرهونة ضامن لكل الدين، وكل جزء من الدين مضمون بالعقار أو العقارات المرهونة كليا، ما لم ينص القانون أو الاتفاق بغير </a:t>
            </a:r>
            <a:r>
              <a:rPr lang="ar-DZ" sz="2400" dirty="0" err="1">
                <a:latin typeface="Arabic Typesetting" panose="03020402040406030203" pitchFamily="66" charset="-78"/>
                <a:cs typeface="Arabic Typesetting" panose="03020402040406030203" pitchFamily="66" charset="-78"/>
              </a:rPr>
              <a:t>ذلك</a:t>
            </a:r>
            <a:r>
              <a:rPr lang="ar-DZ" sz="2400" dirty="0" err="1" smtClean="0">
                <a:latin typeface="Arabic Typesetting" panose="03020402040406030203" pitchFamily="66" charset="-78"/>
                <a:cs typeface="Arabic Typesetting" panose="03020402040406030203" pitchFamily="66" charset="-78"/>
              </a:rPr>
              <a:t>".أن</a:t>
            </a:r>
            <a:r>
              <a:rPr lang="ar-DZ" sz="2400" dirty="0" smtClean="0">
                <a:latin typeface="Arabic Typesetting" panose="03020402040406030203" pitchFamily="66" charset="-78"/>
                <a:cs typeface="Arabic Typesetting" panose="03020402040406030203" pitchFamily="66" charset="-78"/>
              </a:rPr>
              <a:t> الرهن يثقل العقار بأكمله لضمان الوفاء بالدين </a:t>
            </a:r>
            <a:endParaRPr lang="ar-DZ" sz="2400" dirty="0">
              <a:latin typeface="Arabic Typesetting" panose="03020402040406030203" pitchFamily="66" charset="-78"/>
              <a:cs typeface="Arabic Typesetting" panose="03020402040406030203" pitchFamily="66" charset="-78"/>
            </a:endParaRP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عقد </a:t>
            </a:r>
            <a:r>
              <a:rPr lang="ar-DZ" sz="2400" b="1" dirty="0" smtClean="0">
                <a:latin typeface="Arabic Typesetting" panose="03020402040406030203" pitchFamily="66" charset="-78"/>
                <a:cs typeface="Arabic Typesetting" panose="03020402040406030203" pitchFamily="66" charset="-78"/>
              </a:rPr>
              <a:t>مسمى</a:t>
            </a: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عقد ضمان عيني: </a:t>
            </a:r>
            <a:r>
              <a:rPr lang="ar-DZ" sz="2400" dirty="0">
                <a:latin typeface="Arabic Typesetting" panose="03020402040406030203" pitchFamily="66" charset="-78"/>
                <a:cs typeface="Arabic Typesetting" panose="03020402040406030203" pitchFamily="66" charset="-78"/>
              </a:rPr>
              <a:t>هو ضمان عيني لان الراهن سواء كان هو المدين أو الكفيل العيني يلتزم بتقديم عين معينة للوفاء بالدين.</a:t>
            </a: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عقد ملزم لجانب واحد: </a:t>
            </a:r>
            <a:r>
              <a:rPr lang="ar-DZ" sz="2400" dirty="0" smtClean="0">
                <a:latin typeface="Arabic Typesetting" panose="03020402040406030203" pitchFamily="66" charset="-78"/>
                <a:cs typeface="Arabic Typesetting" panose="03020402040406030203" pitchFamily="66" charset="-78"/>
              </a:rPr>
              <a:t>يلزم </a:t>
            </a:r>
            <a:r>
              <a:rPr lang="ar-DZ" sz="2400" dirty="0">
                <a:latin typeface="Arabic Typesetting" panose="03020402040406030203" pitchFamily="66" charset="-78"/>
                <a:cs typeface="Arabic Typesetting" panose="03020402040406030203" pitchFamily="66" charset="-78"/>
              </a:rPr>
              <a:t>الراهن دون الدائن المرتهن بإنشاء حق عيني على العقار المرهون، والالتزام بضمان سلامة حق الرهن.</a:t>
            </a:r>
          </a:p>
          <a:p>
            <a:pPr marL="342900" indent="-342900" algn="just" rtl="1">
              <a:lnSpc>
                <a:spcPct val="100000"/>
              </a:lnSpc>
              <a:spcAft>
                <a:spcPts val="800"/>
              </a:spcAft>
              <a:buFont typeface="Arial" panose="020B0604020202020204" pitchFamily="34" charset="0"/>
              <a:buChar char="•"/>
            </a:pPr>
            <a:r>
              <a:rPr lang="ar-DZ" sz="2400" b="1" dirty="0" smtClean="0">
                <a:latin typeface="Arabic Typesetting" panose="03020402040406030203" pitchFamily="66" charset="-78"/>
                <a:cs typeface="Arabic Typesetting" panose="03020402040406030203" pitchFamily="66" charset="-78"/>
              </a:rPr>
              <a:t>الرهن </a:t>
            </a:r>
            <a:r>
              <a:rPr lang="ar-DZ" sz="2400" b="1" dirty="0">
                <a:latin typeface="Arabic Typesetting" panose="03020402040406030203" pitchFamily="66" charset="-78"/>
                <a:cs typeface="Arabic Typesetting" panose="03020402040406030203" pitchFamily="66" charset="-78"/>
              </a:rPr>
              <a:t>الرسمي عقد شكلي: </a:t>
            </a:r>
            <a:r>
              <a:rPr lang="ar-DZ" sz="2400" dirty="0">
                <a:latin typeface="Arabic Typesetting" panose="03020402040406030203" pitchFamily="66" charset="-78"/>
                <a:cs typeface="Arabic Typesetting" panose="03020402040406030203" pitchFamily="66" charset="-78"/>
              </a:rPr>
              <a:t>المادة 883 /1 ق م :" لا ينعقد الرهن الا بعقد رسمي .." </a:t>
            </a:r>
            <a:endParaRPr lang="fr-FR"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17986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06580" y="1"/>
            <a:ext cx="4550367"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عناصر انعقاد الرهن </a:t>
            </a:r>
            <a:r>
              <a:rPr lang="ar-DZ" sz="5400" dirty="0" smtClean="0">
                <a:latin typeface="Arabic Typesetting" panose="03020402040406030203" pitchFamily="66" charset="-78"/>
                <a:cs typeface="Arabic Typesetting" panose="03020402040406030203" pitchFamily="66" charset="-78"/>
              </a:rPr>
              <a:t>الرسمي </a:t>
            </a:r>
            <a:r>
              <a:rPr lang="ar-DZ" sz="5400" dirty="0">
                <a:latin typeface="Arabic Typesetting" panose="03020402040406030203" pitchFamily="66" charset="-78"/>
                <a:cs typeface="Arabic Typesetting" panose="03020402040406030203" pitchFamily="66" charset="-78"/>
              </a:rPr>
              <a:t>: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438228" y="932621"/>
            <a:ext cx="7056783" cy="5448708"/>
          </a:xfrm>
        </p:spPr>
        <p:txBody>
          <a:bodyPr>
            <a:noAutofit/>
          </a:bodyPr>
          <a:lstStyle/>
          <a:p>
            <a:pPr marL="342900" indent="-342900" algn="just" rtl="1">
              <a:lnSpc>
                <a:spcPct val="100000"/>
              </a:lnSpc>
              <a:spcAft>
                <a:spcPts val="800"/>
              </a:spcAft>
              <a:buFont typeface="Wingdings" panose="05000000000000000000" pitchFamily="2" charset="2"/>
              <a:buChar char="§"/>
            </a:pPr>
            <a:r>
              <a:rPr lang="ar-SA" sz="6000" dirty="0">
                <a:latin typeface="Arabic Typesetting" panose="03020402040406030203" pitchFamily="66" charset="-78"/>
                <a:ea typeface="Calibri" panose="020F0502020204030204" pitchFamily="34" charset="0"/>
                <a:cs typeface="Arabic Typesetting" panose="03020402040406030203" pitchFamily="66" charset="-78"/>
              </a:rPr>
              <a:t>حدد المشرع الطبيعة القانونية طبقا لما جاء بالمادة 882 ق م للرهن الرسمي كونه "عقد " مما يخضعه وجوبا الى النظرية العامة للعقد و أحكام الالتزام بالإضافة الى ذلك يحتاج عقد الرهن لانعقاده الى اركان خاصة تتمثل فيما يلي :</a:t>
            </a:r>
            <a:endParaRPr lang="fr-FR" sz="6000" dirty="0">
              <a:latin typeface="Arabic Typesetting" panose="03020402040406030203" pitchFamily="66" charset="-78"/>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307344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34773" y="1"/>
            <a:ext cx="2304256"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الرضا</a:t>
            </a:r>
            <a:r>
              <a:rPr lang="ar-DZ" sz="5400" dirty="0" smtClean="0">
                <a:latin typeface="Arabic Typesetting" panose="03020402040406030203" pitchFamily="66" charset="-78"/>
                <a:cs typeface="Arabic Typesetting" panose="03020402040406030203" pitchFamily="66" charset="-78"/>
              </a:rPr>
              <a:t>:</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438228" y="932621"/>
            <a:ext cx="7056783" cy="5448708"/>
          </a:xfrm>
        </p:spPr>
        <p:txBody>
          <a:bodyPr>
            <a:noAutofit/>
          </a:bodyPr>
          <a:lstStyle/>
          <a:p>
            <a:pPr marL="342900" indent="-342900" algn="just" rtl="1">
              <a:lnSpc>
                <a:spcPct val="100000"/>
              </a:lnSpc>
              <a:spcAft>
                <a:spcPts val="800"/>
              </a:spcAft>
              <a:buFont typeface="Wingdings" panose="05000000000000000000" pitchFamily="2" charset="2"/>
              <a:buChar char="§"/>
            </a:pPr>
            <a:r>
              <a:rPr lang="ar-SA" sz="6000" dirty="0">
                <a:latin typeface="Arabic Typesetting" panose="03020402040406030203" pitchFamily="66" charset="-78"/>
                <a:ea typeface="Calibri" panose="020F0502020204030204" pitchFamily="34" charset="0"/>
                <a:cs typeface="Arabic Typesetting" panose="03020402040406030203" pitchFamily="66" charset="-78"/>
              </a:rPr>
              <a:t>غالب ما يكون الراهن هو المدين نفسه، وفي أحوال نادرة قد يكون شخصا آخرا غير المدين يقوم برهن ماله ضمانا للوفاء بدين غيره، في صورة  الكفيل العيني، (المادة 884/ 1 ق م ).</a:t>
            </a:r>
            <a:endParaRPr lang="fr-FR" sz="6000" dirty="0">
              <a:latin typeface="Arabic Typesetting" panose="03020402040406030203" pitchFamily="66" charset="-78"/>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28923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42684" y="1"/>
            <a:ext cx="2664297"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ar-DZ" sz="5400" dirty="0" smtClean="0">
                <a:latin typeface="Arabic Typesetting" panose="03020402040406030203" pitchFamily="66" charset="-78"/>
                <a:cs typeface="Arabic Typesetting" panose="03020402040406030203" pitchFamily="66" charset="-78"/>
              </a:rPr>
              <a:t>الاهلية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646140" y="932620"/>
            <a:ext cx="8208912" cy="5664731"/>
          </a:xfrm>
        </p:spPr>
        <p:txBody>
          <a:bodyPr>
            <a:noAutofit/>
          </a:bodyPr>
          <a:lstStyle/>
          <a:p>
            <a:pPr marL="342900" indent="-342900" algn="just" rtl="1">
              <a:lnSpc>
                <a:spcPct val="100000"/>
              </a:lnSpc>
              <a:spcAft>
                <a:spcPts val="800"/>
              </a:spcAft>
              <a:buFont typeface="Wingdings" panose="05000000000000000000" pitchFamily="2" charset="2"/>
              <a:buChar char="§"/>
            </a:pPr>
            <a:r>
              <a:rPr lang="ar-SA" sz="6000" dirty="0">
                <a:latin typeface="Arabic Typesetting" panose="03020402040406030203" pitchFamily="66" charset="-78"/>
                <a:ea typeface="Calibri" panose="020F0502020204030204" pitchFamily="34" charset="0"/>
                <a:cs typeface="Arabic Typesetting" panose="03020402040406030203" pitchFamily="66" charset="-78"/>
              </a:rPr>
              <a:t>إن الرهن الرسمي يعتبر بالنسبة للمدين الراهن من أعمال التصرف الدائرة بين النفع والضرر، لذا يجب أن تتوافر فيه أهلية التصرف. </a:t>
            </a:r>
            <a:endParaRPr lang="ar-DZ" sz="60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342900" indent="-342900" algn="just" rtl="1">
              <a:lnSpc>
                <a:spcPct val="100000"/>
              </a:lnSpc>
              <a:spcAft>
                <a:spcPts val="800"/>
              </a:spcAft>
              <a:buFont typeface="Wingdings" panose="05000000000000000000" pitchFamily="2" charset="2"/>
              <a:buChar char="§"/>
            </a:pPr>
            <a:r>
              <a:rPr lang="ar-SA" sz="6000" dirty="0" smtClean="0">
                <a:latin typeface="Arabic Typesetting" panose="03020402040406030203" pitchFamily="66" charset="-78"/>
                <a:ea typeface="Calibri" panose="020F0502020204030204" pitchFamily="34" charset="0"/>
                <a:cs typeface="Arabic Typesetting" panose="03020402040406030203" pitchFamily="66" charset="-78"/>
              </a:rPr>
              <a:t>أما </a:t>
            </a:r>
            <a:r>
              <a:rPr lang="ar-SA" sz="6000" dirty="0">
                <a:latin typeface="Arabic Typesetting" panose="03020402040406030203" pitchFamily="66" charset="-78"/>
                <a:ea typeface="Calibri" panose="020F0502020204030204" pitchFamily="34" charset="0"/>
                <a:cs typeface="Arabic Typesetting" panose="03020402040406030203" pitchFamily="66" charset="-78"/>
              </a:rPr>
              <a:t>بالنسبة للدائن المرتهن يعتبر الرهن الرسمي من التصرفات النافعة نفعا محضا، ولذا تكفي فيه أهلية التعاقد.</a:t>
            </a:r>
            <a:endParaRPr lang="fr-FR" sz="6000" dirty="0">
              <a:latin typeface="Arabic Typesetting" panose="03020402040406030203" pitchFamily="66" charset="-78"/>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34748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8508" y="1"/>
            <a:ext cx="4248473"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محل الرهن الرسمي  </a:t>
            </a:r>
            <a:r>
              <a:rPr lang="ar-DZ" sz="5400" dirty="0" smtClean="0">
                <a:latin typeface="Arabic Typesetting" panose="03020402040406030203" pitchFamily="66" charset="-78"/>
                <a:cs typeface="Arabic Typesetting" panose="03020402040406030203" pitchFamily="66" charset="-78"/>
              </a:rPr>
              <a:t>:</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2638029" y="908720"/>
            <a:ext cx="9550796" cy="5664731"/>
          </a:xfrm>
        </p:spPr>
        <p:txBody>
          <a:bodyPr>
            <a:noAutofit/>
          </a:bodyPr>
          <a:lstStyle/>
          <a:p>
            <a:pPr marL="571500" indent="-571500" algn="just" rtl="1">
              <a:lnSpc>
                <a:spcPct val="100000"/>
              </a:lnSpc>
              <a:spcAft>
                <a:spcPts val="800"/>
              </a:spcAft>
              <a:buFont typeface="Arial" panose="020B0604020202020204" pitchFamily="34" charset="0"/>
              <a:buChar char="•"/>
            </a:pP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 </a:t>
            </a: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الأصل : </a:t>
            </a:r>
            <a:r>
              <a:rPr lang="ar-SA" sz="2800" dirty="0" smtClean="0">
                <a:latin typeface="Arabic Typesetting" panose="03020402040406030203" pitchFamily="66" charset="-78"/>
                <a:ea typeface="Calibri" panose="020F0502020204030204" pitchFamily="34" charset="0"/>
                <a:cs typeface="Arabic Typesetting" panose="03020402040406030203" pitchFamily="66" charset="-78"/>
              </a:rPr>
              <a:t>عقار </a:t>
            </a: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الاستثناء : الطائرة الباخرة المحل التجاري </a:t>
            </a:r>
            <a:r>
              <a:rPr lang="ar-SA" sz="2800" dirty="0">
                <a:latin typeface="Arabic Typesetting" panose="03020402040406030203" pitchFamily="66" charset="-78"/>
                <a:ea typeface="Calibri" panose="020F0502020204030204" pitchFamily="34" charset="0"/>
                <a:cs typeface="Arabic Typesetting" panose="03020402040406030203" pitchFamily="66" charset="-78"/>
              </a:rPr>
              <a:t>	</a:t>
            </a:r>
            <a:endParaRPr lang="ar-DZ" sz="28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571500" indent="-571500" algn="just" rtl="1">
              <a:lnSpc>
                <a:spcPct val="100000"/>
              </a:lnSpc>
              <a:spcAft>
                <a:spcPts val="800"/>
              </a:spcAft>
              <a:buFont typeface="Arial" panose="020B0604020202020204" pitchFamily="34" charset="0"/>
              <a:buChar char="•"/>
            </a:pPr>
            <a:r>
              <a:rPr lang="ar-SA" sz="2800" dirty="0" smtClean="0">
                <a:latin typeface="Arabic Typesetting" panose="03020402040406030203" pitchFamily="66" charset="-78"/>
                <a:ea typeface="Calibri" panose="020F0502020204030204" pitchFamily="34" charset="0"/>
                <a:cs typeface="Arabic Typesetting" panose="03020402040406030203" pitchFamily="66" charset="-78"/>
              </a:rPr>
              <a:t>ملكية </a:t>
            </a:r>
            <a:r>
              <a:rPr lang="ar-SA" sz="2800" dirty="0">
                <a:latin typeface="Arabic Typesetting" panose="03020402040406030203" pitchFamily="66" charset="-78"/>
                <a:ea typeface="Calibri" panose="020F0502020204030204" pitchFamily="34" charset="0"/>
                <a:cs typeface="Arabic Typesetting" panose="03020402040406030203" pitchFamily="66" charset="-78"/>
              </a:rPr>
              <a:t>الراهن للعقار المرهون : يجب أن يكون الراهن سواء كان مدينا، أم كفيلا عينيا، مالكا للعقار </a:t>
            </a:r>
            <a:r>
              <a:rPr lang="ar-SA" sz="2800" dirty="0" smtClean="0">
                <a:latin typeface="Arabic Typesetting" panose="03020402040406030203" pitchFamily="66" charset="-78"/>
                <a:ea typeface="Calibri" panose="020F0502020204030204" pitchFamily="34" charset="0"/>
                <a:cs typeface="Arabic Typesetting" panose="03020402040406030203" pitchFamily="66" charset="-78"/>
              </a:rPr>
              <a:t>المرهون.</a:t>
            </a: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 ما 884 ( رهن ملك الغير باطل بطلان مطلق ) </a:t>
            </a:r>
          </a:p>
          <a:p>
            <a:pPr marL="571500" indent="-571500" algn="just" rtl="1">
              <a:lnSpc>
                <a:spcPct val="100000"/>
              </a:lnSpc>
              <a:spcAft>
                <a:spcPts val="800"/>
              </a:spcAft>
              <a:buFont typeface="Arial" panose="020B0604020202020204" pitchFamily="34" charset="0"/>
              <a:buChar char="•"/>
            </a:pP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رهن العقار الشائع( ما 890) سواء من جميع الشركاء او من أحد الشركاء: </a:t>
            </a:r>
          </a:p>
          <a:p>
            <a:pPr marL="571500" indent="-571500" algn="just" rtl="1">
              <a:lnSpc>
                <a:spcPct val="100000"/>
              </a:lnSpc>
              <a:spcAft>
                <a:spcPts val="800"/>
              </a:spcAft>
              <a:buFont typeface="Arial" panose="020B0604020202020204" pitchFamily="34" charset="0"/>
              <a:buChar char="•"/>
            </a:pP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من كل الشركاء او من الشركاء الذين يملكون ثلاثة ارباع المال المشاع  : الرهن صحيح ( اذا عارضت الأقلية عليها رفع دعوى خلال شهرين من تاريخ اعلان الأغلبية للمحكمة اما بقسمة العقار او بتجنيب نصيب المعترض اذا كان الامر لا يضر بالشركاء الاخرين )</a:t>
            </a:r>
          </a:p>
          <a:p>
            <a:pPr marL="571500" indent="-571500" algn="just" rtl="1">
              <a:lnSpc>
                <a:spcPct val="100000"/>
              </a:lnSpc>
              <a:spcAft>
                <a:spcPts val="800"/>
              </a:spcAft>
              <a:buFont typeface="Arial" panose="020B0604020202020204" pitchFamily="34" charset="0"/>
              <a:buChar char="•"/>
            </a:pP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رهن أحد الشركاء لحصته الشائعة : رهن صحيح 836 ( بعد القسمة الرهن ينتقل الى حصته المفرزة و على الدائن المرتهن </a:t>
            </a:r>
            <a:r>
              <a:rPr lang="ar-DZ" sz="2800" dirty="0" err="1" smtClean="0">
                <a:latin typeface="Arabic Typesetting" panose="03020402040406030203" pitchFamily="66" charset="-78"/>
                <a:ea typeface="Calibri" panose="020F0502020204030204" pitchFamily="34" charset="0"/>
                <a:cs typeface="Arabic Typesetting" panose="03020402040406030203" pitchFamily="66" charset="-78"/>
              </a:rPr>
              <a:t>باجراء</a:t>
            </a: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 قيد جديد)</a:t>
            </a:r>
          </a:p>
          <a:p>
            <a:pPr marL="571500" indent="-571500" algn="just" rtl="1">
              <a:lnSpc>
                <a:spcPct val="100000"/>
              </a:lnSpc>
              <a:spcAft>
                <a:spcPts val="800"/>
              </a:spcAft>
              <a:buFont typeface="Arial" panose="020B0604020202020204" pitchFamily="34" charset="0"/>
              <a:buChar char="•"/>
            </a:pPr>
            <a:r>
              <a:rPr lang="ar-DZ" sz="2800" dirty="0" smtClean="0">
                <a:latin typeface="Arabic Typesetting" panose="03020402040406030203" pitchFamily="66" charset="-78"/>
                <a:ea typeface="Calibri" panose="020F0502020204030204" pitchFamily="34" charset="0"/>
                <a:cs typeface="Arabic Typesetting" panose="03020402040406030203" pitchFamily="66" charset="-78"/>
              </a:rPr>
              <a:t>رهن أحد الشركاء للعقار الشائع كله : يقع الرهن صحيحا بالنسبة لحصته و لا يكون نافذا في حصص الشركاء الاخرين( يسقط اجل الدين بسبب اضعاف التأمين  </a:t>
            </a:r>
          </a:p>
          <a:p>
            <a:pPr marL="571500" indent="-571500" algn="just" rtl="1">
              <a:lnSpc>
                <a:spcPct val="100000"/>
              </a:lnSpc>
              <a:spcAft>
                <a:spcPts val="800"/>
              </a:spcAft>
              <a:buFont typeface="Arial" panose="020B0604020202020204" pitchFamily="34" charset="0"/>
              <a:buChar char="•"/>
            </a:pPr>
            <a:endParaRPr lang="ar-DZ" sz="32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 </a:t>
            </a:r>
          </a:p>
        </p:txBody>
      </p:sp>
      <p:pic>
        <p:nvPicPr>
          <p:cNvPr id="6" name="Espace réservé du contenu 5"/>
          <p:cNvPicPr>
            <a:picLocks noGrp="1" noChangeAspect="1"/>
          </p:cNvPicPr>
          <p:nvPr>
            <p:ph idx="1"/>
          </p:nvPr>
        </p:nvPicPr>
        <p:blipFill>
          <a:blip r:embed="rId2"/>
          <a:stretch>
            <a:fillRect/>
          </a:stretch>
        </p:blipFill>
        <p:spPr>
          <a:xfrm>
            <a:off x="117748" y="2204864"/>
            <a:ext cx="2384398" cy="2219325"/>
          </a:xfrm>
          <a:prstGeom prst="rect">
            <a:avLst/>
          </a:prstGeom>
        </p:spPr>
      </p:pic>
    </p:spTree>
    <p:extLst>
      <p:ext uri="{BB962C8B-B14F-4D97-AF65-F5344CB8AC3E}">
        <p14:creationId xmlns:p14="http://schemas.microsoft.com/office/powerpoint/2010/main" val="278544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8508" y="1"/>
            <a:ext cx="4248473"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محل الرهن الرسمي  </a:t>
            </a:r>
            <a:r>
              <a:rPr lang="ar-DZ" sz="5400" dirty="0" smtClean="0">
                <a:latin typeface="Arabic Typesetting" panose="03020402040406030203" pitchFamily="66" charset="-78"/>
                <a:cs typeface="Arabic Typesetting" panose="03020402040406030203" pitchFamily="66" charset="-78"/>
              </a:rPr>
              <a:t>:</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646140" y="932620"/>
            <a:ext cx="8208912" cy="5664731"/>
          </a:xfrm>
        </p:spPr>
        <p:txBody>
          <a:bodyPr>
            <a:noAutofit/>
          </a:bodyPr>
          <a:lstStyle/>
          <a:p>
            <a:pPr marL="571500" indent="-571500" algn="just" rtl="1">
              <a:lnSpc>
                <a:spcPct val="100000"/>
              </a:lnSpc>
              <a:spcAft>
                <a:spcPts val="800"/>
              </a:spcAft>
              <a:buFont typeface="Arial" panose="020B0604020202020204" pitchFamily="34" charset="0"/>
              <a:buChar char="•"/>
            </a:pPr>
            <a:r>
              <a:rPr lang="ar-DZ" sz="3600" b="1" dirty="0" smtClean="0">
                <a:latin typeface="Arabic Typesetting" panose="03020402040406030203" pitchFamily="66" charset="-78"/>
                <a:ea typeface="Calibri" panose="020F0502020204030204" pitchFamily="34" charset="0"/>
                <a:cs typeface="Arabic Typesetting" panose="03020402040406030203" pitchFamily="66" charset="-78"/>
              </a:rPr>
              <a:t>أن يكون العقار مما يصح التعامل فيه و بيعه في المزاد العلني ما 887 </a:t>
            </a:r>
          </a:p>
          <a:p>
            <a:pPr marL="571500" indent="-571500" algn="just" rtl="1">
              <a:lnSpc>
                <a:spcPct val="100000"/>
              </a:lnSpc>
              <a:spcAft>
                <a:spcPts val="800"/>
              </a:spcAft>
              <a:buFont typeface="Arial" panose="020B0604020202020204" pitchFamily="34" charset="0"/>
              <a:buChar char="•"/>
            </a:pPr>
            <a:r>
              <a:rPr lang="ar-DZ" sz="3600" b="1" dirty="0" smtClean="0">
                <a:latin typeface="Arabic Typesetting" panose="03020402040406030203" pitchFamily="66" charset="-78"/>
                <a:ea typeface="Calibri" panose="020F0502020204030204" pitchFamily="34" charset="0"/>
                <a:cs typeface="Arabic Typesetting" panose="03020402040406030203" pitchFamily="66" charset="-78"/>
              </a:rPr>
              <a:t>ان يكون معينا تعيينا دقيقا (885 ) من حيث طبيعته و موقعه و ملحقاته </a:t>
            </a:r>
          </a:p>
          <a:p>
            <a:pPr marL="571500" indent="-571500" algn="just" rtl="1">
              <a:lnSpc>
                <a:spcPct val="100000"/>
              </a:lnSpc>
              <a:spcAft>
                <a:spcPts val="800"/>
              </a:spcAft>
              <a:buFont typeface="Arial" panose="020B0604020202020204" pitchFamily="34" charset="0"/>
              <a:buChar char="•"/>
            </a:pPr>
            <a:r>
              <a:rPr lang="ar-DZ" sz="3600" b="1" dirty="0">
                <a:latin typeface="Arabic Typesetting" panose="03020402040406030203" pitchFamily="66" charset="-78"/>
                <a:ea typeface="Calibri" panose="020F0502020204030204" pitchFamily="34" charset="0"/>
                <a:cs typeface="Arabic Typesetting" panose="03020402040406030203" pitchFamily="66" charset="-78"/>
              </a:rPr>
              <a:t>ت</a:t>
            </a:r>
            <a:r>
              <a:rPr lang="ar-SA" sz="3600" b="1" dirty="0" smtClean="0">
                <a:latin typeface="Arabic Typesetting" panose="03020402040406030203" pitchFamily="66" charset="-78"/>
                <a:ea typeface="Calibri" panose="020F0502020204030204" pitchFamily="34" charset="0"/>
                <a:cs typeface="Arabic Typesetting" panose="03020402040406030203" pitchFamily="66" charset="-78"/>
              </a:rPr>
              <a:t>خصيص </a:t>
            </a:r>
            <a:r>
              <a:rPr lang="ar-SA" sz="3600" b="1" dirty="0">
                <a:latin typeface="Arabic Typesetting" panose="03020402040406030203" pitchFamily="66" charset="-78"/>
                <a:ea typeface="Calibri" panose="020F0502020204030204" pitchFamily="34" charset="0"/>
                <a:cs typeface="Arabic Typesetting" panose="03020402040406030203" pitchFamily="66" charset="-78"/>
              </a:rPr>
              <a:t>الرهن</a:t>
            </a:r>
            <a:r>
              <a:rPr lang="ar-SA" sz="3600" dirty="0">
                <a:latin typeface="Arabic Typesetting" panose="03020402040406030203" pitchFamily="66" charset="-78"/>
                <a:ea typeface="Calibri" panose="020F0502020204030204" pitchFamily="34" charset="0"/>
                <a:cs typeface="Arabic Typesetting" panose="03020402040406030203" pitchFamily="66" charset="-78"/>
              </a:rPr>
              <a:t>: اقتصار على رهن العقار أو العقارات التي تتناسب في القيمة مع الدين بتعيينه تعينا دقيقا من حيث طبيعته و موقعه و ان يكون عقارا بطبيعته و قابل بالمزاد العلني و  الا كان الرهن باطلا (المادة 886 ق م </a:t>
            </a: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a:t>
            </a:r>
            <a:endParaRPr lang="ar-DZ" sz="36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571500" indent="-571500" algn="just" rtl="1">
              <a:lnSpc>
                <a:spcPct val="100000"/>
              </a:lnSpc>
              <a:spcAft>
                <a:spcPts val="800"/>
              </a:spcAft>
              <a:buFont typeface="Arial" panose="020B0604020202020204" pitchFamily="34" charset="0"/>
              <a:buChar char="•"/>
            </a:pP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تخصيص </a:t>
            </a:r>
            <a:r>
              <a:rPr lang="ar-SA" sz="3600" dirty="0">
                <a:latin typeface="Arabic Typesetting" panose="03020402040406030203" pitchFamily="66" charset="-78"/>
                <a:ea typeface="Calibri" panose="020F0502020204030204" pitchFamily="34" charset="0"/>
                <a:cs typeface="Arabic Typesetting" panose="03020402040406030203" pitchFamily="66" charset="-78"/>
              </a:rPr>
              <a:t>الرهن مبدأ مزدوج، ينطبق على العقار المرهون من جهة، ومن جهة أخرى ينطبق على الدين المضمون، بتحديده من حيث مقداره </a:t>
            </a: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ومصدره.</a:t>
            </a:r>
            <a:endParaRPr lang="ar-DZ" sz="3600" dirty="0">
              <a:latin typeface="Arabic Typesetting" panose="03020402040406030203" pitchFamily="66" charset="-78"/>
              <a:ea typeface="Calibri" panose="020F0502020204030204" pitchFamily="34" charset="0"/>
              <a:cs typeface="Arabic Typesetting" panose="03020402040406030203" pitchFamily="66" charset="-78"/>
            </a:endParaRPr>
          </a:p>
          <a:p>
            <a:pPr marL="571500" indent="-571500" algn="just" rtl="1">
              <a:lnSpc>
                <a:spcPct val="100000"/>
              </a:lnSpc>
              <a:spcAft>
                <a:spcPts val="800"/>
              </a:spcAft>
              <a:buFont typeface="Arial" panose="020B0604020202020204" pitchFamily="34" charset="0"/>
              <a:buChar char="•"/>
            </a:pP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كما </a:t>
            </a:r>
            <a:r>
              <a:rPr lang="ar-SA" sz="3600" dirty="0">
                <a:latin typeface="Arabic Typesetting" panose="03020402040406030203" pitchFamily="66" charset="-78"/>
                <a:ea typeface="Calibri" panose="020F0502020204030204" pitchFamily="34" charset="0"/>
                <a:cs typeface="Arabic Typesetting" panose="03020402040406030203" pitchFamily="66" charset="-78"/>
              </a:rPr>
              <a:t>يجب أن يرد تخصيص الدين في عقد الرهن وكذلك في قيده.</a:t>
            </a: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246290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958508" y="1"/>
            <a:ext cx="4248473"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ar-DZ" sz="5400" dirty="0" smtClean="0">
                <a:latin typeface="Arabic Typesetting" panose="03020402040406030203" pitchFamily="66" charset="-78"/>
                <a:cs typeface="Arabic Typesetting" panose="03020402040406030203" pitchFamily="66" charset="-78"/>
              </a:rPr>
              <a:t>قيد  </a:t>
            </a:r>
            <a:r>
              <a:rPr lang="ar-DZ" sz="5400" dirty="0">
                <a:latin typeface="Arabic Typesetting" panose="03020402040406030203" pitchFamily="66" charset="-78"/>
                <a:cs typeface="Arabic Typesetting" panose="03020402040406030203" pitchFamily="66" charset="-78"/>
              </a:rPr>
              <a:t>الرهن الرسمي  </a:t>
            </a:r>
            <a:r>
              <a:rPr lang="ar-DZ" sz="5400" dirty="0" smtClean="0">
                <a:latin typeface="Arabic Typesetting" panose="03020402040406030203" pitchFamily="66" charset="-78"/>
                <a:cs typeface="Arabic Typesetting" panose="03020402040406030203" pitchFamily="66" charset="-78"/>
              </a:rPr>
              <a:t>:</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2782044" y="700968"/>
            <a:ext cx="9289032" cy="6312804"/>
          </a:xfrm>
        </p:spPr>
        <p:txBody>
          <a:bodyPr>
            <a:noAutofit/>
          </a:bodyPr>
          <a:lstStyle/>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هو اجراء نص عليه المشرع لشهر الرهن الرسمي و الحقوق العينية التبعية الأخرى و الاحتجاج به تجاه الغير</a:t>
            </a:r>
            <a:r>
              <a:rPr lang="ar-SA" sz="3600" dirty="0" smtClean="0">
                <a:latin typeface="Arabic Typesetting" panose="03020402040406030203" pitchFamily="66" charset="-78"/>
                <a:ea typeface="Calibri" panose="020F0502020204030204" pitchFamily="34" charset="0"/>
                <a:cs typeface="Arabic Typesetting" panose="03020402040406030203" pitchFamily="66" charset="-78"/>
              </a:rPr>
              <a:t>.</a:t>
            </a:r>
            <a:endParaRPr lang="ar-DZ" sz="3600" dirty="0" smtClean="0">
              <a:latin typeface="Arabic Typesetting" panose="03020402040406030203" pitchFamily="66" charset="-78"/>
              <a:ea typeface="Calibri" panose="020F0502020204030204" pitchFamily="34" charset="0"/>
              <a:cs typeface="Arabic Typesetting" panose="03020402040406030203" pitchFamily="66" charset="-78"/>
            </a:endParaRP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تدوين البيانات الرهن في سجل خاص ( قانون تنظيم الشهر العقاري) </a:t>
            </a: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إجراءات القيد : ما 905 ق م تحيلنا الى قانون تنظيم الشهر العقاري مكلف بها محافظ الشهر العقاري </a:t>
            </a: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الجهة المختصة بالقيد :  مكتب الشهر العقاري الكائن في دائرته العقار </a:t>
            </a: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تاريخ القيد : لم يحدد المشرع تاريخ للقيد الا انه من مصلحة الدائن المرتهن الإسراع في إتمام إجراءات القيد </a:t>
            </a:r>
          </a:p>
          <a:p>
            <a:pPr marL="571500" indent="-571500" algn="just" rtl="1">
              <a:lnSpc>
                <a:spcPct val="100000"/>
              </a:lnSpc>
              <a:spcAft>
                <a:spcPts val="800"/>
              </a:spcAft>
              <a:buFont typeface="Arial" panose="020B0604020202020204" pitchFamily="34" charset="0"/>
              <a:buChar char="•"/>
            </a:pPr>
            <a:r>
              <a:rPr lang="ar-DZ" sz="3600" dirty="0" smtClean="0">
                <a:latin typeface="Arabic Typesetting" panose="03020402040406030203" pitchFamily="66" charset="-78"/>
                <a:ea typeface="Calibri" panose="020F0502020204030204" pitchFamily="34" charset="0"/>
                <a:cs typeface="Arabic Typesetting" panose="03020402040406030203" pitchFamily="66" charset="-78"/>
              </a:rPr>
              <a:t>تجديد القيد : كل عشر سنوات من تاريخ اجراءه </a:t>
            </a:r>
            <a:endParaRPr lang="ar-SA" sz="3600"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189756" y="2204864"/>
            <a:ext cx="2384398" cy="2219325"/>
          </a:xfrm>
          <a:prstGeom prst="rect">
            <a:avLst/>
          </a:prstGeom>
        </p:spPr>
      </p:pic>
    </p:spTree>
    <p:extLst>
      <p:ext uri="{BB962C8B-B14F-4D97-AF65-F5344CB8AC3E}">
        <p14:creationId xmlns:p14="http://schemas.microsoft.com/office/powerpoint/2010/main" val="106518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8042" y="404664"/>
            <a:ext cx="10004787" cy="1872208"/>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1</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ذ</a:t>
            </a:r>
            <a:br>
              <a:rPr lang="ar-DZ" sz="5400" dirty="0" smtClean="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
            </a:r>
            <a:br>
              <a:rPr lang="ar-DZ" sz="5400" dirty="0" smtClean="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1. التراضي</a:t>
            </a:r>
            <a:r>
              <a:rPr lang="ar-DZ" sz="5400" dirty="0">
                <a:latin typeface="Arabic Typesetting" panose="03020402040406030203" pitchFamily="66" charset="-78"/>
                <a:cs typeface="Arabic Typesetting" panose="03020402040406030203" pitchFamily="66" charset="-78"/>
              </a:rPr>
              <a:t/>
            </a:r>
            <a:br>
              <a:rPr lang="ar-DZ"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a:t>
            </a:r>
            <a:r>
              <a:rPr lang="ar-DZ" sz="5400" dirty="0" smtClean="0">
                <a:latin typeface="Arabic Typesetting" panose="03020402040406030203" pitchFamily="66" charset="-78"/>
                <a:cs typeface="Arabic Typesetting" panose="03020402040406030203" pitchFamily="66" charset="-78"/>
              </a:rPr>
              <a:t>من </a:t>
            </a:r>
            <a:r>
              <a:rPr lang="ar-DZ" sz="5400" dirty="0">
                <a:latin typeface="Arabic Typesetting" panose="03020402040406030203" pitchFamily="66" charset="-78"/>
                <a:cs typeface="Arabic Typesetting" panose="03020402040406030203" pitchFamily="66" charset="-78"/>
              </a:rPr>
              <a:t>له الحق في الايجار ( المؤجر)؟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1053852" y="1964255"/>
            <a:ext cx="10258977" cy="4922507"/>
          </a:xfrm>
        </p:spPr>
        <p:txBody>
          <a:bodyPr>
            <a:noAutofit/>
          </a:bodyPr>
          <a:lstStyle/>
          <a:p>
            <a:pPr algn="r" rtl="1"/>
            <a:r>
              <a:rPr lang="ar-DZ" sz="3200" dirty="0" smtClean="0">
                <a:latin typeface="Arabic Typesetting" panose="03020402040406030203" pitchFamily="66" charset="-78"/>
                <a:cs typeface="Arabic Typesetting" panose="03020402040406030203" pitchFamily="66" charset="-78"/>
              </a:rPr>
              <a:t>التراضي: ينعقد الايجار بتراضي طرفيه و تطابق ارادتهما خالية من العيوب ( الرجوع الى القواعد العامة )</a:t>
            </a:r>
          </a:p>
          <a:p>
            <a:pPr algn="r" rtl="1"/>
            <a:r>
              <a:rPr lang="ar-DZ" sz="3200" dirty="0" smtClean="0">
                <a:latin typeface="Arabic Typesetting" panose="03020402040406030203" pitchFamily="66" charset="-78"/>
                <a:cs typeface="Arabic Typesetting" panose="03020402040406030203" pitchFamily="66" charset="-78"/>
              </a:rPr>
              <a:t>أهلية المؤجر  : يعتبر عقد الايجار من التصرفات الدائرة بين النفع و الضرر، </a:t>
            </a:r>
            <a:r>
              <a:rPr lang="ar-DZ" sz="3200" dirty="0" err="1" smtClean="0">
                <a:latin typeface="Arabic Typesetting" panose="03020402040406030203" pitchFamily="66" charset="-78"/>
                <a:cs typeface="Arabic Typesetting" panose="03020402040406030203" pitchFamily="66" charset="-78"/>
              </a:rPr>
              <a:t>لانه</a:t>
            </a:r>
            <a:r>
              <a:rPr lang="ar-DZ" sz="3200" dirty="0" smtClean="0">
                <a:latin typeface="Arabic Typesetting" panose="03020402040406030203" pitchFamily="66" charset="-78"/>
                <a:cs typeface="Arabic Typesetting" panose="03020402040406030203" pitchFamily="66" charset="-78"/>
              </a:rPr>
              <a:t> يقضي خروج العين المؤجرة من تحت يد المؤجر و بالتالي يشترط فيه كمال الاهلية (19 سنة ).</a:t>
            </a:r>
          </a:p>
          <a:p>
            <a:pPr marL="0" indent="0" algn="r" rtl="1">
              <a:buNone/>
            </a:pPr>
            <a:r>
              <a:rPr lang="ar-DZ" sz="3200" dirty="0" smtClean="0">
                <a:latin typeface="Arabic Typesetting" panose="03020402040406030203" pitchFamily="66" charset="-78"/>
                <a:cs typeface="Arabic Typesetting" panose="03020402040406030203" pitchFamily="66" charset="-78"/>
              </a:rPr>
              <a:t>اذا صدر الايجار من ناقص الاهلية و كان مميزا يقع الايجار تحت طائلة القابلية للإبطال ما 83 ق أ ( نافذة اذا كانت نافعة له باطلة اذا كانت ضارة به و تتوقف على إجازة الولي أو الوصي اذا كانت دائرة بين النفع و الضرر ).</a:t>
            </a:r>
          </a:p>
          <a:p>
            <a:pPr algn="r" rtl="1"/>
            <a:r>
              <a:rPr lang="ar-DZ" sz="3200" dirty="0" smtClean="0">
                <a:latin typeface="Arabic Typesetting" panose="03020402040406030203" pitchFamily="66" charset="-78"/>
                <a:cs typeface="Arabic Typesetting" panose="03020402040406030203" pitchFamily="66" charset="-78"/>
              </a:rPr>
              <a:t> أهلية المستأجر </a:t>
            </a:r>
            <a:r>
              <a:rPr lang="ar-DZ" sz="3200" dirty="0">
                <a:latin typeface="Arabic Typesetting" panose="03020402040406030203" pitchFamily="66" charset="-78"/>
                <a:cs typeface="Arabic Typesetting" panose="03020402040406030203" pitchFamily="66" charset="-78"/>
              </a:rPr>
              <a:t>:  يعتبر </a:t>
            </a:r>
            <a:r>
              <a:rPr lang="ar-DZ" sz="3200" dirty="0" smtClean="0">
                <a:latin typeface="Arabic Typesetting" panose="03020402040406030203" pitchFamily="66" charset="-78"/>
                <a:cs typeface="Arabic Typesetting" panose="03020402040406030203" pitchFamily="66" charset="-78"/>
              </a:rPr>
              <a:t>الاستئجار </a:t>
            </a:r>
            <a:r>
              <a:rPr lang="ar-DZ" sz="3200" dirty="0">
                <a:latin typeface="Arabic Typesetting" panose="03020402040406030203" pitchFamily="66" charset="-78"/>
                <a:cs typeface="Arabic Typesetting" panose="03020402040406030203" pitchFamily="66" charset="-78"/>
              </a:rPr>
              <a:t>من التصرفات الدائرة بين النفع و </a:t>
            </a:r>
            <a:r>
              <a:rPr lang="ar-DZ" sz="3200" dirty="0" smtClean="0">
                <a:latin typeface="Arabic Typesetting" panose="03020402040406030203" pitchFamily="66" charset="-78"/>
                <a:cs typeface="Arabic Typesetting" panose="03020402040406030203" pitchFamily="66" charset="-78"/>
              </a:rPr>
              <a:t>الضرر، لان المستأجر يلتزم بدفع مقابل الحصول على منفعة العين المؤجرة </a:t>
            </a:r>
          </a:p>
        </p:txBody>
      </p:sp>
    </p:spTree>
    <p:extLst>
      <p:ext uri="{BB962C8B-B14F-4D97-AF65-F5344CB8AC3E}">
        <p14:creationId xmlns:p14="http://schemas.microsoft.com/office/powerpoint/2010/main" val="403039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30316" y="116632"/>
            <a:ext cx="5976665" cy="1656184"/>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smtClean="0">
                <a:latin typeface="Arabic Typesetting" panose="03020402040406030203" pitchFamily="66" charset="-78"/>
                <a:cs typeface="Arabic Typesetting" panose="03020402040406030203" pitchFamily="66" charset="-78"/>
              </a:rPr>
              <a:t>أثار </a:t>
            </a:r>
            <a:r>
              <a:rPr lang="ar-DZ" sz="5400" dirty="0">
                <a:latin typeface="Arabic Typesetting" panose="03020402040406030203" pitchFamily="66" charset="-78"/>
                <a:cs typeface="Arabic Typesetting" panose="03020402040406030203" pitchFamily="66" charset="-78"/>
              </a:rPr>
              <a:t>الرهن الرسمي : </a:t>
            </a:r>
            <a:br>
              <a:rPr lang="ar-DZ" sz="5400" dirty="0">
                <a:latin typeface="Arabic Typesetting" panose="03020402040406030203" pitchFamily="66" charset="-78"/>
                <a:cs typeface="Arabic Typesetting" panose="03020402040406030203" pitchFamily="66" charset="-78"/>
              </a:rPr>
            </a:b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294212" y="2204864"/>
            <a:ext cx="7560840" cy="4392487"/>
          </a:xfrm>
        </p:spPr>
        <p:txBody>
          <a:bodyPr>
            <a:noAutofit/>
          </a:bodyPr>
          <a:lstStyle/>
          <a:p>
            <a:pPr marL="571500" indent="-571500" algn="just" rtl="1">
              <a:lnSpc>
                <a:spcPct val="100000"/>
              </a:lnSpc>
              <a:spcAft>
                <a:spcPts val="800"/>
              </a:spcAft>
              <a:buFont typeface="Arial" panose="020B0604020202020204" pitchFamily="34" charset="0"/>
              <a:buChar char="•"/>
            </a:pPr>
            <a:r>
              <a:rPr lang="ar-DZ" sz="4800" b="1" dirty="0" smtClean="0">
                <a:latin typeface="Arabic Typesetting" panose="03020402040406030203" pitchFamily="66" charset="-78"/>
                <a:ea typeface="Calibri" panose="020F0502020204030204" pitchFamily="34" charset="0"/>
                <a:cs typeface="Arabic Typesetting" panose="03020402040406030203" pitchFamily="66" charset="-78"/>
              </a:rPr>
              <a:t>تناول </a:t>
            </a:r>
            <a:r>
              <a:rPr lang="ar-DZ" sz="4800" b="1" dirty="0">
                <a:latin typeface="Arabic Typesetting" panose="03020402040406030203" pitchFamily="66" charset="-78"/>
                <a:ea typeface="Calibri" panose="020F0502020204030204" pitchFamily="34" charset="0"/>
                <a:cs typeface="Arabic Typesetting" panose="03020402040406030203" pitchFamily="66" charset="-78"/>
              </a:rPr>
              <a:t>المشرع آثار الرهن الرسمي فيما بين التعاقدين، أي الدائن المرتهن والمدين الراهن بالمواد من 894 إلى 903 ق م و  تطرق إلى آثار الرهن الرسمي بالنسبة للغير بالمواد من 904 إلى 932 </a:t>
            </a:r>
            <a:r>
              <a:rPr lang="ar-DZ" sz="4800" b="1" dirty="0" smtClean="0">
                <a:latin typeface="Arabic Typesetting" panose="03020402040406030203" pitchFamily="66" charset="-78"/>
                <a:ea typeface="Calibri" panose="020F0502020204030204" pitchFamily="34" charset="0"/>
                <a:cs typeface="Arabic Typesetting" panose="03020402040406030203" pitchFamily="66" charset="-78"/>
              </a:rPr>
              <a:t>ق م </a:t>
            </a:r>
            <a:endParaRPr lang="ar-DZ" sz="4800" b="1"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28482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836712"/>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فيما بين التعاقدين: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294212" y="2204864"/>
            <a:ext cx="7560840" cy="4392487"/>
          </a:xfrm>
        </p:spPr>
        <p:txBody>
          <a:bodyPr>
            <a:noAutofit/>
          </a:bodyPr>
          <a:lstStyle/>
          <a:p>
            <a:pPr marL="571500" indent="-571500" algn="just" rtl="1">
              <a:lnSpc>
                <a:spcPct val="100000"/>
              </a:lnSpc>
              <a:spcAft>
                <a:spcPts val="800"/>
              </a:spcAft>
              <a:buFont typeface="Arial" panose="020B0604020202020204" pitchFamily="34" charset="0"/>
              <a:buChar char="•"/>
            </a:pPr>
            <a:r>
              <a:rPr lang="ar-DZ" sz="4800" b="1" dirty="0">
                <a:latin typeface="Arabic Typesetting" panose="03020402040406030203" pitchFamily="66" charset="-78"/>
                <a:ea typeface="Calibri" panose="020F0502020204030204" pitchFamily="34" charset="0"/>
                <a:cs typeface="Arabic Typesetting" panose="03020402040406030203" pitchFamily="66" charset="-78"/>
              </a:rPr>
              <a:t>	</a:t>
            </a:r>
            <a:r>
              <a:rPr lang="ar-DZ" sz="4800" b="1" dirty="0" smtClean="0">
                <a:latin typeface="Arabic Typesetting" panose="03020402040406030203" pitchFamily="66" charset="-78"/>
                <a:ea typeface="Calibri" panose="020F0502020204030204" pitchFamily="34" charset="0"/>
                <a:cs typeface="Arabic Typesetting" panose="03020402040406030203" pitchFamily="66" charset="-78"/>
              </a:rPr>
              <a:t>بالنسبة للراهن : يلاحظ أن الرهن الرسمي باعتباره عقدا ملزما لجانب واحد، يرتب في ذمته التزامات دون المرتهن ، و ان كان لا يحرمه من سلطاته كمالك للعقار المرهون، غير انه المشرع قيدها بحيث أورد  على هذه السلطات جملة من القيود تمنعه من الاضرار بالمرتهن.</a:t>
            </a:r>
            <a:endParaRPr lang="ar-DZ" sz="4800" b="1"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6" name="Espace réservé du contenu 5"/>
          <p:cNvPicPr>
            <a:picLocks noGrp="1" noChangeAspect="1"/>
          </p:cNvPicPr>
          <p:nvPr>
            <p:ph idx="1"/>
          </p:nvPr>
        </p:nvPicPr>
        <p:blipFill>
          <a:blip r:embed="rId2"/>
          <a:stretch>
            <a:fillRect/>
          </a:stretch>
        </p:blipFill>
        <p:spPr>
          <a:xfrm>
            <a:off x="693812" y="2204864"/>
            <a:ext cx="2384398" cy="2219325"/>
          </a:xfrm>
          <a:prstGeom prst="rect">
            <a:avLst/>
          </a:prstGeom>
        </p:spPr>
      </p:pic>
    </p:spTree>
    <p:extLst>
      <p:ext uri="{BB962C8B-B14F-4D97-AF65-F5344CB8AC3E}">
        <p14:creationId xmlns:p14="http://schemas.microsoft.com/office/powerpoint/2010/main" val="4217435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404664"/>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فيما بين التعاقدين: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2384399" y="1097360"/>
            <a:ext cx="9542662" cy="5499991"/>
          </a:xfrm>
        </p:spPr>
        <p:txBody>
          <a:bodyPr>
            <a:noAutofit/>
          </a:bodyPr>
          <a:lstStyle/>
          <a:p>
            <a:pPr marL="571500" indent="-571500" algn="just" rtl="1">
              <a:lnSpc>
                <a:spcPct val="100000"/>
              </a:lnSpc>
              <a:spcAft>
                <a:spcPts val="800"/>
              </a:spcAft>
              <a:buFont typeface="Arial" panose="020B0604020202020204" pitchFamily="34" charset="0"/>
              <a:buChar char="•"/>
            </a:pPr>
            <a:r>
              <a:rPr lang="ar-DZ" sz="4400" b="1" dirty="0" smtClean="0">
                <a:latin typeface="Arabic Typesetting" panose="03020402040406030203" pitchFamily="66" charset="-78"/>
                <a:ea typeface="Calibri" panose="020F0502020204030204" pitchFamily="34" charset="0"/>
                <a:cs typeface="Arabic Typesetting" panose="03020402040406030203" pitchFamily="66" charset="-78"/>
              </a:rPr>
              <a:t>التزامات </a:t>
            </a:r>
            <a:r>
              <a:rPr lang="ar-DZ" sz="4400" b="1" dirty="0">
                <a:latin typeface="Arabic Typesetting" panose="03020402040406030203" pitchFamily="66" charset="-78"/>
                <a:ea typeface="Calibri" panose="020F0502020204030204" pitchFamily="34" charset="0"/>
                <a:cs typeface="Arabic Typesetting" panose="03020402040406030203" pitchFamily="66" charset="-78"/>
              </a:rPr>
              <a:t>الراهن : يلتزم الراهن سواء كان هو المدين أو الكفيل العيني: بالالتزام بإنشاء حق الرهن لصالح الدائن المرتهن على العقار المرهون، </a:t>
            </a:r>
          </a:p>
          <a:p>
            <a:pPr marL="571500" indent="-571500" algn="just" rtl="1">
              <a:lnSpc>
                <a:spcPct val="100000"/>
              </a:lnSpc>
              <a:spcAft>
                <a:spcPts val="800"/>
              </a:spcAft>
              <a:buFont typeface="Arial" panose="020B0604020202020204" pitchFamily="34" charset="0"/>
              <a:buChar char="•"/>
            </a:pPr>
            <a:r>
              <a:rPr lang="ar-DZ" sz="4400" b="1" dirty="0">
                <a:latin typeface="Arabic Typesetting" panose="03020402040406030203" pitchFamily="66" charset="-78"/>
                <a:ea typeface="Calibri" panose="020F0502020204030204" pitchFamily="34" charset="0"/>
                <a:cs typeface="Arabic Typesetting" panose="03020402040406030203" pitchFamily="66" charset="-78"/>
              </a:rPr>
              <a:t>والتزام الراهن بضمان سلامة الرهن ويستخلص من المادة 898 ق م، أنو إذا أحدث الراهن بخطئه أضرار بسلامة العقار المرهون أو وقعت منه أعمال تعرضه للهلاك أو للتلف أو تنقص من ضمانه، ففي هذه الاحوال يجوز للدائن اتخاذ الوسائل التحفظية التي توقف هذه الاعمال أو تمنع وقوع الضرر. أما إذا كان عقد الرهن من عقود الضمان، يلتزم الراهن أيضا بضمان تعرضه الشخصي و ضمان تعرض الغير، </a:t>
            </a:r>
          </a:p>
        </p:txBody>
      </p:sp>
      <p:pic>
        <p:nvPicPr>
          <p:cNvPr id="6" name="Espace réservé du contenu 5"/>
          <p:cNvPicPr>
            <a:picLocks noGrp="1" noChangeAspect="1"/>
          </p:cNvPicPr>
          <p:nvPr>
            <p:ph idx="1"/>
          </p:nvPr>
        </p:nvPicPr>
        <p:blipFill>
          <a:blip r:embed="rId2"/>
          <a:stretch>
            <a:fillRect/>
          </a:stretch>
        </p:blipFill>
        <p:spPr>
          <a:xfrm>
            <a:off x="0" y="21289"/>
            <a:ext cx="2384398" cy="2219325"/>
          </a:xfrm>
          <a:prstGeom prst="rect">
            <a:avLst/>
          </a:prstGeom>
        </p:spPr>
      </p:pic>
    </p:spTree>
    <p:extLst>
      <p:ext uri="{BB962C8B-B14F-4D97-AF65-F5344CB8AC3E}">
        <p14:creationId xmlns:p14="http://schemas.microsoft.com/office/powerpoint/2010/main" val="205480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404664"/>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فيما بين التعاقدين: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33772" y="1097360"/>
            <a:ext cx="11593289" cy="5499991"/>
          </a:xfrm>
        </p:spPr>
        <p:txBody>
          <a:bodyPr>
            <a:noAutofit/>
          </a:bodyPr>
          <a:lstStyle/>
          <a:p>
            <a:pPr marL="571500" indent="-571500" algn="just" rtl="1">
              <a:lnSpc>
                <a:spcPct val="100000"/>
              </a:lnSpc>
              <a:spcAft>
                <a:spcPts val="800"/>
              </a:spcAft>
              <a:buFont typeface="Arial" panose="020B0604020202020204" pitchFamily="34" charset="0"/>
              <a:buChar char="•"/>
            </a:pPr>
            <a:r>
              <a:rPr lang="ar-DZ" sz="4400" b="1" dirty="0" smtClean="0">
                <a:latin typeface="Arabic Typesetting" panose="03020402040406030203" pitchFamily="66" charset="-78"/>
                <a:ea typeface="Calibri" panose="020F0502020204030204" pitchFamily="34" charset="0"/>
                <a:cs typeface="Arabic Typesetting" panose="03020402040406030203" pitchFamily="66" charset="-78"/>
              </a:rPr>
              <a:t>الالتزام </a:t>
            </a:r>
            <a:r>
              <a:rPr lang="ar-DZ" sz="4400" b="1" dirty="0">
                <a:latin typeface="Arabic Typesetting" panose="03020402040406030203" pitchFamily="66" charset="-78"/>
                <a:ea typeface="Calibri" panose="020F0502020204030204" pitchFamily="34" charset="0"/>
                <a:cs typeface="Arabic Typesetting" panose="03020402040406030203" pitchFamily="66" charset="-78"/>
              </a:rPr>
              <a:t>بنفقات الرهن : نصت المادة 883 /2 ق م:«...وتكون مصاريف العقد على الراهن الا إذا اتفق على غير ذلك" . وتنص أيضا المادة 906 ق م على أن :" تكون مصاريف القيد و تجديده و شطبه على الراهن مالم يتفق على غير ذلك"..</a:t>
            </a:r>
          </a:p>
          <a:p>
            <a:pPr marL="571500" indent="-571500" algn="just" rtl="1">
              <a:lnSpc>
                <a:spcPct val="100000"/>
              </a:lnSpc>
              <a:spcAft>
                <a:spcPts val="800"/>
              </a:spcAft>
              <a:buFont typeface="Arial" panose="020B0604020202020204" pitchFamily="34" charset="0"/>
              <a:buChar char="•"/>
            </a:pPr>
            <a:r>
              <a:rPr lang="ar-DZ" sz="4400" b="1" dirty="0" smtClean="0">
                <a:latin typeface="Arabic Typesetting" panose="03020402040406030203" pitchFamily="66" charset="-78"/>
                <a:ea typeface="Calibri" panose="020F0502020204030204" pitchFamily="34" charset="0"/>
                <a:cs typeface="Arabic Typesetting" panose="03020402040406030203" pitchFamily="66" charset="-78"/>
              </a:rPr>
              <a:t>حقوق </a:t>
            </a:r>
            <a:r>
              <a:rPr lang="ar-DZ" sz="4400" b="1" dirty="0">
                <a:latin typeface="Arabic Typesetting" panose="03020402040406030203" pitchFamily="66" charset="-78"/>
                <a:ea typeface="Calibri" panose="020F0502020204030204" pitchFamily="34" charset="0"/>
                <a:cs typeface="Arabic Typesetting" panose="03020402040406030203" pitchFamily="66" charset="-78"/>
              </a:rPr>
              <a:t>الراهن: تتمثل حقوق الراهن في حقه في  التصرف في العقار محل الرهن مثقلا بالرهن بشرط الا يضر بحقوق الدائن المرتهن( مادة 894 ق م) و حقه في استغلاله مثال ذلك ايجار العقار أو قبض ثماره طبقا لما جاء بالمادة ق م  : « إن للراهن الحق في إدارة العقار المرهون وفي قبض ثماره إلى وقت التحاقها بالعقار. " . و استعماله كأن يقيم به مبنى أو زراعة.</a:t>
            </a:r>
          </a:p>
        </p:txBody>
      </p:sp>
    </p:spTree>
    <p:extLst>
      <p:ext uri="{BB962C8B-B14F-4D97-AF65-F5344CB8AC3E}">
        <p14:creationId xmlns:p14="http://schemas.microsoft.com/office/powerpoint/2010/main" val="343548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404664"/>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فيما بين التعاقدين: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33772" y="1097360"/>
            <a:ext cx="11593289" cy="5499991"/>
          </a:xfrm>
        </p:spPr>
        <p:txBody>
          <a:bodyPr>
            <a:noAutofit/>
          </a:bodyPr>
          <a:lstStyle/>
          <a:p>
            <a:pPr marL="571500" indent="-571500" algn="just" rtl="1">
              <a:lnSpc>
                <a:spcPct val="100000"/>
              </a:lnSpc>
              <a:spcAft>
                <a:spcPts val="800"/>
              </a:spcAft>
              <a:buFont typeface="Arial" panose="020B0604020202020204" pitchFamily="34" charset="0"/>
              <a:buChar char="•"/>
            </a:pP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بالنسبة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للدائن المرتهن:  ان الرهن الرسمي ينشئ حقا عينيا لصالحه، يخوله سلطات معينة، إضافة إلى صفته كدائن غير عادي.</a:t>
            </a:r>
          </a:p>
          <a:p>
            <a:pPr marL="571500" indent="-571500" algn="just" rtl="1">
              <a:lnSpc>
                <a:spcPct val="100000"/>
              </a:lnSpc>
              <a:spcAft>
                <a:spcPts val="800"/>
              </a:spcAft>
              <a:buFont typeface="Arial" panose="020B0604020202020204" pitchFamily="34" charset="0"/>
              <a:buChar char="•"/>
            </a:pP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حقوق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الدائن المرتهن : إن حق الدائن المرتهن في التنفيذ على العقار المرهون، يكون له </a:t>
            </a: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a:t>
            </a:r>
          </a:p>
          <a:p>
            <a:pPr marL="571500" indent="-571500" algn="just" rtl="1">
              <a:lnSpc>
                <a:spcPct val="100000"/>
              </a:lnSpc>
              <a:spcAft>
                <a:spcPts val="800"/>
              </a:spcAft>
              <a:buFont typeface="Arial" panose="020B0604020202020204" pitchFamily="34" charset="0"/>
              <a:buChar char="•"/>
            </a:pP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حق التقدم أو الأفضلية:  أي  أن يستوفي الدائن المرتهن حقه مفضلا على غيره من الدائنين العاديين و الدائنين المرتهنين التالين لو في المرتبة سواء بقي العقار في يد الراهن أو انتقل العقار إلى الحائز أخر </a:t>
            </a:r>
          </a:p>
          <a:p>
            <a:pPr marL="571500" indent="-571500" algn="just" rtl="1">
              <a:lnSpc>
                <a:spcPct val="100000"/>
              </a:lnSpc>
              <a:spcAft>
                <a:spcPts val="800"/>
              </a:spcAft>
              <a:buFont typeface="Arial" panose="020B0604020202020204" pitchFamily="34" charset="0"/>
              <a:buChar char="•"/>
            </a:pP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 حق التتبع : يقصد بحق التتبع، قدرة الدائن المرتهن على التنفيذ على العقار المرهون بمقتضى حق الرهن، ولو انتقلت ملكيته إلى الغير أو اكتسب عليه هذا الغير حقا قابلا للرهن، والذي يسمى حائزا للعقار المرهون و يجوز لهذا الأخير وقف إجراءات التتبع عن طريق اما قضاء الدين او تطهير العقار </a:t>
            </a:r>
          </a:p>
          <a:p>
            <a:pPr marL="571500" indent="-571500" algn="just" rtl="1">
              <a:lnSpc>
                <a:spcPct val="100000"/>
              </a:lnSpc>
              <a:spcAft>
                <a:spcPts val="800"/>
              </a:spcAft>
              <a:buFont typeface="Arial" panose="020B0604020202020204" pitchFamily="34" charset="0"/>
              <a:buChar char="•"/>
            </a:pPr>
            <a:endParaRPr lang="ar-DZ" sz="4400" b="1" dirty="0">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328477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404664"/>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فيما بين التعاقدين: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078188" y="1700808"/>
            <a:ext cx="7920881" cy="4104455"/>
          </a:xfrm>
        </p:spPr>
        <p:txBody>
          <a:bodyPr>
            <a:noAutofit/>
          </a:bodyPr>
          <a:lstStyle/>
          <a:p>
            <a:pPr marL="571500" indent="-571500" algn="just" rtl="1">
              <a:lnSpc>
                <a:spcPct val="100000"/>
              </a:lnSpc>
              <a:spcAft>
                <a:spcPts val="800"/>
              </a:spcAft>
              <a:buFont typeface="Arial" panose="020B0604020202020204" pitchFamily="34" charset="0"/>
              <a:buChar char="•"/>
            </a:pPr>
            <a:r>
              <a:rPr lang="ar-DZ" sz="4800" b="1" dirty="0" smtClean="0">
                <a:latin typeface="Arabic Typesetting" panose="03020402040406030203" pitchFamily="66" charset="-78"/>
                <a:ea typeface="Calibri" panose="020F0502020204030204" pitchFamily="34" charset="0"/>
                <a:cs typeface="Arabic Typesetting" panose="03020402040406030203" pitchFamily="66" charset="-78"/>
              </a:rPr>
              <a:t>القيود </a:t>
            </a:r>
            <a:r>
              <a:rPr lang="ar-DZ" sz="4800" b="1" dirty="0">
                <a:latin typeface="Arabic Typesetting" panose="03020402040406030203" pitchFamily="66" charset="-78"/>
                <a:ea typeface="Calibri" panose="020F0502020204030204" pitchFamily="34" charset="0"/>
                <a:cs typeface="Arabic Typesetting" panose="03020402040406030203" pitchFamily="66" charset="-78"/>
              </a:rPr>
              <a:t>الواردة عليها: القيود التي ترد على حق الدائن المرتهن في التنفيذ تتمثل في  بطلان شرط تملك العقار المرهون عند عدم الوفاء أو بطلان شرط البيع دون إتباع طرق التنفيذ عند عدم الوفاء.</a:t>
            </a:r>
          </a:p>
        </p:txBody>
      </p:sp>
    </p:spTree>
    <p:extLst>
      <p:ext uri="{BB962C8B-B14F-4D97-AF65-F5344CB8AC3E}">
        <p14:creationId xmlns:p14="http://schemas.microsoft.com/office/powerpoint/2010/main" val="150426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54252" y="404664"/>
            <a:ext cx="6552729" cy="692696"/>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	</a:t>
            </a:r>
            <a:r>
              <a:rPr lang="fr-FR" sz="5400" dirty="0" smtClean="0">
                <a:latin typeface="Arabic Typesetting" panose="03020402040406030203" pitchFamily="66" charset="-78"/>
                <a:cs typeface="Arabic Typesetting" panose="03020402040406030203" pitchFamily="66" charset="-78"/>
              </a:rPr>
              <a:t/>
            </a:r>
            <a:br>
              <a:rPr lang="fr-FR" sz="5400" dirty="0" smtClean="0">
                <a:latin typeface="Arabic Typesetting" panose="03020402040406030203" pitchFamily="66" charset="-78"/>
                <a:cs typeface="Arabic Typesetting" panose="03020402040406030203" pitchFamily="66" charset="-78"/>
              </a:rPr>
            </a:br>
            <a:r>
              <a:rPr lang="fr-FR" sz="5400" dirty="0">
                <a:latin typeface="Arabic Typesetting" panose="03020402040406030203" pitchFamily="66" charset="-78"/>
                <a:cs typeface="Arabic Typesetting" panose="03020402040406030203" pitchFamily="66" charset="-78"/>
              </a:rPr>
              <a:t/>
            </a:r>
            <a:br>
              <a:rPr lang="fr-FR" sz="5400" dirty="0">
                <a:latin typeface="Arabic Typesetting" panose="03020402040406030203" pitchFamily="66" charset="-78"/>
                <a:cs typeface="Arabic Typesetting" panose="03020402040406030203" pitchFamily="66" charset="-78"/>
              </a:rPr>
            </a:br>
            <a:r>
              <a:rPr lang="ar-DZ" sz="5400" dirty="0">
                <a:latin typeface="Arabic Typesetting" panose="03020402040406030203" pitchFamily="66" charset="-78"/>
                <a:cs typeface="Arabic Typesetting" panose="03020402040406030203" pitchFamily="66" charset="-78"/>
              </a:rPr>
              <a:t>	آثار الرهن الرسمي بالنسبة للغير: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33772" y="1097360"/>
            <a:ext cx="11593289" cy="5499991"/>
          </a:xfrm>
        </p:spPr>
        <p:txBody>
          <a:bodyPr>
            <a:noAutofit/>
          </a:bodyPr>
          <a:lstStyle/>
          <a:p>
            <a:pPr marL="571500" indent="-571500" algn="just" rtl="1">
              <a:lnSpc>
                <a:spcPct val="100000"/>
              </a:lnSpc>
              <a:spcAft>
                <a:spcPts val="800"/>
              </a:spcAft>
              <a:buFont typeface="Arial" panose="020B0604020202020204" pitchFamily="34" charset="0"/>
              <a:buChar char="•"/>
            </a:pP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الرهن  الرسمي ينشأ بمجرد العقد، والقيد لازم </a:t>
            </a: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لنفاده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في مواجهة الغير، و مظهر نفاذ الرهن الرسمي في حق الدائن في التقدم وحقه في التتبع.</a:t>
            </a:r>
          </a:p>
          <a:p>
            <a:pPr marL="571500" indent="-571500" algn="just" rtl="1">
              <a:lnSpc>
                <a:spcPct val="100000"/>
              </a:lnSpc>
              <a:spcAft>
                <a:spcPts val="800"/>
              </a:spcAft>
              <a:buFont typeface="Arial" panose="020B0604020202020204" pitchFamily="34" charset="0"/>
              <a:buChar char="•"/>
            </a:pP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قيد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الرهن : هو إجراء يتم في المحافظة العقارية الواقع في دائرة اختصاصها العقار المرهون، وهو بمثابة شهر الرهن، ويتم ذلك بالتأشير على البطاقة الخاصة بالعقار المرهون.</a:t>
            </a:r>
          </a:p>
          <a:p>
            <a:pPr marL="571500" indent="-571500" algn="just" rtl="1">
              <a:lnSpc>
                <a:spcPct val="100000"/>
              </a:lnSpc>
              <a:spcAft>
                <a:spcPts val="800"/>
              </a:spcAft>
              <a:buFont typeface="Arial" panose="020B0604020202020204" pitchFamily="34" charset="0"/>
              <a:buChar char="•"/>
            </a:pP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أثار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القيد : تحديد </a:t>
            </a:r>
            <a:r>
              <a:rPr lang="ar-DZ" sz="4000" b="1" dirty="0" smtClean="0">
                <a:latin typeface="Arabic Typesetting" panose="03020402040406030203" pitchFamily="66" charset="-78"/>
                <a:ea typeface="Calibri" panose="020F0502020204030204" pitchFamily="34" charset="0"/>
                <a:cs typeface="Arabic Typesetting" panose="03020402040406030203" pitchFamily="66" charset="-78"/>
              </a:rPr>
              <a:t>مرتبة </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الدائن المرتين عند التزاحم و العبرة </a:t>
            </a:r>
            <a:r>
              <a:rPr lang="ar-DZ" sz="4000" b="1" dirty="0" err="1">
                <a:latin typeface="Arabic Typesetting" panose="03020402040406030203" pitchFamily="66" charset="-78"/>
                <a:ea typeface="Calibri" panose="020F0502020204030204" pitchFamily="34" charset="0"/>
                <a:cs typeface="Arabic Typesetting" panose="03020402040406030203" pitchFamily="66" charset="-78"/>
              </a:rPr>
              <a:t>بالاسبقية</a:t>
            </a:r>
            <a:r>
              <a:rPr lang="ar-DZ" sz="4000" b="1" dirty="0">
                <a:latin typeface="Arabic Typesetting" panose="03020402040406030203" pitchFamily="66" charset="-78"/>
                <a:ea typeface="Calibri" panose="020F0502020204030204" pitchFamily="34" charset="0"/>
                <a:cs typeface="Arabic Typesetting" panose="03020402040406030203" pitchFamily="66" charset="-78"/>
              </a:rPr>
              <a:t> في القيد هو المبدأ العام لان الرهن الرسمي يزود الدائن بتأمين عيني يجعله يتقدم بخصوص العقار المرهون على الدائنين العاديين.</a:t>
            </a:r>
          </a:p>
          <a:p>
            <a:pPr algn="just" rtl="1">
              <a:lnSpc>
                <a:spcPct val="100000"/>
              </a:lnSpc>
              <a:spcAft>
                <a:spcPts val="800"/>
              </a:spcAft>
            </a:pPr>
            <a:endParaRPr lang="ar-DZ" sz="4400" b="1" dirty="0">
              <a:latin typeface="Arabic Typesetting" panose="03020402040406030203" pitchFamily="66" charset="-78"/>
              <a:ea typeface="Calibri" panose="020F0502020204030204" pitchFamily="34" charset="0"/>
              <a:cs typeface="Arabic Typesetting" panose="03020402040406030203" pitchFamily="66" charset="-78"/>
            </a:endParaRPr>
          </a:p>
        </p:txBody>
      </p:sp>
    </p:spTree>
    <p:extLst>
      <p:ext uri="{BB962C8B-B14F-4D97-AF65-F5344CB8AC3E}">
        <p14:creationId xmlns:p14="http://schemas.microsoft.com/office/powerpoint/2010/main" val="102351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832520"/>
          </a:xfrm>
        </p:spPr>
        <p:txBody>
          <a:bodyPr/>
          <a:lstStyle/>
          <a:p>
            <a:pPr algn="ctr" rtl="1"/>
            <a:r>
              <a:rPr lang="ar-DZ" dirty="0" smtClean="0">
                <a:latin typeface="Arabic Typesetting" panose="03020402040406030203" pitchFamily="66" charset="-78"/>
                <a:cs typeface="Arabic Typesetting" panose="03020402040406030203" pitchFamily="66" charset="-78"/>
              </a:rPr>
              <a:t>أثار الرهن الرسمي :</a:t>
            </a:r>
            <a:endParaRPr lang="fr-FR" dirty="0">
              <a:latin typeface="Arabic Typesetting" panose="03020402040406030203" pitchFamily="66" charset="-78"/>
              <a:cs typeface="Arabic Typesetting" panose="03020402040406030203" pitchFamily="66" charset="-78"/>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619704892"/>
              </p:ext>
            </p:extLst>
          </p:nvPr>
        </p:nvGraphicFramePr>
        <p:xfrm>
          <a:off x="189756" y="476672"/>
          <a:ext cx="11881320" cy="6264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6235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832520"/>
          </a:xfrm>
        </p:spPr>
        <p:txBody>
          <a:bodyPr/>
          <a:lstStyle/>
          <a:p>
            <a:pPr algn="ctr" rtl="1"/>
            <a:r>
              <a:rPr lang="ar-DZ" dirty="0" smtClean="0">
                <a:latin typeface="Arabic Typesetting" panose="03020402040406030203" pitchFamily="66" charset="-78"/>
                <a:cs typeface="Arabic Typesetting" panose="03020402040406030203" pitchFamily="66" charset="-78"/>
              </a:rPr>
              <a:t>أثار الرهن الرسمي :</a:t>
            </a:r>
            <a:endParaRPr lang="fr-FR" dirty="0">
              <a:latin typeface="Arabic Typesetting" panose="03020402040406030203" pitchFamily="66" charset="-78"/>
              <a:cs typeface="Arabic Typesetting" panose="03020402040406030203" pitchFamily="66" charset="-78"/>
            </a:endParaRPr>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1286960721"/>
              </p:ext>
            </p:extLst>
          </p:nvPr>
        </p:nvGraphicFramePr>
        <p:xfrm>
          <a:off x="189756" y="900945"/>
          <a:ext cx="1188132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26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06380" y="2434580"/>
            <a:ext cx="4792087" cy="1628800"/>
          </a:xfrm>
        </p:spPr>
        <p:txBody>
          <a:bodyPr>
            <a:noAutofit/>
          </a:bodyPr>
          <a:lstStyle/>
          <a:p>
            <a:pPr algn="ctr" rtl="1"/>
            <a:r>
              <a:rPr lang="ar-DZ" sz="8800" dirty="0" smtClean="0">
                <a:latin typeface="Arabic Typesetting" panose="03020402040406030203" pitchFamily="66" charset="-78"/>
                <a:cs typeface="Arabic Typesetting" panose="03020402040406030203" pitchFamily="66" charset="-78"/>
              </a:rPr>
              <a:t>الرهن الحيازي : </a:t>
            </a:r>
            <a:endParaRPr lang="fr-FR" sz="8800" dirty="0">
              <a:latin typeface="Arabic Typesetting" panose="03020402040406030203" pitchFamily="66" charset="-78"/>
              <a:cs typeface="Arabic Typesetting" panose="03020402040406030203" pitchFamily="66" charset="-78"/>
            </a:endParaRPr>
          </a:p>
        </p:txBody>
      </p:sp>
      <p:pic>
        <p:nvPicPr>
          <p:cNvPr id="5" name="Image 4"/>
          <p:cNvPicPr>
            <a:picLocks noChangeAspect="1"/>
          </p:cNvPicPr>
          <p:nvPr/>
        </p:nvPicPr>
        <p:blipFill>
          <a:blip r:embed="rId2"/>
          <a:stretch>
            <a:fillRect/>
          </a:stretch>
        </p:blipFill>
        <p:spPr>
          <a:xfrm>
            <a:off x="621804" y="548680"/>
            <a:ext cx="2619375" cy="5400600"/>
          </a:xfrm>
          <a:prstGeom prst="rect">
            <a:avLst/>
          </a:prstGeom>
        </p:spPr>
      </p:pic>
    </p:spTree>
    <p:extLst>
      <p:ext uri="{BB962C8B-B14F-4D97-AF65-F5344CB8AC3E}">
        <p14:creationId xmlns:p14="http://schemas.microsoft.com/office/powerpoint/2010/main" val="213649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2601095701"/>
              </p:ext>
            </p:extLst>
          </p:nvPr>
        </p:nvGraphicFramePr>
        <p:xfrm>
          <a:off x="189756" y="20121"/>
          <a:ext cx="11881320" cy="8150065"/>
        </p:xfrm>
        <a:graphic>
          <a:graphicData uri="http://schemas.openxmlformats.org/drawingml/2006/table">
            <a:tbl>
              <a:tblPr firstRow="1" bandRow="1">
                <a:tableStyleId>{7E9639D4-E3E2-4D34-9284-5A2195B3D0D7}</a:tableStyleId>
              </a:tblPr>
              <a:tblGrid>
                <a:gridCol w="10441160"/>
                <a:gridCol w="1440160"/>
              </a:tblGrid>
              <a:tr h="376231">
                <a:tc>
                  <a:txBody>
                    <a:bodyPr/>
                    <a:lstStyle/>
                    <a:p>
                      <a:pPr algn="ctr"/>
                      <a:r>
                        <a:rPr lang="ar-DZ" sz="3200" b="1" dirty="0" smtClean="0">
                          <a:solidFill>
                            <a:schemeClr val="bg1"/>
                          </a:solidFill>
                          <a:latin typeface="Arabic Typesetting" panose="03020402040406030203" pitchFamily="66" charset="-78"/>
                          <a:cs typeface="Arabic Typesetting" panose="03020402040406030203" pitchFamily="66" charset="-78"/>
                        </a:rPr>
                        <a:t>من له الحق في الايجار </a:t>
                      </a:r>
                      <a:endParaRPr lang="fr-FR" sz="3200" b="1" dirty="0">
                        <a:solidFill>
                          <a:schemeClr val="bg1"/>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bg1"/>
                          </a:solidFill>
                          <a:latin typeface="Arabic Typesetting" panose="03020402040406030203" pitchFamily="66" charset="-78"/>
                          <a:cs typeface="Arabic Typesetting" panose="03020402040406030203" pitchFamily="66" charset="-78"/>
                        </a:rPr>
                        <a:t>المؤجر </a:t>
                      </a:r>
                      <a:endParaRPr lang="fr-FR" sz="2400" b="1" dirty="0">
                        <a:solidFill>
                          <a:schemeClr val="bg1"/>
                        </a:solidFill>
                        <a:latin typeface="Arabic Typesetting" panose="03020402040406030203" pitchFamily="66" charset="-78"/>
                        <a:cs typeface="Arabic Typesetting" panose="03020402040406030203" pitchFamily="66" charset="-78"/>
                      </a:endParaRPr>
                    </a:p>
                  </a:txBody>
                  <a:tcPr/>
                </a:tc>
              </a:tr>
              <a:tr h="376231">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ما 674 :</a:t>
                      </a:r>
                      <a:r>
                        <a:rPr lang="ar-DZ" sz="2400" b="1" baseline="0" dirty="0" smtClean="0">
                          <a:solidFill>
                            <a:schemeClr val="tx2"/>
                          </a:solidFill>
                          <a:latin typeface="Arabic Typesetting" panose="03020402040406030203" pitchFamily="66" charset="-78"/>
                          <a:cs typeface="Arabic Typesetting" panose="03020402040406030203" pitchFamily="66" charset="-78"/>
                        </a:rPr>
                        <a:t> الملكية هي حق التمتع و التصرف في الأشياء بشرط أن لا يستعمل استعمالا تحرمه القوانين و الأنظمة.»</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المالك ملكية تامة</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r h="665639">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القاعدة  :يجوز لمن له الحق في الانتفاع تأجير الشيء محل الحق،</a:t>
                      </a:r>
                      <a:r>
                        <a:rPr lang="ar-DZ" sz="2400" b="1" baseline="0" dirty="0" smtClean="0">
                          <a:solidFill>
                            <a:schemeClr val="tx2"/>
                          </a:solidFill>
                          <a:latin typeface="Arabic Typesetting" panose="03020402040406030203" pitchFamily="66" charset="-78"/>
                          <a:cs typeface="Arabic Typesetting" panose="03020402040406030203" pitchFamily="66" charset="-78"/>
                        </a:rPr>
                        <a:t> لأن الايجار يعد وجها من أوجه استغلال الشيء.</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الاستثناء : لا يكون الايجار نافذا في مواجهة مالك الرقبة اذا تجاوزت مدة الايجار مدة حق الانتفاع، كذلك ينتهي الايجار بموت المنتفع ما 469 ق م .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مالك الحق في الانتفاع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r h="1533865">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ما 468 : لا يجوز لمن لا يملك الا حق القيام بأعمال الإدارة أن يعقد ايجارا تزيد مدته على ثلاث سنوات ما لم يوجد نص يقضي بخلاف ذلك.</a:t>
                      </a:r>
                    </a:p>
                    <a:p>
                      <a:pPr algn="r" rtl="1"/>
                      <a:r>
                        <a:rPr lang="ar-DZ" sz="2400" b="1" dirty="0" smtClean="0">
                          <a:solidFill>
                            <a:schemeClr val="tx2"/>
                          </a:solidFill>
                          <a:latin typeface="Arabic Typesetting" panose="03020402040406030203" pitchFamily="66" charset="-78"/>
                          <a:cs typeface="Arabic Typesetting" panose="03020402040406030203" pitchFamily="66" charset="-78"/>
                        </a:rPr>
                        <a:t>اذا</a:t>
                      </a:r>
                      <a:r>
                        <a:rPr lang="ar-DZ" sz="2400" b="1" baseline="0" dirty="0" smtClean="0">
                          <a:solidFill>
                            <a:schemeClr val="tx2"/>
                          </a:solidFill>
                          <a:latin typeface="Arabic Typesetting" panose="03020402040406030203" pitchFamily="66" charset="-78"/>
                          <a:cs typeface="Arabic Typesetting" panose="03020402040406030203" pitchFamily="66" charset="-78"/>
                        </a:rPr>
                        <a:t> عقد الايجار لمدة أطول من ذلك تخفض المدة الى ثلاث سنوات.»</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ايجار الوكيل : الوكالة قد تكون عقدية أو قانونية أو قضائية (573 ق م) تخول الوكالة الا المقدرة على القيام بأعمال الإدارة، «:و يعتبر من العقود الإدارية الايجار لمدة لا تزيد عن ثلاث سنوات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الايجار  النائب الشرعي : الولي ما 87 ق أ الوصي و المقدم و الكافل ما 95 و 100 و 121 ق أ أوجب المشرع على النائب الشرعي  أن يحصل على اذن من القاضي للقيام بالتصرف في أموال القاصر تحت ولايته و من بينها الايجار شريطة عدم تجاوز مدته 3 سنوات .</a:t>
                      </a: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صاحب حق الإدارة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r h="1533865">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في علاقة المؤجر بالمستأجر : يقع الايجار صحيحا مرتبا لجميع أثاره،</a:t>
                      </a:r>
                      <a:r>
                        <a:rPr lang="ar-DZ" sz="2400" b="1" baseline="0" dirty="0" smtClean="0">
                          <a:solidFill>
                            <a:schemeClr val="tx2"/>
                          </a:solidFill>
                          <a:latin typeface="Arabic Typesetting" panose="03020402040406030203" pitchFamily="66" charset="-78"/>
                          <a:cs typeface="Arabic Typesetting" panose="03020402040406030203" pitchFamily="66" charset="-78"/>
                        </a:rPr>
                        <a:t> غير أنه يجوز للمستأجر أن يطلب ابطاله للغلط في صفة المؤجر ما 81 و 82 ق م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كما يجوز له طلب الفسخ اذا لم يتمكن المؤجر من تسليمه الين المؤجرة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في علاقة المؤجر بالمالك الحقيقي: لا ينفذ عقد الايجار في حق الملك ما لم يقره و يحل محل المؤجر في حقوقه و التزاماته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أما اذا لم يقره يجوز للمالك الرجوع على المؤجر بدعوى الاثراء بدون سبب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في حالة ما اذا عقد المالك ايجارا و عقد المؤجر لملك الغير ايجارا على نفس الشيء تعود الأولوية للمستأجر من المالك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تأجير ملك الغير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r h="955048">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يرتب عقد الرهن الحيازي حقا عينيا تبعيا يقضي وضع الشيء الرهون في حيازة الدائن المرتهن ضمانا للوفاء بالدين</a:t>
                      </a:r>
                      <a:r>
                        <a:rPr lang="ar-DZ" sz="2400" b="1" baseline="0" dirty="0" smtClean="0">
                          <a:solidFill>
                            <a:schemeClr val="tx2"/>
                          </a:solidFill>
                          <a:latin typeface="Arabic Typesetting" panose="03020402040406030203" pitchFamily="66" charset="-78"/>
                          <a:cs typeface="Arabic Typesetting" panose="03020402040406030203" pitchFamily="66" charset="-78"/>
                        </a:rPr>
                        <a:t> الذي في ذمة المدين الراهن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ما 958: يتولى الدائن المرتهن إدارة الشيء المرهون و عليه أن يبذل في ذلك من العناية ما يبذله الرجل المعتاد،» </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ما 967 : يجوز للدائن المرتهن لعقار أن يؤجر العقار الى الراهن دون أن يمنع ذلك من نفاذ الرهن في حق الغير.»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تأجير الدائن المرتهن رهن حيازة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r h="895825">
                <a:tc>
                  <a:txBody>
                    <a:bodyPr/>
                    <a:lstStyle/>
                    <a:p>
                      <a:pPr algn="r" rtl="1"/>
                      <a:r>
                        <a:rPr lang="ar-DZ" sz="2400" b="1" dirty="0" smtClean="0">
                          <a:solidFill>
                            <a:schemeClr val="tx2"/>
                          </a:solidFill>
                          <a:latin typeface="Arabic Typesetting" panose="03020402040406030203" pitchFamily="66" charset="-78"/>
                          <a:cs typeface="Arabic Typesetting" panose="03020402040406030203" pitchFamily="66" charset="-78"/>
                        </a:rPr>
                        <a:t>ما 469 مكرر : لا يجوز لصاحب حق الاستعمال و حق السكن أن يعقد ايجارا ما لم ينص العقد المنشئ</a:t>
                      </a:r>
                      <a:r>
                        <a:rPr lang="ar-DZ" sz="2400" b="1" baseline="0" dirty="0" smtClean="0">
                          <a:solidFill>
                            <a:schemeClr val="tx2"/>
                          </a:solidFill>
                          <a:latin typeface="Arabic Typesetting" panose="03020402040406030203" pitchFamily="66" charset="-78"/>
                          <a:cs typeface="Arabic Typesetting" panose="03020402040406030203" pitchFamily="66" charset="-78"/>
                        </a:rPr>
                        <a:t> لحقه صراحة على ذلك.</a:t>
                      </a:r>
                    </a:p>
                    <a:p>
                      <a:pPr algn="r" rtl="1"/>
                      <a:r>
                        <a:rPr lang="ar-DZ" sz="2400" b="1" baseline="0" dirty="0" smtClean="0">
                          <a:solidFill>
                            <a:schemeClr val="tx2"/>
                          </a:solidFill>
                          <a:latin typeface="Arabic Typesetting" panose="03020402040406030203" pitchFamily="66" charset="-78"/>
                          <a:cs typeface="Arabic Typesetting" panose="03020402040406030203" pitchFamily="66" charset="-78"/>
                        </a:rPr>
                        <a:t>ينتهي الإيجار بقوة القانون بانقضاء حق الاستعمال و حق السكن.»</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2400" b="1" dirty="0" smtClean="0">
                          <a:solidFill>
                            <a:schemeClr val="tx2"/>
                          </a:solidFill>
                          <a:latin typeface="Arabic Typesetting" panose="03020402040406030203" pitchFamily="66" charset="-78"/>
                          <a:cs typeface="Arabic Typesetting" panose="03020402040406030203" pitchFamily="66" charset="-78"/>
                        </a:rPr>
                        <a:t>صاحب حق لاستعمال و السكن  </a:t>
                      </a:r>
                      <a:endParaRPr lang="fr-FR" sz="2400" b="1" dirty="0">
                        <a:solidFill>
                          <a:schemeClr val="tx2"/>
                        </a:solidFill>
                        <a:latin typeface="Arabic Typesetting" panose="03020402040406030203" pitchFamily="66" charset="-78"/>
                        <a:cs typeface="Arabic Typesetting" panose="03020402040406030203" pitchFamily="66" charset="-78"/>
                      </a:endParaRPr>
                    </a:p>
                  </a:txBody>
                  <a:tcPr/>
                </a:tc>
              </a:tr>
            </a:tbl>
          </a:graphicData>
        </a:graphic>
      </p:graphicFrame>
    </p:spTree>
    <p:extLst>
      <p:ext uri="{BB962C8B-B14F-4D97-AF65-F5344CB8AC3E}">
        <p14:creationId xmlns:p14="http://schemas.microsoft.com/office/powerpoint/2010/main" val="41619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0237" y="5445224"/>
            <a:ext cx="3351927" cy="692696"/>
          </a:xfrm>
        </p:spPr>
        <p:txBody>
          <a:bodyPr>
            <a:normAutofit fontScale="90000"/>
          </a:bodyPr>
          <a:lstStyle/>
          <a:p>
            <a:pPr algn="ctr" rtl="1"/>
            <a:r>
              <a:rPr lang="ar-DZ" sz="5400" dirty="0" smtClean="0">
                <a:latin typeface="Arabic Typesetting" panose="03020402040406030203" pitchFamily="66" charset="-78"/>
                <a:cs typeface="Arabic Typesetting" panose="03020402040406030203" pitchFamily="66" charset="-78"/>
              </a:rPr>
              <a:t>الرهن الحيازي : </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3862164" y="692696"/>
            <a:ext cx="8064896" cy="5904656"/>
          </a:xfrm>
        </p:spPr>
        <p:txBody>
          <a:bodyPr>
            <a:noAutofit/>
          </a:bodyPr>
          <a:lstStyle/>
          <a:p>
            <a:pPr marL="342900" indent="-342900" algn="just" rtl="1">
              <a:lnSpc>
                <a:spcPct val="100000"/>
              </a:lnSpc>
              <a:spcAft>
                <a:spcPts val="800"/>
              </a:spcAft>
              <a:buFont typeface="Wingdings" panose="05000000000000000000" pitchFamily="2" charset="2"/>
              <a:buChar char="§"/>
            </a:pPr>
            <a:r>
              <a:rPr lang="ar-SA" sz="6000" dirty="0">
                <a:latin typeface="Arabic Typesetting" panose="03020402040406030203" pitchFamily="66" charset="-78"/>
                <a:ea typeface="Calibri" panose="020F0502020204030204" pitchFamily="34" charset="0"/>
                <a:cs typeface="Arabic Typesetting" panose="03020402040406030203" pitchFamily="66" charset="-78"/>
              </a:rPr>
              <a:t>المادة 948 ق م </a:t>
            </a:r>
            <a:r>
              <a:rPr lang="ar-SA" sz="6000" dirty="0" smtClean="0">
                <a:latin typeface="Arabic Typesetting" panose="03020402040406030203" pitchFamily="66" charset="-78"/>
                <a:ea typeface="Calibri" panose="020F0502020204030204" pitchFamily="34" charset="0"/>
                <a:cs typeface="Arabic Typesetting" panose="03020402040406030203" pitchFamily="66" charset="-78"/>
              </a:rPr>
              <a:t>:" </a:t>
            </a:r>
            <a:r>
              <a:rPr lang="ar-SA" sz="5400" dirty="0">
                <a:latin typeface="Arabic Typesetting" panose="03020402040406030203" pitchFamily="66" charset="-78"/>
                <a:ea typeface="Calibri" panose="020F0502020204030204" pitchFamily="34" charset="0"/>
                <a:cs typeface="Arabic Typesetting" panose="03020402040406030203" pitchFamily="66" charset="-78"/>
              </a:rPr>
              <a:t>الرهن الحيازي عقد يلتزم به شخص، ضمانا لدين عليه أو على غيره، أن يسلم إلى الدائن أو إلى أجنبي يعينه المتعاقدان </a:t>
            </a:r>
            <a:r>
              <a:rPr lang="ar-SA" sz="5400" b="1" dirty="0">
                <a:solidFill>
                  <a:srgbClr val="FF0000"/>
                </a:solidFill>
                <a:latin typeface="Arabic Typesetting" panose="03020402040406030203" pitchFamily="66" charset="-78"/>
                <a:ea typeface="Calibri" panose="020F0502020204030204" pitchFamily="34" charset="0"/>
                <a:cs typeface="Arabic Typesetting" panose="03020402040406030203" pitchFamily="66" charset="-78"/>
              </a:rPr>
              <a:t>شيئا</a:t>
            </a:r>
            <a:r>
              <a:rPr lang="ar-SA" sz="5400" dirty="0">
                <a:latin typeface="Arabic Typesetting" panose="03020402040406030203" pitchFamily="66" charset="-78"/>
                <a:ea typeface="Calibri" panose="020F0502020204030204" pitchFamily="34" charset="0"/>
                <a:cs typeface="Arabic Typesetting" panose="03020402040406030203" pitchFamily="66" charset="-78"/>
              </a:rPr>
              <a:t> يرتب عليه للدائن </a:t>
            </a:r>
            <a:r>
              <a:rPr lang="ar-SA" sz="5400" b="1" dirty="0">
                <a:solidFill>
                  <a:srgbClr val="FF0000"/>
                </a:solidFill>
                <a:latin typeface="Arabic Typesetting" panose="03020402040406030203" pitchFamily="66" charset="-78"/>
                <a:ea typeface="Calibri" panose="020F0502020204030204" pitchFamily="34" charset="0"/>
                <a:cs typeface="Arabic Typesetting" panose="03020402040406030203" pitchFamily="66" charset="-78"/>
              </a:rPr>
              <a:t>حقا عينيا </a:t>
            </a:r>
            <a:r>
              <a:rPr lang="ar-SA" sz="5400" dirty="0">
                <a:latin typeface="Arabic Typesetting" panose="03020402040406030203" pitchFamily="66" charset="-78"/>
                <a:ea typeface="Calibri" panose="020F0502020204030204" pitchFamily="34" charset="0"/>
                <a:cs typeface="Arabic Typesetting" panose="03020402040406030203" pitchFamily="66" charset="-78"/>
              </a:rPr>
              <a:t>يخوله حبس الشيء إلى أن يستوفي الدين، وان يتقدم الدائنين العاديين والدائنين التاليين له في المرتبة في أن يتقاضى حقه من </a:t>
            </a:r>
            <a:r>
              <a:rPr lang="ar-SA" sz="5400" b="1" dirty="0">
                <a:solidFill>
                  <a:srgbClr val="FF0000"/>
                </a:solidFill>
                <a:latin typeface="Arabic Typesetting" panose="03020402040406030203" pitchFamily="66" charset="-78"/>
                <a:ea typeface="Calibri" panose="020F0502020204030204" pitchFamily="34" charset="0"/>
                <a:cs typeface="Arabic Typesetting" panose="03020402040406030203" pitchFamily="66" charset="-78"/>
              </a:rPr>
              <a:t>ثمن هذا الشيء </a:t>
            </a:r>
            <a:r>
              <a:rPr lang="ar-SA" sz="5400" dirty="0">
                <a:latin typeface="Arabic Typesetting" panose="03020402040406030203" pitchFamily="66" charset="-78"/>
                <a:ea typeface="Calibri" panose="020F0502020204030204" pitchFamily="34" charset="0"/>
                <a:cs typeface="Arabic Typesetting" panose="03020402040406030203" pitchFamily="66" charset="-78"/>
              </a:rPr>
              <a:t>في  أي يد يكون.".</a:t>
            </a:r>
            <a:endParaRPr lang="fr-FR" sz="5400" dirty="0">
              <a:latin typeface="Arabic Typesetting" panose="03020402040406030203" pitchFamily="66" charset="-78"/>
              <a:cs typeface="Arabic Typesetting" panose="03020402040406030203" pitchFamily="66" charset="-78"/>
            </a:endParaRPr>
          </a:p>
        </p:txBody>
      </p:sp>
      <p:pic>
        <p:nvPicPr>
          <p:cNvPr id="5" name="Image 4"/>
          <p:cNvPicPr>
            <a:picLocks noChangeAspect="1"/>
          </p:cNvPicPr>
          <p:nvPr/>
        </p:nvPicPr>
        <p:blipFill>
          <a:blip r:embed="rId2"/>
          <a:stretch>
            <a:fillRect/>
          </a:stretch>
        </p:blipFill>
        <p:spPr>
          <a:xfrm>
            <a:off x="621804" y="548680"/>
            <a:ext cx="2619375" cy="4191347"/>
          </a:xfrm>
          <a:prstGeom prst="rect">
            <a:avLst/>
          </a:prstGeom>
        </p:spPr>
      </p:pic>
    </p:spTree>
    <p:extLst>
      <p:ext uri="{BB962C8B-B14F-4D97-AF65-F5344CB8AC3E}">
        <p14:creationId xmlns:p14="http://schemas.microsoft.com/office/powerpoint/2010/main" val="373253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9744" y="5013176"/>
            <a:ext cx="3351927" cy="1397893"/>
          </a:xfrm>
        </p:spPr>
        <p:txBody>
          <a:bodyPr>
            <a:normAutofit fontScale="90000"/>
          </a:bodyPr>
          <a:lstStyle/>
          <a:p>
            <a:pPr algn="ctr" rtl="1"/>
            <a:r>
              <a:rPr lang="ar-DZ" sz="5400" dirty="0">
                <a:latin typeface="Arabic Typesetting" panose="03020402040406030203" pitchFamily="66" charset="-78"/>
                <a:cs typeface="Arabic Typesetting" panose="03020402040406030203" pitchFamily="66" charset="-78"/>
              </a:rPr>
              <a:t>أهم خصائص الرهن الحيازي </a:t>
            </a:r>
            <a:r>
              <a:rPr lang="ar-DZ" sz="5400" dirty="0" smtClean="0">
                <a:latin typeface="Arabic Typesetting" panose="03020402040406030203" pitchFamily="66" charset="-78"/>
                <a:cs typeface="Arabic Typesetting" panose="03020402040406030203" pitchFamily="66" charset="-78"/>
              </a:rPr>
              <a:t>:</a:t>
            </a:r>
            <a:endParaRPr lang="fr-FR" sz="5400" dirty="0">
              <a:latin typeface="Arabic Typesetting" panose="03020402040406030203" pitchFamily="66" charset="-78"/>
              <a:cs typeface="Arabic Typesetting" panose="03020402040406030203" pitchFamily="66" charset="-78"/>
            </a:endParaRPr>
          </a:p>
        </p:txBody>
      </p:sp>
      <p:sp>
        <p:nvSpPr>
          <p:cNvPr id="4" name="Espace réservé du texte 3"/>
          <p:cNvSpPr>
            <a:spLocks noGrp="1"/>
          </p:cNvSpPr>
          <p:nvPr>
            <p:ph type="body" sz="half" idx="2"/>
          </p:nvPr>
        </p:nvSpPr>
        <p:spPr>
          <a:xfrm>
            <a:off x="4222204" y="280012"/>
            <a:ext cx="7704856" cy="6389348"/>
          </a:xfrm>
        </p:spPr>
        <p:txBody>
          <a:bodyPr>
            <a:noAutofit/>
          </a:bodyPr>
          <a:lstStyle/>
          <a:p>
            <a:pPr marL="685800" indent="-685800" algn="just" rtl="1">
              <a:lnSpc>
                <a:spcPct val="100000"/>
              </a:lnSpc>
              <a:spcAft>
                <a:spcPts val="800"/>
              </a:spcAft>
              <a:buFont typeface="Wingdings" panose="05000000000000000000" pitchFamily="2" charset="2"/>
              <a:buChar char="ü"/>
            </a:pPr>
            <a:r>
              <a:rPr lang="ar-SA" sz="4800" b="1" dirty="0" smtClean="0">
                <a:latin typeface="Arabic Typesetting" panose="03020402040406030203" pitchFamily="66" charset="-78"/>
                <a:ea typeface="Calibri" panose="020F0502020204030204" pitchFamily="34" charset="0"/>
                <a:cs typeface="Arabic Typesetting" panose="03020402040406030203" pitchFamily="66" charset="-78"/>
              </a:rPr>
              <a:t>عقد </a:t>
            </a:r>
            <a:r>
              <a:rPr lang="ar-SA" sz="4800" b="1" dirty="0">
                <a:latin typeface="Arabic Typesetting" panose="03020402040406030203" pitchFamily="66" charset="-78"/>
                <a:ea typeface="Calibri" panose="020F0502020204030204" pitchFamily="34" charset="0"/>
                <a:cs typeface="Arabic Typesetting" panose="03020402040406030203" pitchFamily="66" charset="-78"/>
              </a:rPr>
              <a:t>رضائي </a:t>
            </a:r>
            <a:r>
              <a:rPr lang="ar-DZ" sz="4800" b="1" dirty="0" smtClean="0">
                <a:latin typeface="Arabic Typesetting" panose="03020402040406030203" pitchFamily="66" charset="-78"/>
                <a:ea typeface="Calibri" panose="020F0502020204030204" pitchFamily="34" charset="0"/>
                <a:cs typeface="Arabic Typesetting" panose="03020402040406030203" pitchFamily="66" charset="-78"/>
              </a:rPr>
              <a:t>،</a:t>
            </a:r>
            <a:r>
              <a:rPr lang="ar-SA" sz="4800" b="1" dirty="0" smtClean="0">
                <a:latin typeface="Arabic Typesetting" panose="03020402040406030203" pitchFamily="66" charset="-78"/>
                <a:ea typeface="Calibri" panose="020F0502020204030204" pitchFamily="34" charset="0"/>
                <a:cs typeface="Arabic Typesetting" panose="03020402040406030203" pitchFamily="66" charset="-78"/>
              </a:rPr>
              <a:t>ملزم للجانب</a:t>
            </a:r>
            <a:r>
              <a:rPr lang="fr-FR" sz="4800" b="1" dirty="0" smtClean="0">
                <a:latin typeface="Arabic Typesetting" panose="03020402040406030203" pitchFamily="66" charset="-78"/>
                <a:ea typeface="Calibri" panose="020F0502020204030204" pitchFamily="34" charset="0"/>
                <a:cs typeface="Arabic Typesetting" panose="03020402040406030203" pitchFamily="66" charset="-78"/>
              </a:rPr>
              <a:t> </a:t>
            </a:r>
            <a:r>
              <a:rPr lang="ar-DZ" sz="4800" b="1" smtClean="0">
                <a:latin typeface="Arabic Typesetting" panose="03020402040406030203" pitchFamily="66" charset="-78"/>
                <a:ea typeface="Calibri" panose="020F0502020204030204" pitchFamily="34" charset="0"/>
                <a:cs typeface="Arabic Typesetting" panose="03020402040406030203" pitchFamily="66" charset="-78"/>
              </a:rPr>
              <a:t> واحد</a:t>
            </a:r>
            <a:endParaRPr lang="ar-SA" sz="4800" b="1" dirty="0">
              <a:latin typeface="Arabic Typesetting" panose="03020402040406030203" pitchFamily="66" charset="-78"/>
              <a:ea typeface="Calibri" panose="020F0502020204030204" pitchFamily="34" charset="0"/>
              <a:cs typeface="Arabic Typesetting" panose="03020402040406030203" pitchFamily="66" charset="-78"/>
            </a:endParaRPr>
          </a:p>
          <a:p>
            <a:pPr marL="685800" indent="-685800" algn="just" rtl="1">
              <a:lnSpc>
                <a:spcPct val="100000"/>
              </a:lnSpc>
              <a:spcAft>
                <a:spcPts val="800"/>
              </a:spcAft>
              <a:buFont typeface="Wingdings" panose="05000000000000000000" pitchFamily="2" charset="2"/>
              <a:buChar char="ü"/>
            </a:pPr>
            <a:r>
              <a:rPr lang="ar-SA" sz="4800" b="1" dirty="0" smtClean="0">
                <a:latin typeface="Arabic Typesetting" panose="03020402040406030203" pitchFamily="66" charset="-78"/>
                <a:ea typeface="Calibri" panose="020F0502020204030204" pitchFamily="34" charset="0"/>
                <a:cs typeface="Arabic Typesetting" panose="03020402040406030203" pitchFamily="66" charset="-78"/>
              </a:rPr>
              <a:t>عقد </a:t>
            </a:r>
            <a:r>
              <a:rPr lang="ar-SA" sz="4800" b="1" dirty="0">
                <a:latin typeface="Arabic Typesetting" panose="03020402040406030203" pitchFamily="66" charset="-78"/>
                <a:ea typeface="Calibri" panose="020F0502020204030204" pitchFamily="34" charset="0"/>
                <a:cs typeface="Arabic Typesetting" panose="03020402040406030203" pitchFamily="66" charset="-78"/>
              </a:rPr>
              <a:t>تابع </a:t>
            </a:r>
            <a:r>
              <a:rPr lang="ar-SA" sz="4800" dirty="0">
                <a:latin typeface="Arabic Typesetting" panose="03020402040406030203" pitchFamily="66" charset="-78"/>
                <a:ea typeface="Calibri" panose="020F0502020204030204" pitchFamily="34" charset="0"/>
                <a:cs typeface="Arabic Typesetting" panose="03020402040406030203" pitchFamily="66" charset="-78"/>
              </a:rPr>
              <a:t>: بحيث يستلزم وجود التزام أصلي يضمنه، شانه في ذلك شأن الكفالة والرهن الرسمي و بالتالي يتبع الالتزام الأصلي، في البطلان و الابطال و الانقضاء و لا ينشأ الا بحكم عقد. </a:t>
            </a:r>
          </a:p>
          <a:p>
            <a:pPr marL="685800" indent="-685800" algn="just" rtl="1">
              <a:lnSpc>
                <a:spcPct val="100000"/>
              </a:lnSpc>
              <a:spcAft>
                <a:spcPts val="800"/>
              </a:spcAft>
              <a:buFont typeface="Wingdings" panose="05000000000000000000" pitchFamily="2" charset="2"/>
              <a:buChar char="ü"/>
            </a:pPr>
            <a:r>
              <a:rPr lang="ar-SA" sz="4800" b="1" dirty="0" smtClean="0">
                <a:latin typeface="Arabic Typesetting" panose="03020402040406030203" pitchFamily="66" charset="-78"/>
                <a:ea typeface="Calibri" panose="020F0502020204030204" pitchFamily="34" charset="0"/>
                <a:cs typeface="Arabic Typesetting" panose="03020402040406030203" pitchFamily="66" charset="-78"/>
              </a:rPr>
              <a:t>عقد </a:t>
            </a:r>
            <a:r>
              <a:rPr lang="ar-SA" sz="4800" b="1" dirty="0">
                <a:latin typeface="Arabic Typesetting" panose="03020402040406030203" pitchFamily="66" charset="-78"/>
                <a:ea typeface="Calibri" panose="020F0502020204030204" pitchFamily="34" charset="0"/>
                <a:cs typeface="Arabic Typesetting" panose="03020402040406030203" pitchFamily="66" charset="-78"/>
              </a:rPr>
              <a:t>غير قابل للتجزئة </a:t>
            </a:r>
            <a:r>
              <a:rPr lang="ar-SA" sz="4800" dirty="0">
                <a:latin typeface="Arabic Typesetting" panose="03020402040406030203" pitchFamily="66" charset="-78"/>
                <a:ea typeface="Calibri" panose="020F0502020204030204" pitchFamily="34" charset="0"/>
                <a:cs typeface="Arabic Typesetting" panose="03020402040406030203" pitchFamily="66" charset="-78"/>
              </a:rPr>
              <a:t>: كل جزء من المال المرهون يضمن كل الدين و كل جزء من الدين يكون مضمونا بكل المال </a:t>
            </a:r>
            <a:r>
              <a:rPr lang="ar-SA" sz="4800" dirty="0" smtClean="0">
                <a:latin typeface="Arabic Typesetting" panose="03020402040406030203" pitchFamily="66" charset="-78"/>
                <a:ea typeface="Calibri" panose="020F0502020204030204" pitchFamily="34" charset="0"/>
                <a:cs typeface="Arabic Typesetting" panose="03020402040406030203" pitchFamily="66" charset="-78"/>
              </a:rPr>
              <a:t>المرهون</a:t>
            </a:r>
            <a:r>
              <a:rPr lang="ar-DZ" sz="4800" dirty="0">
                <a:latin typeface="Arabic Typesetting" panose="03020402040406030203" pitchFamily="66" charset="-78"/>
                <a:ea typeface="Calibri" panose="020F0502020204030204" pitchFamily="34" charset="0"/>
                <a:cs typeface="Arabic Typesetting" panose="03020402040406030203" pitchFamily="66" charset="-78"/>
              </a:rPr>
              <a:t>.</a:t>
            </a:r>
            <a:r>
              <a:rPr lang="ar-SA" sz="4800" dirty="0" smtClean="0">
                <a:latin typeface="Arabic Typesetting" panose="03020402040406030203" pitchFamily="66" charset="-78"/>
                <a:ea typeface="Calibri" panose="020F0502020204030204" pitchFamily="34" charset="0"/>
                <a:cs typeface="Arabic Typesetting" panose="03020402040406030203" pitchFamily="66" charset="-78"/>
              </a:rPr>
              <a:t> </a:t>
            </a:r>
            <a:endParaRPr lang="ar-SA" sz="4800" dirty="0">
              <a:latin typeface="Arabic Typesetting" panose="03020402040406030203" pitchFamily="66" charset="-78"/>
              <a:ea typeface="Calibri" panose="020F0502020204030204" pitchFamily="34" charset="0"/>
              <a:cs typeface="Arabic Typesetting" panose="03020402040406030203" pitchFamily="66" charset="-78"/>
            </a:endParaRPr>
          </a:p>
        </p:txBody>
      </p:sp>
      <p:pic>
        <p:nvPicPr>
          <p:cNvPr id="5" name="Image 4"/>
          <p:cNvPicPr>
            <a:picLocks noChangeAspect="1"/>
          </p:cNvPicPr>
          <p:nvPr/>
        </p:nvPicPr>
        <p:blipFill>
          <a:blip r:embed="rId2"/>
          <a:stretch>
            <a:fillRect/>
          </a:stretch>
        </p:blipFill>
        <p:spPr>
          <a:xfrm>
            <a:off x="621804" y="548680"/>
            <a:ext cx="2619375" cy="4191347"/>
          </a:xfrm>
          <a:prstGeom prst="rect">
            <a:avLst/>
          </a:prstGeom>
        </p:spPr>
      </p:pic>
    </p:spTree>
    <p:extLst>
      <p:ext uri="{BB962C8B-B14F-4D97-AF65-F5344CB8AC3E}">
        <p14:creationId xmlns:p14="http://schemas.microsoft.com/office/powerpoint/2010/main" val="19768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76200"/>
            <a:ext cx="10157354" cy="1048544"/>
          </a:xfrm>
        </p:spPr>
        <p:txBody>
          <a:bodyPr>
            <a:normAutofit/>
          </a:bodyPr>
          <a:lstStyle/>
          <a:p>
            <a:pPr algn="ctr"/>
            <a:r>
              <a:rPr lang="ar-DZ" sz="4800" b="1" dirty="0" smtClean="0">
                <a:latin typeface="Arabic Typesetting" panose="03020402040406030203" pitchFamily="66" charset="-78"/>
                <a:cs typeface="Arabic Typesetting" panose="03020402040406030203" pitchFamily="66" charset="-78"/>
              </a:rPr>
              <a:t>مرحلة تكوين  </a:t>
            </a:r>
            <a:r>
              <a:rPr lang="ar-DZ" sz="4800" b="1" dirty="0">
                <a:latin typeface="Arabic Typesetting" panose="03020402040406030203" pitchFamily="66" charset="-78"/>
                <a:cs typeface="Arabic Typesetting" panose="03020402040406030203" pitchFamily="66" charset="-78"/>
              </a:rPr>
              <a:t>الرهن الحيازي : </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a:bodyPr>
          <a:lstStyle/>
          <a:p>
            <a:pPr marL="457200" algn="just" rtl="1">
              <a:lnSpc>
                <a:spcPct val="107000"/>
              </a:lnSpc>
              <a:spcAft>
                <a:spcPts val="800"/>
              </a:spcAft>
            </a:pPr>
            <a:r>
              <a:rPr lang="ar-SA" sz="6000" dirty="0">
                <a:latin typeface="Calibri" panose="020F0502020204030204" pitchFamily="34" charset="0"/>
                <a:ea typeface="Calibri" panose="020F0502020204030204" pitchFamily="34" charset="0"/>
                <a:cs typeface="Traditional Arabic" panose="02020603050405020304" pitchFamily="18" charset="-78"/>
              </a:rPr>
              <a:t>ينشأ عقد الرهن الحيازي بتوفر </a:t>
            </a:r>
            <a:r>
              <a:rPr lang="ar-SA" sz="6000" b="1" dirty="0">
                <a:latin typeface="Calibri" panose="020F0502020204030204" pitchFamily="34" charset="0"/>
                <a:ea typeface="Calibri" panose="020F0502020204030204" pitchFamily="34" charset="0"/>
                <a:cs typeface="Traditional Arabic" panose="02020603050405020304" pitchFamily="18" charset="-78"/>
              </a:rPr>
              <a:t>الأركان العامة </a:t>
            </a:r>
            <a:r>
              <a:rPr lang="ar-SA" sz="6000" dirty="0">
                <a:latin typeface="Calibri" panose="020F0502020204030204" pitchFamily="34" charset="0"/>
                <a:ea typeface="Calibri" panose="020F0502020204030204" pitchFamily="34" charset="0"/>
                <a:cs typeface="Traditional Arabic" panose="02020603050405020304" pitchFamily="18" charset="-78"/>
              </a:rPr>
              <a:t>للعقد الرضا و المحل و السبب و الاهلية بالإضافة الى </a:t>
            </a:r>
            <a:r>
              <a:rPr lang="ar-SA" sz="6000" b="1" dirty="0">
                <a:latin typeface="Calibri" panose="020F0502020204030204" pitchFamily="34" charset="0"/>
                <a:ea typeface="Calibri" panose="020F0502020204030204" pitchFamily="34" charset="0"/>
                <a:cs typeface="Traditional Arabic" panose="02020603050405020304" pitchFamily="18" charset="-78"/>
              </a:rPr>
              <a:t>الأركان الخاصة</a:t>
            </a:r>
            <a:r>
              <a:rPr lang="ar-SA" sz="6000" dirty="0">
                <a:latin typeface="Calibri" panose="020F0502020204030204" pitchFamily="34" charset="0"/>
                <a:ea typeface="Calibri" panose="020F0502020204030204" pitchFamily="34" charset="0"/>
                <a:cs typeface="Traditional Arabic" panose="02020603050405020304" pitchFamily="18" charset="-78"/>
              </a:rPr>
              <a:t> و تتعلق خصوصا </a:t>
            </a:r>
            <a:r>
              <a:rPr lang="ar-SA" sz="6000" b="1" dirty="0">
                <a:latin typeface="Calibri" panose="020F0502020204030204" pitchFamily="34" charset="0"/>
                <a:ea typeface="Calibri" panose="020F0502020204030204" pitchFamily="34" charset="0"/>
                <a:cs typeface="Traditional Arabic" panose="02020603050405020304" pitchFamily="18" charset="-78"/>
              </a:rPr>
              <a:t>بالالتزام المضمون و بالمال المرهون</a:t>
            </a:r>
            <a:r>
              <a:rPr lang="ar-SA" sz="6000" dirty="0">
                <a:latin typeface="Calibri" panose="020F0502020204030204" pitchFamily="34" charset="0"/>
                <a:ea typeface="Calibri" panose="020F0502020204030204" pitchFamily="34" charset="0"/>
                <a:cs typeface="Traditional Arabic" panose="02020603050405020304" pitchFamily="18" charset="-78"/>
              </a:rPr>
              <a:t>:</a:t>
            </a:r>
            <a:endParaRPr lang="fr-FR" sz="6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Image 3"/>
          <p:cNvPicPr>
            <a:picLocks noChangeAspect="1"/>
          </p:cNvPicPr>
          <p:nvPr/>
        </p:nvPicPr>
        <p:blipFill>
          <a:blip r:embed="rId2"/>
          <a:stretch>
            <a:fillRect/>
          </a:stretch>
        </p:blipFill>
        <p:spPr>
          <a:xfrm>
            <a:off x="1117309" y="163937"/>
            <a:ext cx="2621507" cy="873070"/>
          </a:xfrm>
          <a:prstGeom prst="rect">
            <a:avLst/>
          </a:prstGeom>
        </p:spPr>
      </p:pic>
    </p:spTree>
    <p:extLst>
      <p:ext uri="{BB962C8B-B14F-4D97-AF65-F5344CB8AC3E}">
        <p14:creationId xmlns:p14="http://schemas.microsoft.com/office/powerpoint/2010/main" val="330060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a:r>
              <a:rPr lang="ar-DZ" sz="4800" b="1" dirty="0" smtClean="0">
                <a:latin typeface="Arabic Typesetting" panose="03020402040406030203" pitchFamily="66" charset="-78"/>
                <a:cs typeface="Arabic Typesetting" panose="03020402040406030203" pitchFamily="66" charset="-78"/>
              </a:rPr>
              <a:t>مرحلة تكوين  </a:t>
            </a:r>
            <a:r>
              <a:rPr lang="ar-DZ" sz="4800" b="1" dirty="0">
                <a:latin typeface="Arabic Typesetting" panose="03020402040406030203" pitchFamily="66" charset="-78"/>
                <a:cs typeface="Arabic Typesetting" panose="03020402040406030203" pitchFamily="66" charset="-78"/>
              </a:rPr>
              <a:t>الرهن الحيازي </a:t>
            </a:r>
            <a:r>
              <a:rPr lang="ar-DZ" sz="4800" b="1" dirty="0" smtClean="0">
                <a:latin typeface="Arabic Typesetting" panose="03020402040406030203" pitchFamily="66" charset="-78"/>
                <a:cs typeface="Arabic Typesetting" panose="03020402040406030203" pitchFamily="66" charset="-78"/>
              </a:rPr>
              <a:t>:الأركان الخاصة  </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p:txBody>
          <a:bodyPr>
            <a:normAutofit fontScale="85000" lnSpcReduction="20000"/>
          </a:bodyPr>
          <a:lstStyle/>
          <a:p>
            <a:pPr marL="152453" indent="0" algn="just" rtl="1">
              <a:lnSpc>
                <a:spcPct val="107000"/>
              </a:lnSpc>
              <a:spcAft>
                <a:spcPts val="800"/>
              </a:spcAft>
              <a:buNone/>
            </a:pPr>
            <a:r>
              <a:rPr lang="ar-DZ" sz="6000" dirty="0" smtClean="0">
                <a:latin typeface="Calibri" panose="020F0502020204030204" pitchFamily="34" charset="0"/>
                <a:ea typeface="Calibri" panose="020F0502020204030204" pitchFamily="34" charset="0"/>
                <a:cs typeface="Traditional Arabic" panose="02020603050405020304" pitchFamily="18" charset="-78"/>
              </a:rPr>
              <a:t>1. </a:t>
            </a:r>
            <a:r>
              <a:rPr lang="ar-SA" sz="6000" dirty="0">
                <a:latin typeface="Calibri" panose="020F0502020204030204" pitchFamily="34" charset="0"/>
                <a:ea typeface="Calibri" panose="020F0502020204030204" pitchFamily="34" charset="0"/>
                <a:cs typeface="Traditional Arabic" panose="02020603050405020304" pitchFamily="18" charset="-78"/>
              </a:rPr>
              <a:t>	</a:t>
            </a:r>
            <a:r>
              <a:rPr lang="ar-SA" sz="6000" b="1" dirty="0">
                <a:latin typeface="Calibri" panose="020F0502020204030204" pitchFamily="34" charset="0"/>
                <a:ea typeface="Calibri" panose="020F0502020204030204" pitchFamily="34" charset="0"/>
                <a:cs typeface="Traditional Arabic" panose="02020603050405020304" pitchFamily="18" charset="-78"/>
              </a:rPr>
              <a:t>الالتزام المضمون:</a:t>
            </a:r>
            <a:r>
              <a:rPr lang="ar-SA" sz="6000" dirty="0">
                <a:latin typeface="Calibri" panose="020F0502020204030204" pitchFamily="34" charset="0"/>
                <a:ea typeface="Calibri" panose="020F0502020204030204" pitchFamily="34" charset="0"/>
                <a:cs typeface="Traditional Arabic" panose="02020603050405020304" pitchFamily="18" charset="-78"/>
              </a:rPr>
              <a:t> </a:t>
            </a:r>
            <a:endParaRPr lang="ar-DZ" sz="6000"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r>
              <a:rPr lang="ar-SA" sz="6000" dirty="0" smtClean="0">
                <a:latin typeface="Calibri" panose="020F0502020204030204" pitchFamily="34" charset="0"/>
                <a:ea typeface="Calibri" panose="020F0502020204030204" pitchFamily="34" charset="0"/>
                <a:cs typeface="Traditional Arabic" panose="02020603050405020304" pitchFamily="18" charset="-78"/>
              </a:rPr>
              <a:t>وجود </a:t>
            </a:r>
            <a:r>
              <a:rPr lang="ar-SA" sz="6000" dirty="0">
                <a:latin typeface="Calibri" panose="020F0502020204030204" pitchFamily="34" charset="0"/>
                <a:ea typeface="Calibri" panose="020F0502020204030204" pitchFamily="34" charset="0"/>
                <a:cs typeface="Traditional Arabic" panose="02020603050405020304" pitchFamily="18" charset="-78"/>
              </a:rPr>
              <a:t>الدين المرهون </a:t>
            </a:r>
            <a:r>
              <a:rPr lang="ar-DZ" sz="6000" dirty="0" smtClean="0">
                <a:latin typeface="Calibri" panose="020F0502020204030204" pitchFamily="34" charset="0"/>
                <a:ea typeface="Calibri" panose="020F0502020204030204" pitchFamily="34" charset="0"/>
                <a:cs typeface="Traditional Arabic" panose="02020603050405020304" pitchFamily="18" charset="-78"/>
              </a:rPr>
              <a:t>او قابل للوجود </a:t>
            </a:r>
            <a:r>
              <a:rPr lang="ar-SA" sz="6000" dirty="0" smtClean="0">
                <a:latin typeface="Calibri" panose="020F0502020204030204" pitchFamily="34" charset="0"/>
                <a:ea typeface="Calibri" panose="020F0502020204030204" pitchFamily="34" charset="0"/>
                <a:cs typeface="Traditional Arabic" panose="02020603050405020304" pitchFamily="18" charset="-78"/>
              </a:rPr>
              <a:t>يجوز </a:t>
            </a:r>
            <a:r>
              <a:rPr lang="ar-SA" sz="6000" dirty="0">
                <a:latin typeface="Calibri" panose="020F0502020204030204" pitchFamily="34" charset="0"/>
                <a:ea typeface="Calibri" panose="020F0502020204030204" pitchFamily="34" charset="0"/>
                <a:cs typeface="Traditional Arabic" panose="02020603050405020304" pitchFamily="18" charset="-78"/>
              </a:rPr>
              <a:t>ضمان التزام مستقبلي او احتمالي ما 891 ق م </a:t>
            </a:r>
            <a:endParaRPr lang="ar-DZ" sz="6000"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r>
              <a:rPr lang="ar-DZ" sz="6000" dirty="0" smtClean="0">
                <a:latin typeface="Calibri" panose="020F0502020204030204" pitchFamily="34" charset="0"/>
                <a:ea typeface="Calibri" panose="020F0502020204030204" pitchFamily="34" charset="0"/>
                <a:cs typeface="Traditional Arabic" panose="02020603050405020304" pitchFamily="18" charset="-78"/>
              </a:rPr>
              <a:t>طبيعة الدين المرهون : </a:t>
            </a:r>
            <a:r>
              <a:rPr lang="ar-SA" sz="6000" dirty="0" smtClean="0">
                <a:latin typeface="Calibri" panose="020F0502020204030204" pitchFamily="34" charset="0"/>
                <a:ea typeface="Calibri" panose="020F0502020204030204" pitchFamily="34" charset="0"/>
                <a:cs typeface="Traditional Arabic" panose="02020603050405020304" pitchFamily="18" charset="-78"/>
              </a:rPr>
              <a:t>تكييف </a:t>
            </a:r>
            <a:r>
              <a:rPr lang="ar-SA" sz="6000" dirty="0">
                <a:latin typeface="Calibri" panose="020F0502020204030204" pitchFamily="34" charset="0"/>
                <a:ea typeface="Calibri" panose="020F0502020204030204" pitchFamily="34" charset="0"/>
                <a:cs typeface="Traditional Arabic" panose="02020603050405020304" pitchFamily="18" charset="-78"/>
              </a:rPr>
              <a:t>الرهن يعود لتكييف الدين المرهون ( تجاري او مدني </a:t>
            </a:r>
            <a:r>
              <a:rPr lang="ar-SA" sz="6000" dirty="0" smtClean="0">
                <a:latin typeface="Calibri" panose="020F0502020204030204" pitchFamily="34" charset="0"/>
                <a:ea typeface="Calibri" panose="020F0502020204030204" pitchFamily="34" charset="0"/>
                <a:cs typeface="Traditional Arabic" panose="02020603050405020304" pitchFamily="18" charset="-78"/>
              </a:rPr>
              <a:t>)</a:t>
            </a:r>
            <a:endParaRPr lang="ar-DZ" sz="60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60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397689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a:r>
              <a:rPr lang="ar-DZ" sz="4800" b="1" dirty="0" smtClean="0">
                <a:latin typeface="Arabic Typesetting" panose="03020402040406030203" pitchFamily="66" charset="-78"/>
                <a:cs typeface="Arabic Typesetting" panose="03020402040406030203" pitchFamily="66" charset="-78"/>
              </a:rPr>
              <a:t>مرحلة تكوين  </a:t>
            </a:r>
            <a:r>
              <a:rPr lang="ar-DZ" sz="4800" b="1" dirty="0">
                <a:latin typeface="Arabic Typesetting" panose="03020402040406030203" pitchFamily="66" charset="-78"/>
                <a:cs typeface="Arabic Typesetting" panose="03020402040406030203" pitchFamily="66" charset="-78"/>
              </a:rPr>
              <a:t>الرهن الحيازي </a:t>
            </a:r>
            <a:r>
              <a:rPr lang="ar-DZ" sz="4800" b="1" dirty="0" smtClean="0">
                <a:latin typeface="Arabic Typesetting" panose="03020402040406030203" pitchFamily="66" charset="-78"/>
                <a:cs typeface="Arabic Typesetting" panose="03020402040406030203" pitchFamily="66" charset="-78"/>
              </a:rPr>
              <a:t>:الأركان الخاصة  </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261764" y="1212481"/>
            <a:ext cx="11809312" cy="5528887"/>
          </a:xfrm>
        </p:spPr>
        <p:txBody>
          <a:bodyPr>
            <a:normAutofit fontScale="25000" lnSpcReduction="20000"/>
          </a:bodyPr>
          <a:lstStyle/>
          <a:p>
            <a:pPr marL="152453" indent="0" algn="just" rtl="1">
              <a:lnSpc>
                <a:spcPct val="107000"/>
              </a:lnSpc>
              <a:spcAft>
                <a:spcPts val="800"/>
              </a:spcAft>
              <a:buNone/>
            </a:pPr>
            <a:r>
              <a:rPr lang="ar-DZ" sz="14400" dirty="0" smtClean="0">
                <a:latin typeface="Calibri" panose="020F0502020204030204" pitchFamily="34" charset="0"/>
                <a:ea typeface="Calibri" panose="020F0502020204030204" pitchFamily="34" charset="0"/>
                <a:cs typeface="Traditional Arabic" panose="02020603050405020304" pitchFamily="18" charset="-78"/>
              </a:rPr>
              <a:t>2.</a:t>
            </a:r>
            <a:r>
              <a:rPr lang="ar-SA" sz="6000" b="1" dirty="0">
                <a:latin typeface="Calibri" panose="020F0502020204030204" pitchFamily="34" charset="0"/>
                <a:ea typeface="Calibri" panose="020F0502020204030204" pitchFamily="34" charset="0"/>
                <a:cs typeface="Traditional Arabic" panose="02020603050405020304" pitchFamily="18" charset="-78"/>
              </a:rPr>
              <a:t>	</a:t>
            </a:r>
            <a:r>
              <a:rPr lang="ar-SA" sz="12800" b="1" dirty="0">
                <a:latin typeface="Calibri" panose="020F0502020204030204" pitchFamily="34" charset="0"/>
                <a:ea typeface="Calibri" panose="020F0502020204030204" pitchFamily="34" charset="0"/>
                <a:cs typeface="Traditional Arabic" panose="02020603050405020304" pitchFamily="18" charset="-78"/>
              </a:rPr>
              <a:t>المال </a:t>
            </a:r>
            <a:r>
              <a:rPr lang="ar-SA" sz="12800" b="1" dirty="0" smtClean="0">
                <a:latin typeface="Calibri" panose="020F0502020204030204" pitchFamily="34" charset="0"/>
                <a:ea typeface="Calibri" panose="020F0502020204030204" pitchFamily="34" charset="0"/>
                <a:cs typeface="Traditional Arabic" panose="02020603050405020304" pitchFamily="18" charset="-78"/>
              </a:rPr>
              <a:t>المرهون</a:t>
            </a:r>
            <a:r>
              <a:rPr lang="ar-DZ" sz="12800" b="1" dirty="0" smtClean="0">
                <a:latin typeface="Calibri" panose="020F0502020204030204" pitchFamily="34" charset="0"/>
                <a:ea typeface="Calibri" panose="020F0502020204030204" pitchFamily="34" charset="0"/>
                <a:cs typeface="Traditional Arabic" panose="02020603050405020304" pitchFamily="18" charset="-78"/>
              </a:rPr>
              <a:t> (محل الرهن)</a:t>
            </a:r>
            <a:r>
              <a:rPr lang="ar-SA" sz="12800" b="1" dirty="0" smtClean="0">
                <a:latin typeface="Calibri" panose="020F0502020204030204" pitchFamily="34" charset="0"/>
                <a:ea typeface="Calibri" panose="020F0502020204030204" pitchFamily="34" charset="0"/>
                <a:cs typeface="Traditional Arabic" panose="02020603050405020304" pitchFamily="18" charset="-78"/>
              </a:rPr>
              <a:t>: </a:t>
            </a:r>
            <a:r>
              <a:rPr lang="ar-SA" sz="12800" dirty="0">
                <a:latin typeface="Calibri" panose="020F0502020204030204" pitchFamily="34" charset="0"/>
                <a:ea typeface="Calibri" panose="020F0502020204030204" pitchFamily="34" charset="0"/>
                <a:cs typeface="Traditional Arabic" panose="02020603050405020304" pitchFamily="18" charset="-78"/>
              </a:rPr>
              <a:t>الرهن الحيازي يرد على المنقول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أ</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و </a:t>
            </a:r>
            <a:r>
              <a:rPr lang="ar-SA" sz="12800" dirty="0">
                <a:latin typeface="Calibri" panose="020F0502020204030204" pitchFamily="34" charset="0"/>
                <a:ea typeface="Calibri" panose="020F0502020204030204" pitchFamily="34" charset="0"/>
                <a:cs typeface="Traditional Arabic" panose="02020603050405020304" pitchFamily="18" charset="-78"/>
              </a:rPr>
              <a:t>على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العقار</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 ما 949ق م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 : </a:t>
            </a:r>
            <a:endParaRPr lang="ar-DZ" sz="12800"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r>
              <a:rPr lang="ar-SA" sz="14400" dirty="0" smtClean="0">
                <a:latin typeface="Calibri" panose="020F0502020204030204" pitchFamily="34" charset="0"/>
                <a:ea typeface="Calibri" panose="020F0502020204030204" pitchFamily="34" charset="0"/>
                <a:cs typeface="Traditional Arabic" panose="02020603050405020304" pitchFamily="18" charset="-78"/>
              </a:rPr>
              <a:t>:</a:t>
            </a:r>
            <a:r>
              <a:rPr lang="ar-SA" sz="14400" b="1" dirty="0" smtClean="0">
                <a:latin typeface="Calibri" panose="020F0502020204030204" pitchFamily="34" charset="0"/>
                <a:ea typeface="Calibri" panose="020F0502020204030204" pitchFamily="34" charset="0"/>
                <a:cs typeface="Traditional Arabic" panose="02020603050405020304" pitchFamily="18" charset="-78"/>
              </a:rPr>
              <a:t>" </a:t>
            </a:r>
            <a:r>
              <a:rPr lang="ar-SA" sz="14400" b="1" dirty="0">
                <a:latin typeface="Calibri" panose="020F0502020204030204" pitchFamily="34" charset="0"/>
                <a:ea typeface="Calibri" panose="020F0502020204030204" pitchFamily="34" charset="0"/>
                <a:cs typeface="Traditional Arabic" panose="02020603050405020304" pitchFamily="18" charset="-78"/>
              </a:rPr>
              <a:t>لا يكون محلا للرهن الحيازي الا ما يمكن بيعه استقلالاً بالمزاد العلني من منقول و عقار."، </a:t>
            </a:r>
            <a:endParaRPr lang="ar-DZ" sz="14400" b="1"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r>
              <a:rPr lang="ar-SA" sz="14400" dirty="0">
                <a:latin typeface="Calibri" panose="020F0502020204030204" pitchFamily="34" charset="0"/>
                <a:ea typeface="Calibri" panose="020F0502020204030204" pitchFamily="34" charset="0"/>
                <a:cs typeface="Traditional Arabic" panose="02020603050405020304" pitchFamily="18" charset="-78"/>
              </a:rPr>
              <a:t>و عليه يكون محل عقد الرهن الحيازي العقار و المنقول يمكن </a:t>
            </a:r>
            <a:r>
              <a:rPr lang="ar-SA" sz="14400" dirty="0" smtClean="0">
                <a:latin typeface="Calibri" panose="020F0502020204030204" pitchFamily="34" charset="0"/>
                <a:ea typeface="Calibri" panose="020F0502020204030204" pitchFamily="34" charset="0"/>
                <a:cs typeface="Traditional Arabic" panose="02020603050405020304" pitchFamily="18" charset="-78"/>
              </a:rPr>
              <a:t>رهنه</a:t>
            </a:r>
            <a:r>
              <a:rPr lang="ar-DZ" sz="14400" dirty="0" smtClean="0">
                <a:latin typeface="Calibri" panose="020F0502020204030204" pitchFamily="34" charset="0"/>
                <a:ea typeface="Calibri" panose="020F0502020204030204" pitchFamily="34" charset="0"/>
                <a:cs typeface="Traditional Arabic" panose="02020603050405020304" pitchFamily="18" charset="-78"/>
              </a:rPr>
              <a:t>م</a:t>
            </a:r>
            <a:r>
              <a:rPr lang="ar-SA" sz="14400" dirty="0" smtClean="0">
                <a:latin typeface="Calibri" panose="020F0502020204030204" pitchFamily="34" charset="0"/>
                <a:ea typeface="Calibri" panose="020F0502020204030204" pitchFamily="34" charset="0"/>
                <a:cs typeface="Traditional Arabic" panose="02020603050405020304" pitchFamily="18" charset="-78"/>
              </a:rPr>
              <a:t>ا </a:t>
            </a:r>
            <a:r>
              <a:rPr lang="ar-SA" sz="14400" dirty="0">
                <a:latin typeface="Calibri" panose="020F0502020204030204" pitchFamily="34" charset="0"/>
                <a:ea typeface="Calibri" panose="020F0502020204030204" pitchFamily="34" charset="0"/>
                <a:cs typeface="Traditional Arabic" panose="02020603050405020304" pitchFamily="18" charset="-78"/>
              </a:rPr>
              <a:t>حيازياً و ذلك على خلاف الرهن الرسمي الذي لا يرد إلا على عقار و جميع المنقولات يجوز رهنها رهن حيازي ما دامت قابلة للحيازة، و قابلة للبيع بالمزاد العلني سواء كانت  منقولات مادية أو معنوية كحقوق المؤلفين أو براءات الاختراع </a:t>
            </a:r>
            <a:r>
              <a:rPr lang="ar-DZ" sz="14400" dirty="0" smtClean="0">
                <a:latin typeface="Calibri" panose="020F0502020204030204" pitchFamily="34" charset="0"/>
                <a:ea typeface="Calibri" panose="020F0502020204030204" pitchFamily="34" charset="0"/>
                <a:cs typeface="Traditional Arabic" panose="02020603050405020304" pitchFamily="18" charset="-78"/>
              </a:rPr>
              <a:t>مثلا</a:t>
            </a:r>
            <a:r>
              <a:rPr lang="ar-SA" sz="14400" dirty="0" smtClean="0">
                <a:latin typeface="Calibri" panose="020F0502020204030204" pitchFamily="34" charset="0"/>
                <a:ea typeface="Calibri" panose="020F0502020204030204" pitchFamily="34" charset="0"/>
                <a:cs typeface="Traditional Arabic" panose="02020603050405020304" pitchFamily="18" charset="-78"/>
              </a:rPr>
              <a:t>.</a:t>
            </a:r>
            <a:endParaRPr lang="ar-DZ" sz="14400"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r>
              <a:rPr lang="ar-DZ" sz="14400" dirty="0">
                <a:latin typeface="Calibri" panose="020F0502020204030204" pitchFamily="34" charset="0"/>
                <a:ea typeface="Calibri" panose="020F0502020204030204" pitchFamily="34" charset="0"/>
                <a:cs typeface="Traditional Arabic" panose="02020603050405020304" pitchFamily="18" charset="-78"/>
              </a:rPr>
              <a:t>و من تم الرهن الحيازي نوعان رهن حيازي وارد على المنقول و رهن حيازي وارد على عقار و هذا الأخير يستوجب </a:t>
            </a:r>
            <a:r>
              <a:rPr lang="ar-DZ" sz="14400" dirty="0" err="1">
                <a:latin typeface="Calibri" panose="020F0502020204030204" pitchFamily="34" charset="0"/>
                <a:ea typeface="Calibri" panose="020F0502020204030204" pitchFamily="34" charset="0"/>
                <a:cs typeface="Traditional Arabic" panose="02020603050405020304" pitchFamily="18" charset="-78"/>
              </a:rPr>
              <a:t>استثاءا</a:t>
            </a:r>
            <a:r>
              <a:rPr lang="ar-DZ" sz="14400" dirty="0">
                <a:latin typeface="Calibri" panose="020F0502020204030204" pitchFamily="34" charset="0"/>
                <a:ea typeface="Calibri" panose="020F0502020204030204" pitchFamily="34" charset="0"/>
                <a:cs typeface="Traditional Arabic" panose="02020603050405020304" pitchFamily="18" charset="-78"/>
              </a:rPr>
              <a:t> :  الرسمية و التسجيل و الشهر " نقل حقوق عقارية تستوجب تحت طائلة البطلان الرسمية ".</a:t>
            </a:r>
            <a:endParaRPr lang="ar-DZ" sz="14400" dirty="0" smtClean="0">
              <a:latin typeface="Calibri" panose="020F0502020204030204" pitchFamily="34" charset="0"/>
              <a:ea typeface="Calibri" panose="020F0502020204030204" pitchFamily="34" charset="0"/>
              <a:cs typeface="Traditional Arabic" panose="02020603050405020304" pitchFamily="18" charset="-78"/>
            </a:endParaRPr>
          </a:p>
          <a:p>
            <a:pPr marL="457200" algn="just" rtl="1">
              <a:lnSpc>
                <a:spcPct val="107000"/>
              </a:lnSpc>
              <a:spcAft>
                <a:spcPts val="800"/>
              </a:spcAft>
            </a:pPr>
            <a:endParaRPr lang="ar-SA" sz="128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164087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a:r>
              <a:rPr lang="ar-DZ" sz="4800" b="1" dirty="0" smtClean="0">
                <a:latin typeface="Arabic Typesetting" panose="03020402040406030203" pitchFamily="66" charset="-78"/>
                <a:cs typeface="Arabic Typesetting" panose="03020402040406030203" pitchFamily="66" charset="-78"/>
              </a:rPr>
              <a:t>مرحلة تكوين  </a:t>
            </a:r>
            <a:r>
              <a:rPr lang="ar-DZ" sz="4800" b="1" dirty="0">
                <a:latin typeface="Arabic Typesetting" panose="03020402040406030203" pitchFamily="66" charset="-78"/>
                <a:cs typeface="Arabic Typesetting" panose="03020402040406030203" pitchFamily="66" charset="-78"/>
              </a:rPr>
              <a:t>الرهن الحيازي </a:t>
            </a:r>
            <a:r>
              <a:rPr lang="ar-DZ" sz="4800" b="1" dirty="0" smtClean="0">
                <a:latin typeface="Arabic Typesetting" panose="03020402040406030203" pitchFamily="66" charset="-78"/>
                <a:cs typeface="Arabic Typesetting" panose="03020402040406030203" pitchFamily="66" charset="-78"/>
              </a:rPr>
              <a:t>:الأركان الخاصة  </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261764" y="1212481"/>
            <a:ext cx="11809312" cy="5528887"/>
          </a:xfrm>
        </p:spPr>
        <p:txBody>
          <a:bodyPr>
            <a:normAutofit fontScale="25000" lnSpcReduction="20000"/>
          </a:bodyPr>
          <a:lstStyle/>
          <a:p>
            <a:pPr marL="1524053" indent="-1371600" algn="just" rtl="1">
              <a:lnSpc>
                <a:spcPct val="107000"/>
              </a:lnSpc>
              <a:spcAft>
                <a:spcPts val="800"/>
              </a:spcAft>
              <a:buAutoNum type="arabicPeriod" startAt="3"/>
            </a:pPr>
            <a:r>
              <a:rPr lang="ar-SA" sz="12800" b="1" dirty="0" smtClean="0">
                <a:latin typeface="Calibri" panose="020F0502020204030204" pitchFamily="34" charset="0"/>
                <a:ea typeface="Calibri" panose="020F0502020204030204" pitchFamily="34" charset="0"/>
                <a:cs typeface="Traditional Arabic" panose="02020603050405020304" pitchFamily="18" charset="-78"/>
              </a:rPr>
              <a:t>الشروط </a:t>
            </a:r>
            <a:r>
              <a:rPr lang="ar-SA" sz="12800" b="1" dirty="0">
                <a:latin typeface="Calibri" panose="020F0502020204030204" pitchFamily="34" charset="0"/>
                <a:ea typeface="Calibri" panose="020F0502020204030204" pitchFamily="34" charset="0"/>
                <a:cs typeface="Traditional Arabic" panose="02020603050405020304" pitchFamily="18" charset="-78"/>
              </a:rPr>
              <a:t>الخاصة لنفاذ الرهن الحيازي : </a:t>
            </a:r>
            <a:r>
              <a:rPr lang="ar-SA" sz="12800" dirty="0">
                <a:latin typeface="Calibri" panose="020F0502020204030204" pitchFamily="34" charset="0"/>
                <a:ea typeface="Calibri" panose="020F0502020204030204" pitchFamily="34" charset="0"/>
                <a:cs typeface="Traditional Arabic" panose="02020603050405020304" pitchFamily="18" charset="-78"/>
              </a:rPr>
              <a:t>انتقال حيازة المال المرهون من يد الراهن الى يد المرتهن  او الى اجنبي يعينه المتعاقدان ( يصبح الرهن في هذه الحالة حائزا للشيء المرهون و صاحب حق حبسه حتى يستوفي دينه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a:t>
            </a:r>
            <a:endParaRPr lang="ar-DZ" sz="128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DZ" sz="12800" dirty="0" smtClean="0">
                <a:latin typeface="Calibri" panose="020F0502020204030204" pitchFamily="34" charset="0"/>
                <a:ea typeface="Calibri" panose="020F0502020204030204" pitchFamily="34" charset="0"/>
                <a:cs typeface="Traditional Arabic" panose="02020603050405020304" pitchFamily="18" charset="-78"/>
              </a:rPr>
              <a:t>ت</a:t>
            </a:r>
            <a:r>
              <a:rPr lang="ar-SA" sz="12800" dirty="0" err="1" smtClean="0">
                <a:latin typeface="Calibri" panose="020F0502020204030204" pitchFamily="34" charset="0"/>
                <a:ea typeface="Calibri" panose="020F0502020204030204" pitchFamily="34" charset="0"/>
                <a:cs typeface="Traditional Arabic" panose="02020603050405020304" pitchFamily="18" charset="-78"/>
              </a:rPr>
              <a:t>ختلف</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 </a:t>
            </a:r>
            <a:r>
              <a:rPr lang="ar-SA" sz="12800" dirty="0">
                <a:latin typeface="Calibri" panose="020F0502020204030204" pitchFamily="34" charset="0"/>
                <a:ea typeface="Calibri" panose="020F0502020204030204" pitchFamily="34" charset="0"/>
                <a:cs typeface="Traditional Arabic" panose="02020603050405020304" pitchFamily="18" charset="-78"/>
              </a:rPr>
              <a:t>الشروط الخاصة لنفاذ الرهن الحيازي فيما إذا كان محل الرهن عقارا أو منقولا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a:t>
            </a:r>
            <a:endParaRPr lang="ar-DZ" sz="12800" dirty="0" smtClean="0">
              <a:latin typeface="Calibri" panose="020F0502020204030204" pitchFamily="34" charset="0"/>
              <a:ea typeface="Calibri" panose="020F0502020204030204" pitchFamily="34" charset="0"/>
              <a:cs typeface="Traditional Arabic" panose="02020603050405020304" pitchFamily="18" charset="-78"/>
            </a:endParaRPr>
          </a:p>
          <a:p>
            <a:pPr marL="1295453" indent="-1143000" algn="just" rtl="1">
              <a:lnSpc>
                <a:spcPct val="107000"/>
              </a:lnSpc>
              <a:spcAft>
                <a:spcPts val="800"/>
              </a:spcAft>
              <a:buFontTx/>
              <a:buChar char="-"/>
            </a:pPr>
            <a:r>
              <a:rPr lang="ar-DZ" sz="12800" b="1" dirty="0" smtClean="0">
                <a:latin typeface="Calibri" panose="020F0502020204030204" pitchFamily="34" charset="0"/>
                <a:ea typeface="Calibri" panose="020F0502020204030204" pitchFamily="34" charset="0"/>
                <a:cs typeface="Traditional Arabic" panose="02020603050405020304" pitchFamily="18" charset="-78"/>
              </a:rPr>
              <a:t>بالنسبة </a:t>
            </a:r>
            <a:r>
              <a:rPr lang="ar-DZ" sz="12800" b="1" dirty="0">
                <a:latin typeface="Calibri" panose="020F0502020204030204" pitchFamily="34" charset="0"/>
                <a:ea typeface="Calibri" panose="020F0502020204030204" pitchFamily="34" charset="0"/>
                <a:cs typeface="Traditional Arabic" panose="02020603050405020304" pitchFamily="18" charset="-78"/>
              </a:rPr>
              <a:t>لنفاذ الرهن الوارد على عقار</a:t>
            </a:r>
            <a:r>
              <a:rPr lang="ar-DZ" sz="12800" dirty="0">
                <a:latin typeface="Calibri" panose="020F0502020204030204" pitchFamily="34" charset="0"/>
                <a:ea typeface="Calibri" panose="020F0502020204030204" pitchFamily="34" charset="0"/>
                <a:cs typeface="Traditional Arabic" panose="02020603050405020304" pitchFamily="18" charset="-78"/>
              </a:rPr>
              <a:t>: إلى جانب اشتراط انتقال حيازة الشيء المرهون إذا كان عقارا لا بد </a:t>
            </a:r>
            <a:r>
              <a:rPr lang="ar-DZ" sz="12800" dirty="0" err="1">
                <a:latin typeface="Calibri" panose="020F0502020204030204" pitchFamily="34" charset="0"/>
                <a:ea typeface="Calibri" panose="020F0502020204030204" pitchFamily="34" charset="0"/>
                <a:cs typeface="Traditional Arabic" panose="02020603050405020304" pitchFamily="18" charset="-78"/>
              </a:rPr>
              <a:t>لنفاذه</a:t>
            </a:r>
            <a:r>
              <a:rPr lang="ar-DZ" sz="12800" dirty="0">
                <a:latin typeface="Calibri" panose="020F0502020204030204" pitchFamily="34" charset="0"/>
                <a:ea typeface="Calibri" panose="020F0502020204030204" pitchFamily="34" charset="0"/>
                <a:cs typeface="Traditional Arabic" panose="02020603050405020304" pitchFamily="18" charset="-78"/>
              </a:rPr>
              <a:t> اتجاه الغير من استيفاء إجراءات القيد لعقد الرهن الحيازي</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a:t>
            </a:r>
          </a:p>
          <a:p>
            <a:pPr marL="1295453" indent="-1143000" algn="just" rtl="1">
              <a:lnSpc>
                <a:spcPct val="107000"/>
              </a:lnSpc>
              <a:spcAft>
                <a:spcPts val="800"/>
              </a:spcAft>
              <a:buFontTx/>
              <a:buChar char="-"/>
            </a:pPr>
            <a:r>
              <a:rPr lang="ar-DZ" sz="12800" b="1" dirty="0" smtClean="0">
                <a:latin typeface="Calibri" panose="020F0502020204030204" pitchFamily="34" charset="0"/>
                <a:ea typeface="Calibri" panose="020F0502020204030204" pitchFamily="34" charset="0"/>
                <a:cs typeface="Traditional Arabic" panose="02020603050405020304" pitchFamily="18" charset="-78"/>
              </a:rPr>
              <a:t>ب</a:t>
            </a:r>
            <a:r>
              <a:rPr lang="ar-SA" sz="12800" b="1" dirty="0" smtClean="0">
                <a:latin typeface="Calibri" panose="020F0502020204030204" pitchFamily="34" charset="0"/>
                <a:ea typeface="Calibri" panose="020F0502020204030204" pitchFamily="34" charset="0"/>
                <a:cs typeface="Traditional Arabic" panose="02020603050405020304" pitchFamily="18" charset="-78"/>
              </a:rPr>
              <a:t>النسبة </a:t>
            </a:r>
            <a:r>
              <a:rPr lang="ar-SA" sz="12800" b="1" dirty="0">
                <a:latin typeface="Calibri" panose="020F0502020204030204" pitchFamily="34" charset="0"/>
                <a:ea typeface="Calibri" panose="020F0502020204030204" pitchFamily="34" charset="0"/>
                <a:cs typeface="Traditional Arabic" panose="02020603050405020304" pitchFamily="18" charset="-78"/>
              </a:rPr>
              <a:t>لنفاذ الرهن الوارد على منقول </a:t>
            </a:r>
            <a:r>
              <a:rPr lang="ar-SA" sz="12800" dirty="0">
                <a:latin typeface="Calibri" panose="020F0502020204030204" pitchFamily="34" charset="0"/>
                <a:ea typeface="Calibri" panose="020F0502020204030204" pitchFamily="34" charset="0"/>
                <a:cs typeface="Traditional Arabic" panose="02020603050405020304" pitchFamily="18" charset="-78"/>
              </a:rPr>
              <a:t>: إذا كان الشيء المرهون منقولا ماديا، فلا يكفي </a:t>
            </a:r>
            <a:r>
              <a:rPr lang="ar-SA" sz="12800" dirty="0" err="1">
                <a:latin typeface="Calibri" panose="020F0502020204030204" pitchFamily="34" charset="0"/>
                <a:ea typeface="Calibri" panose="020F0502020204030204" pitchFamily="34" charset="0"/>
                <a:cs typeface="Traditional Arabic" panose="02020603050405020304" pitchFamily="18" charset="-78"/>
              </a:rPr>
              <a:t>لنفاذه</a:t>
            </a:r>
            <a:r>
              <a:rPr lang="ar-SA" sz="12800" dirty="0">
                <a:latin typeface="Calibri" panose="020F0502020204030204" pitchFamily="34" charset="0"/>
                <a:ea typeface="Calibri" panose="020F0502020204030204" pitchFamily="34" charset="0"/>
                <a:cs typeface="Traditional Arabic" panose="02020603050405020304" pitchFamily="18" charset="-78"/>
              </a:rPr>
              <a:t> في حق الغير انتقال الحيازة، بل يجب أن يكون مكتوبا والكتابة هنا ليست شرطا لانعقاد عقد الرهن ولا لإثباته، وإنما شرط </a:t>
            </a:r>
            <a:r>
              <a:rPr lang="ar-SA" sz="12800" dirty="0" err="1">
                <a:latin typeface="Calibri" panose="020F0502020204030204" pitchFamily="34" charset="0"/>
                <a:ea typeface="Calibri" panose="020F0502020204030204" pitchFamily="34" charset="0"/>
                <a:cs typeface="Traditional Arabic" panose="02020603050405020304" pitchFamily="18" charset="-78"/>
              </a:rPr>
              <a:t>لنفاذه</a:t>
            </a:r>
            <a:r>
              <a:rPr lang="ar-SA" sz="12800" dirty="0">
                <a:latin typeface="Calibri" panose="020F0502020204030204" pitchFamily="34" charset="0"/>
                <a:ea typeface="Calibri" panose="020F0502020204030204" pitchFamily="34" charset="0"/>
                <a:cs typeface="Traditional Arabic" panose="02020603050405020304" pitchFamily="18" charset="-78"/>
              </a:rPr>
              <a:t> في حق الغير، ولهذا فهي لازمة أيا كانت قيمة الشيء المرهون أي ولو قلت قيمته عن نصاب الاثبات بالكتابة، ويجب أن تكون الورقة ثابتة التاريخ، والحكمة من هذا الشرط هو الحيلولة دون تواطؤ المدين الراهن مع المرتهن للإضرار بالغير.</a:t>
            </a:r>
          </a:p>
          <a:p>
            <a:pPr marL="1295453" indent="-1143000" algn="just" rtl="1">
              <a:lnSpc>
                <a:spcPct val="107000"/>
              </a:lnSpc>
              <a:spcAft>
                <a:spcPts val="800"/>
              </a:spcAft>
              <a:buFontTx/>
              <a:buChar char="-"/>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a:p>
            <a:pPr marL="1295453" indent="-1143000" algn="just" rtl="1">
              <a:lnSpc>
                <a:spcPct val="107000"/>
              </a:lnSpc>
              <a:spcAft>
                <a:spcPts val="800"/>
              </a:spcAft>
              <a:buFontTx/>
              <a:buChar char="-"/>
            </a:pPr>
            <a:endParaRPr lang="ar-SA" sz="128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3872790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a:r>
              <a:rPr lang="ar-DZ" sz="4800" b="1" dirty="0">
                <a:latin typeface="Arabic Typesetting" panose="03020402040406030203" pitchFamily="66" charset="-78"/>
                <a:cs typeface="Arabic Typesetting" panose="03020402040406030203" pitchFamily="66" charset="-78"/>
              </a:rPr>
              <a:t>أثار عقد الرهن الحيازي : </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93812" y="1212481"/>
            <a:ext cx="11017224" cy="5528887"/>
          </a:xfrm>
        </p:spPr>
        <p:txBody>
          <a:bodyPr>
            <a:normAutofit fontScale="47500" lnSpcReduction="20000"/>
          </a:bodyPr>
          <a:lstStyle/>
          <a:p>
            <a:pPr marL="152453" indent="0" algn="just" rtl="1">
              <a:lnSpc>
                <a:spcPct val="107000"/>
              </a:lnSpc>
              <a:spcAft>
                <a:spcPts val="800"/>
              </a:spcAft>
              <a:buNone/>
            </a:pPr>
            <a:r>
              <a:rPr lang="ar-SA" sz="12800" dirty="0">
                <a:latin typeface="Calibri" panose="020F0502020204030204" pitchFamily="34" charset="0"/>
                <a:ea typeface="Calibri" panose="020F0502020204030204" pitchFamily="34" charset="0"/>
                <a:cs typeface="Traditional Arabic" panose="02020603050405020304" pitchFamily="18" charset="-78"/>
              </a:rPr>
              <a:t>من  أهم ما يميز الرهن الحيازي عن غيره من الحقوق العينية التبعية هو </a:t>
            </a:r>
            <a:r>
              <a:rPr lang="ar-SA" sz="12800" b="1" dirty="0">
                <a:latin typeface="Calibri" panose="020F0502020204030204" pitchFamily="34" charset="0"/>
                <a:ea typeface="Calibri" panose="020F0502020204030204" pitchFamily="34" charset="0"/>
                <a:cs typeface="Traditional Arabic" panose="02020603050405020304" pitchFamily="18" charset="-78"/>
              </a:rPr>
              <a:t>انتقال الشيء المرهون من المدين </a:t>
            </a:r>
            <a:r>
              <a:rPr lang="ar-SA" sz="12800" b="1" dirty="0" smtClean="0">
                <a:latin typeface="Calibri" panose="020F0502020204030204" pitchFamily="34" charset="0"/>
                <a:ea typeface="Calibri" panose="020F0502020204030204" pitchFamily="34" charset="0"/>
                <a:cs typeface="Traditional Arabic" panose="02020603050405020304" pitchFamily="18" charset="-78"/>
              </a:rPr>
              <a:t>أو الكفيل العيني إلى المرتهن</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 والشيء المرهون </a:t>
            </a:r>
            <a:r>
              <a:rPr lang="ar-SA" sz="12800" dirty="0">
                <a:latin typeface="Calibri" panose="020F0502020204030204" pitchFamily="34" charset="0"/>
                <a:ea typeface="Calibri" panose="020F0502020204030204" pitchFamily="34" charset="0"/>
                <a:cs typeface="Traditional Arabic" panose="02020603050405020304" pitchFamily="18" charset="-78"/>
              </a:rPr>
              <a:t>يضعه الراهن تأمينا لالتزاماته إما بصفته مالكا وإما بصفته حائزا ، وهاتان الصفتان للمدين تنشئ حقوقا وسلطات  تختلف بحسب ما إذا كان مالكا أو حائزا.</a:t>
            </a: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128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482016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93812" y="1484784"/>
            <a:ext cx="11017224" cy="5256584"/>
          </a:xfrm>
        </p:spPr>
        <p:txBody>
          <a:bodyPr>
            <a:normAutofit fontScale="40000" lnSpcReduction="20000"/>
          </a:bodyPr>
          <a:lstStyle/>
          <a:p>
            <a:pPr marL="152453" indent="0" algn="just" rtl="1">
              <a:lnSpc>
                <a:spcPct val="107000"/>
              </a:lnSpc>
              <a:spcAft>
                <a:spcPts val="800"/>
              </a:spcAft>
              <a:buNone/>
            </a:pPr>
            <a:r>
              <a:rPr lang="ar-SA" sz="12800" dirty="0">
                <a:latin typeface="Calibri" panose="020F0502020204030204" pitchFamily="34" charset="0"/>
                <a:ea typeface="Calibri" panose="020F0502020204030204" pitchFamily="34" charset="0"/>
                <a:cs typeface="Traditional Arabic" panose="02020603050405020304" pitchFamily="18" charset="-78"/>
              </a:rPr>
              <a:t>أ‌.	التزامات الراهن : </a:t>
            </a:r>
          </a:p>
          <a:p>
            <a:pPr marL="152453" indent="0" algn="just" rtl="1">
              <a:lnSpc>
                <a:spcPct val="107000"/>
              </a:lnSpc>
              <a:spcAft>
                <a:spcPts val="800"/>
              </a:spcAft>
              <a:buNone/>
            </a:pPr>
            <a:r>
              <a:rPr lang="ar-SA" sz="12800" dirty="0">
                <a:latin typeface="Calibri" panose="020F0502020204030204" pitchFamily="34" charset="0"/>
                <a:ea typeface="Calibri" panose="020F0502020204030204" pitchFamily="34" charset="0"/>
                <a:cs typeface="Traditional Arabic" panose="02020603050405020304" pitchFamily="18" charset="-78"/>
              </a:rPr>
              <a:t>-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تسليم العين المرهونة: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إذا </a:t>
            </a:r>
            <a:r>
              <a:rPr lang="ar-SA" sz="12800" dirty="0">
                <a:latin typeface="Calibri" panose="020F0502020204030204" pitchFamily="34" charset="0"/>
                <a:ea typeface="Calibri" panose="020F0502020204030204" pitchFamily="34" charset="0"/>
                <a:cs typeface="Traditional Arabic" panose="02020603050405020304" pitchFamily="18" charset="-78"/>
              </a:rPr>
              <a:t>انعقد الرهن الحيازي صحيحا، و توافرت جميع شروطه، فإن أول التزام يترتب في ذمة الراهن هو أن تسليم  العين المرهونة إلى الدائن المرتهن أو إلى شخص  يعينه المتعاقدان، ويؤخذ التسليم حكم الالتزام و ليس حكم الركن و يسري عليه من شروط ما يسري على الالتزام بتسليم الشيء المبيع . </a:t>
            </a: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14838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693812" y="1484784"/>
            <a:ext cx="11017224" cy="5256584"/>
          </a:xfrm>
        </p:spPr>
        <p:txBody>
          <a:bodyPr>
            <a:normAutofit fontScale="25000" lnSpcReduction="20000"/>
          </a:bodyPr>
          <a:lstStyle/>
          <a:p>
            <a:pPr marL="1295453" indent="-1143000" algn="just" rtl="1">
              <a:lnSpc>
                <a:spcPct val="107000"/>
              </a:lnSpc>
              <a:spcAft>
                <a:spcPts val="800"/>
              </a:spcAft>
              <a:buFontTx/>
              <a:buChar char="-"/>
            </a:pPr>
            <a:r>
              <a:rPr lang="ar-DZ" sz="12800" b="1" dirty="0" smtClean="0">
                <a:latin typeface="Calibri" panose="020F0502020204030204" pitchFamily="34" charset="0"/>
                <a:ea typeface="Calibri" panose="020F0502020204030204" pitchFamily="34" charset="0"/>
                <a:cs typeface="Traditional Arabic" panose="02020603050405020304" pitchFamily="18" charset="-78"/>
              </a:rPr>
              <a:t>الالتزام بضمان </a:t>
            </a:r>
            <a:r>
              <a:rPr lang="ar-DZ" sz="12800" b="1" dirty="0">
                <a:latin typeface="Calibri" panose="020F0502020204030204" pitchFamily="34" charset="0"/>
                <a:ea typeface="Calibri" panose="020F0502020204030204" pitchFamily="34" charset="0"/>
                <a:cs typeface="Traditional Arabic" panose="02020603050405020304" pitchFamily="18" charset="-78"/>
              </a:rPr>
              <a:t>سلامة الرهن </a:t>
            </a:r>
            <a:r>
              <a:rPr lang="ar-DZ" sz="12800" b="1" dirty="0" smtClean="0">
                <a:latin typeface="Calibri" panose="020F0502020204030204" pitchFamily="34" charset="0"/>
                <a:ea typeface="Calibri" panose="020F0502020204030204" pitchFamily="34" charset="0"/>
                <a:cs typeface="Traditional Arabic" panose="02020603050405020304" pitchFamily="18" charset="-78"/>
              </a:rPr>
              <a:t>ونفاده:</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 </a:t>
            </a:r>
            <a:r>
              <a:rPr lang="ar-DZ" sz="12800" dirty="0">
                <a:latin typeface="Calibri" panose="020F0502020204030204" pitchFamily="34" charset="0"/>
                <a:ea typeface="Calibri" panose="020F0502020204030204" pitchFamily="34" charset="0"/>
                <a:cs typeface="Traditional Arabic" panose="02020603050405020304" pitchFamily="18" charset="-78"/>
              </a:rPr>
              <a:t>أي يمنع على الراهن أن  يأتي عملا ينقص من قيمة الشيء المرهون أو يحول دون استعمال الدائن لحقوقه المستمدة من عقد الرهن، فاذا لن يوفي الراهن بهذا الالتزام يجيز القانون للدائن المرتهن في حالة الاستعجال أن يتخذ على نفقة الراهن كل الوسائل التي تلزم  للمحافظة على الشيء المرهون) ما 953 )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a:t>
            </a:r>
          </a:p>
          <a:p>
            <a:pPr marL="1295453" indent="-1143000" algn="just" rtl="1">
              <a:lnSpc>
                <a:spcPct val="107000"/>
              </a:lnSpc>
              <a:spcAft>
                <a:spcPts val="800"/>
              </a:spcAft>
              <a:buFontTx/>
              <a:buChar char="-"/>
            </a:pPr>
            <a:r>
              <a:rPr lang="ar-DZ" sz="12800" dirty="0" smtClean="0">
                <a:latin typeface="Calibri" panose="020F0502020204030204" pitchFamily="34" charset="0"/>
                <a:ea typeface="Calibri" panose="020F0502020204030204" pitchFamily="34" charset="0"/>
                <a:cs typeface="Traditional Arabic" panose="02020603050405020304" pitchFamily="18" charset="-78"/>
              </a:rPr>
              <a:t> </a:t>
            </a:r>
            <a:r>
              <a:rPr lang="ar-DZ" sz="12800" dirty="0">
                <a:latin typeface="Calibri" panose="020F0502020204030204" pitchFamily="34" charset="0"/>
                <a:ea typeface="Calibri" panose="020F0502020204030204" pitchFamily="34" charset="0"/>
                <a:cs typeface="Traditional Arabic" panose="02020603050405020304" pitchFamily="18" charset="-78"/>
              </a:rPr>
              <a:t>أما ضمان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نفاده </a:t>
            </a:r>
            <a:r>
              <a:rPr lang="ar-DZ" sz="12800" dirty="0">
                <a:latin typeface="Calibri" panose="020F0502020204030204" pitchFamily="34" charset="0"/>
                <a:ea typeface="Calibri" panose="020F0502020204030204" pitchFamily="34" charset="0"/>
                <a:cs typeface="Traditional Arabic" panose="02020603050405020304" pitchFamily="18" charset="-78"/>
              </a:rPr>
              <a:t>في حق الغير فيقصد به أن يلتزم الراهن بأن يقوم بما يلزم لنفاذ الرهن في حق الغير كأن يقدم المستندات اللازمة لإجراء قيد الرهن والتصديق على توقيعه على العقد إذا كان المرهون عقارا أو كالقيام بإثبات رهن السند الاسمي في دفاتر الشركة التي أصدرته</a:t>
            </a: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40158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124744"/>
            <a:ext cx="11305256" cy="5616624"/>
          </a:xfrm>
        </p:spPr>
        <p:txBody>
          <a:bodyPr>
            <a:normAutofit fontScale="25000" lnSpcReduction="20000"/>
          </a:bodyPr>
          <a:lstStyle/>
          <a:p>
            <a:pPr marL="152453" indent="0" algn="just" rtl="1">
              <a:lnSpc>
                <a:spcPct val="107000"/>
              </a:lnSpc>
              <a:spcAft>
                <a:spcPts val="800"/>
              </a:spcAft>
              <a:buNone/>
            </a:pPr>
            <a:r>
              <a:rPr lang="ar-DZ" sz="12800" b="1" dirty="0" smtClean="0">
                <a:latin typeface="Calibri" panose="020F0502020204030204" pitchFamily="34" charset="0"/>
                <a:ea typeface="Calibri" panose="020F0502020204030204" pitchFamily="34" charset="0"/>
                <a:cs typeface="Traditional Arabic" panose="02020603050405020304" pitchFamily="18" charset="-78"/>
              </a:rPr>
              <a:t>التزام </a:t>
            </a:r>
            <a:r>
              <a:rPr lang="ar-DZ" sz="12800" b="1" dirty="0">
                <a:latin typeface="Calibri" panose="020F0502020204030204" pitchFamily="34" charset="0"/>
                <a:ea typeface="Calibri" panose="020F0502020204030204" pitchFamily="34" charset="0"/>
                <a:cs typeface="Traditional Arabic" panose="02020603050405020304" pitchFamily="18" charset="-78"/>
              </a:rPr>
              <a:t>الراهن بضمان هلاك المرهون وتلفه:</a:t>
            </a:r>
            <a:r>
              <a:rPr lang="ar-DZ" sz="12800" dirty="0">
                <a:latin typeface="Calibri" panose="020F0502020204030204" pitchFamily="34" charset="0"/>
                <a:ea typeface="Calibri" panose="020F0502020204030204" pitchFamily="34" charset="0"/>
                <a:cs typeface="Traditional Arabic" panose="02020603050405020304" pitchFamily="18" charset="-78"/>
              </a:rPr>
              <a:t>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954 </a:t>
            </a:r>
            <a:r>
              <a:rPr lang="ar-DZ" sz="12800" dirty="0">
                <a:latin typeface="Calibri" panose="020F0502020204030204" pitchFamily="34" charset="0"/>
                <a:ea typeface="Calibri" panose="020F0502020204030204" pitchFamily="34" charset="0"/>
                <a:cs typeface="Traditional Arabic" panose="02020603050405020304" pitchFamily="18" charset="-78"/>
              </a:rPr>
              <a:t>ق م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 </a:t>
            </a:r>
            <a:r>
              <a:rPr lang="ar-DZ" sz="12800" dirty="0">
                <a:latin typeface="Calibri" panose="020F0502020204030204" pitchFamily="34" charset="0"/>
                <a:ea typeface="Calibri" panose="020F0502020204030204" pitchFamily="34" charset="0"/>
                <a:cs typeface="Traditional Arabic" panose="02020603050405020304" pitchFamily="18" charset="-78"/>
              </a:rPr>
              <a:t>يضمن الراهن هلاك الشيء المرهون أو تلفه إذا كان الهلاك أو التلف راجعا لخطئه أو ناشئا عن قوة قاهرة، ويسري على الرهن الحيازي أحكام المادتين 899 و 900 المتعلقة بهلاك الشيء المرهون رهنا رسميا أو تلفه، وبانتقال حق الدائن من الشيء المرهون إلى ما حل محله من </a:t>
            </a:r>
            <a:r>
              <a:rPr lang="ar-DZ" sz="12800" dirty="0" err="1">
                <a:latin typeface="Calibri" panose="020F0502020204030204" pitchFamily="34" charset="0"/>
                <a:ea typeface="Calibri" panose="020F0502020204030204" pitchFamily="34" charset="0"/>
                <a:cs typeface="Traditional Arabic" panose="02020603050405020304" pitchFamily="18" charset="-78"/>
              </a:rPr>
              <a:t>حقوق</a:t>
            </a:r>
            <a:r>
              <a:rPr lang="ar-DZ" sz="12800" dirty="0" err="1" smtClean="0">
                <a:latin typeface="Calibri" panose="020F0502020204030204" pitchFamily="34" charset="0"/>
                <a:ea typeface="Calibri" panose="020F0502020204030204" pitchFamily="34" charset="0"/>
                <a:cs typeface="Traditional Arabic" panose="02020603050405020304" pitchFamily="18" charset="-78"/>
              </a:rPr>
              <a:t>".إذا</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 </a:t>
            </a:r>
            <a:r>
              <a:rPr lang="ar-DZ" sz="12800" dirty="0">
                <a:latin typeface="Calibri" panose="020F0502020204030204" pitchFamily="34" charset="0"/>
                <a:ea typeface="Calibri" panose="020F0502020204030204" pitchFamily="34" charset="0"/>
                <a:cs typeface="Traditional Arabic" panose="02020603050405020304" pitchFamily="18" charset="-78"/>
              </a:rPr>
              <a:t>تسبب الراهن بخطئه في هلاك المرهون أو تلفه كان للدائن المرتهن الخيار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بين:</a:t>
            </a:r>
          </a:p>
          <a:p>
            <a:pPr marL="1295453" indent="-1143000" algn="just" rtl="1">
              <a:lnSpc>
                <a:spcPct val="107000"/>
              </a:lnSpc>
              <a:spcAft>
                <a:spcPts val="800"/>
              </a:spcAft>
            </a:pPr>
            <a:r>
              <a:rPr lang="ar-DZ" sz="12800" dirty="0" smtClean="0">
                <a:latin typeface="Calibri" panose="020F0502020204030204" pitchFamily="34" charset="0"/>
                <a:ea typeface="Calibri" panose="020F0502020204030204" pitchFamily="34" charset="0"/>
                <a:cs typeface="Traditional Arabic" panose="02020603050405020304" pitchFamily="18" charset="-78"/>
              </a:rPr>
              <a:t> </a:t>
            </a:r>
            <a:r>
              <a:rPr lang="ar-DZ" sz="12800" dirty="0">
                <a:latin typeface="Calibri" panose="020F0502020204030204" pitchFamily="34" charset="0"/>
                <a:ea typeface="Calibri" panose="020F0502020204030204" pitchFamily="34" charset="0"/>
                <a:cs typeface="Traditional Arabic" panose="02020603050405020304" pitchFamily="18" charset="-78"/>
              </a:rPr>
              <a:t>أن يطلب تأمينا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كافيا، </a:t>
            </a:r>
          </a:p>
          <a:p>
            <a:pPr marL="1295453" indent="-1143000" algn="just" rtl="1">
              <a:lnSpc>
                <a:spcPct val="107000"/>
              </a:lnSpc>
              <a:spcAft>
                <a:spcPts val="800"/>
              </a:spcAft>
            </a:pPr>
            <a:r>
              <a:rPr lang="ar-DZ" sz="12800" dirty="0" smtClean="0">
                <a:latin typeface="Calibri" panose="020F0502020204030204" pitchFamily="34" charset="0"/>
                <a:ea typeface="Calibri" panose="020F0502020204030204" pitchFamily="34" charset="0"/>
                <a:cs typeface="Traditional Arabic" panose="02020603050405020304" pitchFamily="18" charset="-78"/>
              </a:rPr>
              <a:t>أو </a:t>
            </a:r>
            <a:r>
              <a:rPr lang="ar-DZ" sz="12800" dirty="0">
                <a:latin typeface="Calibri" panose="020F0502020204030204" pitchFamily="34" charset="0"/>
                <a:ea typeface="Calibri" panose="020F0502020204030204" pitchFamily="34" charset="0"/>
                <a:cs typeface="Traditional Arabic" panose="02020603050405020304" pitchFamily="18" charset="-78"/>
              </a:rPr>
              <a:t>أن يستوفي حقه فورا لسقوط الأجل وهذا هو جزاء إخلال المدين الراهن بالتزامه بضمان سلامة </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الرهن، </a:t>
            </a:r>
          </a:p>
          <a:p>
            <a:pPr marL="1295453" indent="-1143000" algn="just" rtl="1">
              <a:lnSpc>
                <a:spcPct val="107000"/>
              </a:lnSpc>
              <a:spcAft>
                <a:spcPts val="800"/>
              </a:spcAft>
            </a:pPr>
            <a:r>
              <a:rPr lang="ar-DZ" sz="12800" dirty="0" smtClean="0">
                <a:latin typeface="Calibri" panose="020F0502020204030204" pitchFamily="34" charset="0"/>
                <a:ea typeface="Calibri" panose="020F0502020204030204" pitchFamily="34" charset="0"/>
                <a:cs typeface="Traditional Arabic" panose="02020603050405020304" pitchFamily="18" charset="-78"/>
              </a:rPr>
              <a:t>أما </a:t>
            </a:r>
            <a:r>
              <a:rPr lang="ar-DZ" sz="12800" dirty="0">
                <a:latin typeface="Calibri" panose="020F0502020204030204" pitchFamily="34" charset="0"/>
                <a:ea typeface="Calibri" panose="020F0502020204030204" pitchFamily="34" charset="0"/>
                <a:cs typeface="Traditional Arabic" panose="02020603050405020304" pitchFamily="18" charset="-78"/>
              </a:rPr>
              <a:t>إذا كان الهلاك راجعا لسبب أجنبي ولم يقبل الدائن بقاء الدين بدون تأمين كان المدين مخيرا بين أن يقدم تأمينا كافية أو أنه يوفي الدين فورا قبل حلول الأجل</a:t>
            </a:r>
            <a:r>
              <a:rPr lang="ar-DZ" sz="12800" dirty="0" smtClean="0">
                <a:latin typeface="Calibri" panose="020F0502020204030204" pitchFamily="34" charset="0"/>
                <a:ea typeface="Calibri" panose="020F0502020204030204" pitchFamily="34" charset="0"/>
                <a:cs typeface="Traditional Arabic" panose="02020603050405020304" pitchFamily="18" charset="-78"/>
              </a:rPr>
              <a:t>.</a:t>
            </a:r>
          </a:p>
          <a:p>
            <a:pPr marL="152453" indent="0" algn="just" rtl="1">
              <a:lnSpc>
                <a:spcPct val="107000"/>
              </a:lnSpc>
              <a:spcAft>
                <a:spcPts val="800"/>
              </a:spcAft>
              <a:buNone/>
            </a:pPr>
            <a:r>
              <a:rPr lang="ar-SA" sz="12800" b="1" dirty="0" smtClean="0">
                <a:latin typeface="Calibri" panose="020F0502020204030204" pitchFamily="34" charset="0"/>
                <a:ea typeface="Calibri" panose="020F0502020204030204" pitchFamily="34" charset="0"/>
                <a:cs typeface="Traditional Arabic" panose="02020603050405020304" pitchFamily="18" charset="-78"/>
              </a:rPr>
              <a:t>الالتزام </a:t>
            </a:r>
            <a:r>
              <a:rPr lang="ar-SA" sz="12800" b="1" dirty="0">
                <a:latin typeface="Calibri" panose="020F0502020204030204" pitchFamily="34" charset="0"/>
                <a:ea typeface="Calibri" panose="020F0502020204030204" pitchFamily="34" charset="0"/>
                <a:cs typeface="Traditional Arabic" panose="02020603050405020304" pitchFamily="18" charset="-78"/>
              </a:rPr>
              <a:t>بتحمل نفقات الرهن: </a:t>
            </a:r>
            <a:r>
              <a:rPr lang="ar-SA" sz="12800" dirty="0">
                <a:latin typeface="Calibri" panose="020F0502020204030204" pitchFamily="34" charset="0"/>
                <a:ea typeface="Calibri" panose="020F0502020204030204" pitchFamily="34" charset="0"/>
                <a:cs typeface="Traditional Arabic" panose="02020603050405020304" pitchFamily="18" charset="-78"/>
              </a:rPr>
              <a:t>يتحمل الراهن نفقات عقد الرهن الرسمي </a:t>
            </a:r>
            <a:r>
              <a:rPr lang="ar-SA" sz="12800" dirty="0" smtClean="0">
                <a:latin typeface="Calibri" panose="020F0502020204030204" pitchFamily="34" charset="0"/>
                <a:ea typeface="Calibri" panose="020F0502020204030204" pitchFamily="34" charset="0"/>
                <a:cs typeface="Traditional Arabic" panose="02020603050405020304" pitchFamily="18" charset="-78"/>
              </a:rPr>
              <a:t>المادة882 </a:t>
            </a:r>
            <a:r>
              <a:rPr lang="ar-SA" sz="12800" dirty="0">
                <a:latin typeface="Calibri" panose="020F0502020204030204" pitchFamily="34" charset="0"/>
                <a:ea typeface="Calibri" panose="020F0502020204030204" pitchFamily="34" charset="0"/>
                <a:cs typeface="Traditional Arabic" panose="02020603050405020304" pitchFamily="18" charset="-78"/>
              </a:rPr>
              <a:t>ق م .</a:t>
            </a: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3760002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p:cNvGraphicFramePr>
            <a:graphicFrameLocks noGrp="1"/>
          </p:cNvGraphicFramePr>
          <p:nvPr>
            <p:ph idx="1"/>
            <p:extLst>
              <p:ext uri="{D42A27DB-BD31-4B8C-83A1-F6EECF244321}">
                <p14:modId xmlns:p14="http://schemas.microsoft.com/office/powerpoint/2010/main" val="4139466493"/>
              </p:ext>
            </p:extLst>
          </p:nvPr>
        </p:nvGraphicFramePr>
        <p:xfrm>
          <a:off x="333772" y="1484784"/>
          <a:ext cx="11449272" cy="4218145"/>
        </p:xfrm>
        <a:graphic>
          <a:graphicData uri="http://schemas.openxmlformats.org/drawingml/2006/table">
            <a:tbl>
              <a:tblPr firstRow="1" bandRow="1">
                <a:tableStyleId>{7E9639D4-E3E2-4D34-9284-5A2195B3D0D7}</a:tableStyleId>
              </a:tblPr>
              <a:tblGrid>
                <a:gridCol w="9073008"/>
                <a:gridCol w="2376264"/>
              </a:tblGrid>
              <a:tr h="376231">
                <a:tc>
                  <a:txBody>
                    <a:bodyPr/>
                    <a:lstStyle/>
                    <a:p>
                      <a:pPr algn="ctr"/>
                      <a:r>
                        <a:rPr lang="ar-DZ" sz="4000" b="1" dirty="0" smtClean="0">
                          <a:solidFill>
                            <a:schemeClr val="bg1"/>
                          </a:solidFill>
                          <a:latin typeface="Arabic Typesetting" panose="03020402040406030203" pitchFamily="66" charset="-78"/>
                          <a:cs typeface="Arabic Typesetting" panose="03020402040406030203" pitchFamily="66" charset="-78"/>
                        </a:rPr>
                        <a:t>من له الحق في الاستئجار؟  </a:t>
                      </a:r>
                      <a:endParaRPr lang="fr-FR" sz="4000" b="1" dirty="0">
                        <a:solidFill>
                          <a:schemeClr val="bg1"/>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4000" b="1" dirty="0" smtClean="0">
                          <a:solidFill>
                            <a:schemeClr val="bg1"/>
                          </a:solidFill>
                          <a:latin typeface="Arabic Typesetting" panose="03020402040406030203" pitchFamily="66" charset="-78"/>
                          <a:cs typeface="Arabic Typesetting" panose="03020402040406030203" pitchFamily="66" charset="-78"/>
                        </a:rPr>
                        <a:t>المستأجر </a:t>
                      </a:r>
                      <a:endParaRPr lang="fr-FR" sz="4000" b="1" dirty="0">
                        <a:solidFill>
                          <a:schemeClr val="bg1"/>
                        </a:solidFill>
                        <a:latin typeface="Arabic Typesetting" panose="03020402040406030203" pitchFamily="66" charset="-78"/>
                        <a:cs typeface="Arabic Typesetting" panose="03020402040406030203" pitchFamily="66" charset="-78"/>
                      </a:endParaRPr>
                    </a:p>
                  </a:txBody>
                  <a:tcPr/>
                </a:tc>
              </a:tr>
              <a:tr h="376231">
                <a:tc>
                  <a:txBody>
                    <a:bodyPr/>
                    <a:lstStyle/>
                    <a:p>
                      <a:pPr algn="r" rtl="1"/>
                      <a:r>
                        <a:rPr lang="ar-DZ" sz="4000" b="1" dirty="0" smtClean="0">
                          <a:solidFill>
                            <a:schemeClr val="tx2"/>
                          </a:solidFill>
                          <a:latin typeface="Arabic Typesetting" panose="03020402040406030203" pitchFamily="66" charset="-78"/>
                          <a:cs typeface="Arabic Typesetting" panose="03020402040406030203" pitchFamily="66" charset="-78"/>
                        </a:rPr>
                        <a:t>ما 674 :</a:t>
                      </a:r>
                      <a:r>
                        <a:rPr lang="ar-DZ" sz="4000" b="1" baseline="0" dirty="0" smtClean="0">
                          <a:solidFill>
                            <a:schemeClr val="tx2"/>
                          </a:solidFill>
                          <a:latin typeface="Arabic Typesetting" panose="03020402040406030203" pitchFamily="66" charset="-78"/>
                          <a:cs typeface="Arabic Typesetting" panose="03020402040406030203" pitchFamily="66" charset="-78"/>
                        </a:rPr>
                        <a:t> الملكية هي حق التمتع و التصرف في الأشياء بشرط أن لا يستعمل استعمالا تحرمه القوانين و الأنظمة.»</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4000" b="1" dirty="0" smtClean="0">
                          <a:solidFill>
                            <a:schemeClr val="tx2"/>
                          </a:solidFill>
                          <a:latin typeface="Arabic Typesetting" panose="03020402040406030203" pitchFamily="66" charset="-78"/>
                          <a:cs typeface="Arabic Typesetting" panose="03020402040406030203" pitchFamily="66" charset="-78"/>
                        </a:rPr>
                        <a:t>كامل الاهلية </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r>
              <a:tr h="665639">
                <a:tc>
                  <a:txBody>
                    <a:bodyPr/>
                    <a:lstStyle/>
                    <a:p>
                      <a:pPr algn="r" rtl="1"/>
                      <a:r>
                        <a:rPr lang="ar-DZ" sz="4000" b="1" dirty="0" smtClean="0">
                          <a:solidFill>
                            <a:schemeClr val="tx2"/>
                          </a:solidFill>
                          <a:latin typeface="Arabic Typesetting" panose="03020402040406030203" pitchFamily="66" charset="-78"/>
                          <a:cs typeface="Arabic Typesetting" panose="03020402040406030203" pitchFamily="66" charset="-78"/>
                        </a:rPr>
                        <a:t>ما 77 ق م : «لا يجوز لشخص</a:t>
                      </a:r>
                      <a:r>
                        <a:rPr lang="ar-DZ" sz="4000" b="1" baseline="0" dirty="0" smtClean="0">
                          <a:solidFill>
                            <a:schemeClr val="tx2"/>
                          </a:solidFill>
                          <a:latin typeface="Arabic Typesetting" panose="03020402040406030203" pitchFamily="66" charset="-78"/>
                          <a:cs typeface="Arabic Typesetting" panose="03020402040406030203" pitchFamily="66" charset="-78"/>
                        </a:rPr>
                        <a:t> أن يتعاقد مع نفسه باسم من ينوب عنه سواء أكان التعاقد لحسابه هو أم حساب شخص أخر ,»  </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4000" b="1" dirty="0" smtClean="0">
                          <a:solidFill>
                            <a:schemeClr val="tx2"/>
                          </a:solidFill>
                          <a:latin typeface="Arabic Typesetting" panose="03020402040406030203" pitchFamily="66" charset="-78"/>
                          <a:cs typeface="Arabic Typesetting" panose="03020402040406030203" pitchFamily="66" charset="-78"/>
                        </a:rPr>
                        <a:t>استئجار النائب </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r>
              <a:tr h="895825">
                <a:tc>
                  <a:txBody>
                    <a:bodyPr/>
                    <a:lstStyle/>
                    <a:p>
                      <a:pPr algn="r" rtl="1"/>
                      <a:r>
                        <a:rPr lang="ar-DZ" sz="4000" b="1" dirty="0" smtClean="0">
                          <a:solidFill>
                            <a:schemeClr val="tx2"/>
                          </a:solidFill>
                          <a:latin typeface="Arabic Typesetting" panose="03020402040406030203" pitchFamily="66" charset="-78"/>
                          <a:cs typeface="Arabic Typesetting" panose="03020402040406030203" pitchFamily="66" charset="-78"/>
                        </a:rPr>
                        <a:t>لا يملك حق الانتفاع فيجوز أن يستأجر ما يملكه ملكية</a:t>
                      </a:r>
                      <a:r>
                        <a:rPr lang="ar-DZ" sz="4000" b="1" baseline="0" dirty="0" smtClean="0">
                          <a:solidFill>
                            <a:schemeClr val="tx2"/>
                          </a:solidFill>
                          <a:latin typeface="Arabic Typesetting" panose="03020402040406030203" pitchFamily="66" charset="-78"/>
                          <a:cs typeface="Arabic Typesetting" panose="03020402040406030203" pitchFamily="66" charset="-78"/>
                        </a:rPr>
                        <a:t> رقبة </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c>
                  <a:txBody>
                    <a:bodyPr/>
                    <a:lstStyle/>
                    <a:p>
                      <a:pPr algn="ctr" rtl="1"/>
                      <a:r>
                        <a:rPr lang="ar-DZ" sz="4000" b="1" dirty="0" smtClean="0">
                          <a:solidFill>
                            <a:schemeClr val="tx2"/>
                          </a:solidFill>
                          <a:latin typeface="Arabic Typesetting" panose="03020402040406030203" pitchFamily="66" charset="-78"/>
                          <a:cs typeface="Arabic Typesetting" panose="03020402040406030203" pitchFamily="66" charset="-78"/>
                        </a:rPr>
                        <a:t>مالك الرقبة </a:t>
                      </a:r>
                      <a:endParaRPr lang="fr-FR" sz="4000" b="1" dirty="0">
                        <a:solidFill>
                          <a:schemeClr val="tx2"/>
                        </a:solidFill>
                        <a:latin typeface="Arabic Typesetting" panose="03020402040406030203" pitchFamily="66" charset="-78"/>
                        <a:cs typeface="Arabic Typesetting" panose="03020402040406030203" pitchFamily="66" charset="-78"/>
                      </a:endParaRPr>
                    </a:p>
                  </a:txBody>
                  <a:tcPr/>
                </a:tc>
              </a:tr>
            </a:tbl>
          </a:graphicData>
        </a:graphic>
      </p:graphicFrame>
    </p:spTree>
    <p:extLst>
      <p:ext uri="{BB962C8B-B14F-4D97-AF65-F5344CB8AC3E}">
        <p14:creationId xmlns:p14="http://schemas.microsoft.com/office/powerpoint/2010/main" val="272428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772816"/>
            <a:ext cx="11305256" cy="4968552"/>
          </a:xfrm>
        </p:spPr>
        <p:txBody>
          <a:bodyPr>
            <a:normAutofit fontScale="32500" lnSpcReduction="20000"/>
          </a:bodyPr>
          <a:lstStyle/>
          <a:p>
            <a:pPr marL="152453" indent="0" algn="just" rtl="1">
              <a:lnSpc>
                <a:spcPct val="107000"/>
              </a:lnSpc>
              <a:spcAft>
                <a:spcPts val="800"/>
              </a:spcAft>
              <a:buNone/>
            </a:pPr>
            <a:r>
              <a:rPr lang="ar-SA" sz="12800" dirty="0">
                <a:latin typeface="Calibri" panose="020F0502020204030204" pitchFamily="34" charset="0"/>
                <a:ea typeface="Calibri" panose="020F0502020204030204" pitchFamily="34" charset="0"/>
                <a:cs typeface="Traditional Arabic" panose="02020603050405020304" pitchFamily="18" charset="-78"/>
              </a:rPr>
              <a:t>ب‌.	</a:t>
            </a:r>
            <a:r>
              <a:rPr lang="ar-SA" sz="13500" b="1" dirty="0" smtClean="0">
                <a:latin typeface="Calibri" panose="020F0502020204030204" pitchFamily="34" charset="0"/>
                <a:ea typeface="Calibri" panose="020F0502020204030204" pitchFamily="34" charset="0"/>
                <a:cs typeface="Traditional Arabic" panose="02020603050405020304" pitchFamily="18" charset="-78"/>
              </a:rPr>
              <a:t>التزامات</a:t>
            </a:r>
            <a:r>
              <a:rPr lang="ar-DZ" sz="13500" b="1" dirty="0" smtClean="0">
                <a:latin typeface="Calibri" panose="020F0502020204030204" pitchFamily="34" charset="0"/>
                <a:ea typeface="Calibri" panose="020F0502020204030204" pitchFamily="34" charset="0"/>
                <a:cs typeface="Traditional Arabic" panose="02020603050405020304" pitchFamily="18" charset="-78"/>
              </a:rPr>
              <a:t> </a:t>
            </a:r>
            <a:r>
              <a:rPr lang="ar-SA" sz="13500" b="1" dirty="0" smtClean="0">
                <a:latin typeface="Calibri" panose="020F0502020204030204" pitchFamily="34" charset="0"/>
                <a:ea typeface="Calibri" panose="020F0502020204030204" pitchFamily="34" charset="0"/>
                <a:cs typeface="Traditional Arabic" panose="02020603050405020304" pitchFamily="18" charset="-78"/>
              </a:rPr>
              <a:t>الدائن </a:t>
            </a:r>
            <a:r>
              <a:rPr lang="ar-SA" sz="13500" b="1" dirty="0">
                <a:latin typeface="Calibri" panose="020F0502020204030204" pitchFamily="34" charset="0"/>
                <a:ea typeface="Calibri" panose="020F0502020204030204" pitchFamily="34" charset="0"/>
                <a:cs typeface="Traditional Arabic" panose="02020603050405020304" pitchFamily="18" charset="-78"/>
              </a:rPr>
              <a:t>المرتهن</a:t>
            </a:r>
            <a:r>
              <a:rPr lang="ar-SA" sz="13500" dirty="0">
                <a:latin typeface="Calibri" panose="020F0502020204030204" pitchFamily="34" charset="0"/>
                <a:ea typeface="Calibri" panose="020F0502020204030204" pitchFamily="34" charset="0"/>
                <a:cs typeface="Traditional Arabic" panose="02020603050405020304" pitchFamily="18" charset="-78"/>
              </a:rPr>
              <a:t> :ميز المشرع بين الالتزامات التي تقع على الدائن المرتهن على حسب طبيعة موضوع الرهن فيما اذا كان عقارا أو منقولا . </a:t>
            </a:r>
            <a:endParaRPr lang="ar-DZ" sz="135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SA" sz="13500" dirty="0" smtClean="0">
                <a:latin typeface="Calibri" panose="020F0502020204030204" pitchFamily="34" charset="0"/>
                <a:ea typeface="Calibri" panose="020F0502020204030204" pitchFamily="34" charset="0"/>
                <a:cs typeface="Traditional Arabic" panose="02020603050405020304" pitchFamily="18" charset="-78"/>
              </a:rPr>
              <a:t>و </a:t>
            </a:r>
            <a:r>
              <a:rPr lang="ar-SA" sz="13500" dirty="0">
                <a:latin typeface="Calibri" panose="020F0502020204030204" pitchFamily="34" charset="0"/>
                <a:ea typeface="Calibri" panose="020F0502020204030204" pitchFamily="34" charset="0"/>
                <a:cs typeface="Traditional Arabic" panose="02020603050405020304" pitchFamily="18" charset="-78"/>
              </a:rPr>
              <a:t>تبعا لذلك نظم أحكام الالتزامات الواردة على رهن العقار في 3 مواد ( 966-967-968 ) في حين نظم الالتزامات الواردة على رهن المنقول في 13 مادة ( من المادة 969 الى المادة 9</a:t>
            </a:r>
            <a:r>
              <a:rPr lang="ar-SA" sz="12800" dirty="0">
                <a:latin typeface="Calibri" panose="020F0502020204030204" pitchFamily="34" charset="0"/>
                <a:ea typeface="Calibri" panose="020F0502020204030204" pitchFamily="34" charset="0"/>
                <a:cs typeface="Traditional Arabic" panose="02020603050405020304" pitchFamily="18" charset="-78"/>
              </a:rPr>
              <a:t>81 ) </a:t>
            </a:r>
            <a:endParaRPr lang="ar-DZ" sz="128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SA" sz="12800" dirty="0" smtClean="0">
                <a:latin typeface="Calibri" panose="020F0502020204030204" pitchFamily="34" charset="0"/>
                <a:ea typeface="Calibri" panose="020F0502020204030204" pitchFamily="34" charset="0"/>
                <a:cs typeface="Traditional Arabic" panose="02020603050405020304" pitchFamily="18" charset="-78"/>
              </a:rPr>
              <a:t> </a:t>
            </a: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23360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772816"/>
            <a:ext cx="11305256" cy="4968552"/>
          </a:xfrm>
        </p:spPr>
        <p:txBody>
          <a:bodyPr>
            <a:normAutofit fontScale="25000" lnSpcReduction="20000"/>
          </a:bodyPr>
          <a:lstStyle/>
          <a:p>
            <a:pPr marL="1295453" indent="-1143000" algn="just" rtl="1">
              <a:lnSpc>
                <a:spcPct val="107000"/>
              </a:lnSpc>
              <a:spcAft>
                <a:spcPts val="800"/>
              </a:spcAft>
              <a:buFontTx/>
              <a:buChar char="-"/>
            </a:pPr>
            <a:r>
              <a:rPr lang="ar-SA" sz="17600" b="1" dirty="0" smtClean="0">
                <a:latin typeface="Calibri" panose="020F0502020204030204" pitchFamily="34" charset="0"/>
                <a:ea typeface="Calibri" panose="020F0502020204030204" pitchFamily="34" charset="0"/>
                <a:cs typeface="Traditional Arabic" panose="02020603050405020304" pitchFamily="18" charset="-78"/>
              </a:rPr>
              <a:t>الالتزام </a:t>
            </a:r>
            <a:r>
              <a:rPr lang="ar-SA" sz="17600" b="1" dirty="0">
                <a:latin typeface="Calibri" panose="020F0502020204030204" pitchFamily="34" charset="0"/>
                <a:ea typeface="Calibri" panose="020F0502020204030204" pitchFamily="34" charset="0"/>
                <a:cs typeface="Traditional Arabic" panose="02020603050405020304" pitchFamily="18" charset="-78"/>
              </a:rPr>
              <a:t>بالمحافظة على الشيء المرهون</a:t>
            </a:r>
            <a:r>
              <a:rPr lang="ar-SA" sz="13500" b="1" dirty="0">
                <a:latin typeface="Calibri" panose="020F0502020204030204" pitchFamily="34" charset="0"/>
                <a:ea typeface="Calibri" panose="020F0502020204030204" pitchFamily="34" charset="0"/>
                <a:cs typeface="Traditional Arabic" panose="02020603050405020304" pitchFamily="18" charset="-78"/>
              </a:rPr>
              <a:t>: </a:t>
            </a:r>
            <a:r>
              <a:rPr lang="ar-SA" sz="17600" dirty="0">
                <a:latin typeface="Calibri" panose="020F0502020204030204" pitchFamily="34" charset="0"/>
                <a:ea typeface="Calibri" panose="020F0502020204030204" pitchFamily="34" charset="0"/>
                <a:cs typeface="Traditional Arabic" panose="02020603050405020304" pitchFamily="18" charset="-78"/>
              </a:rPr>
              <a:t>وفقا لما جاء بأحكام المادة 968 ق م يقع على عاتق الدائن المرتهن لعقار واجب المحافظة عليه وإدارته واستثماره، كما يلتزم  بدفع ما يستحق على العقار من ضرائب وتكاليف </a:t>
            </a:r>
            <a:r>
              <a:rPr lang="ar-SA" sz="17600" dirty="0" smtClean="0">
                <a:latin typeface="Calibri" panose="020F0502020204030204" pitchFamily="34" charset="0"/>
                <a:ea typeface="Calibri" panose="020F0502020204030204" pitchFamily="34" charset="0"/>
                <a:cs typeface="Traditional Arabic" panose="02020603050405020304" pitchFamily="18" charset="-78"/>
              </a:rPr>
              <a:t>مستحقة</a:t>
            </a:r>
            <a:endParaRPr lang="ar-DZ" sz="176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SA" sz="17600" dirty="0" smtClean="0">
                <a:latin typeface="Calibri" panose="020F0502020204030204" pitchFamily="34" charset="0"/>
                <a:ea typeface="Calibri" panose="020F0502020204030204" pitchFamily="34" charset="0"/>
                <a:cs typeface="Traditional Arabic" panose="02020603050405020304" pitchFamily="18" charset="-78"/>
              </a:rPr>
              <a:t> </a:t>
            </a:r>
            <a:r>
              <a:rPr lang="ar-SA" sz="17600" dirty="0">
                <a:latin typeface="Calibri" panose="020F0502020204030204" pitchFamily="34" charset="0"/>
                <a:ea typeface="Calibri" panose="020F0502020204030204" pitchFamily="34" charset="0"/>
                <a:cs typeface="Traditional Arabic" panose="02020603050405020304" pitchFamily="18" charset="-78"/>
              </a:rPr>
              <a:t>:" يجب على الدائن المرتهن أن يقوم بصيانة العقار وبالنفقات اللازمة لحفظه، وأن يدفع ما يستحق سنويا على العقار من ضرائب وتكاليف، على أن يستنزل من الثمار التي يحصلها قيمة ما أنفق أو يستوفي هذه القيمة من ثمن العقار في المرتبة التي يخولها له القانون. </a:t>
            </a:r>
          </a:p>
          <a:p>
            <a:pPr marL="152453" indent="0" algn="just" rtl="1">
              <a:lnSpc>
                <a:spcPct val="107000"/>
              </a:lnSpc>
              <a:spcAft>
                <a:spcPts val="800"/>
              </a:spcAft>
              <a:buNone/>
            </a:pPr>
            <a:r>
              <a:rPr lang="ar-SA" sz="17600" dirty="0">
                <a:latin typeface="Calibri" panose="020F0502020204030204" pitchFamily="34" charset="0"/>
                <a:ea typeface="Calibri" panose="020F0502020204030204" pitchFamily="34" charset="0"/>
                <a:cs typeface="Traditional Arabic" panose="02020603050405020304" pitchFamily="18" charset="-78"/>
              </a:rPr>
              <a:t>ويجوز للدائن أن يتحلل من هذه الالتزامات إذا هو تخلى عن حق الرهن.".</a:t>
            </a:r>
          </a:p>
          <a:p>
            <a:pPr marL="152453" indent="0" algn="just" rtl="1">
              <a:lnSpc>
                <a:spcPct val="107000"/>
              </a:lnSpc>
              <a:spcAft>
                <a:spcPts val="800"/>
              </a:spcAft>
              <a:buNone/>
            </a:pPr>
            <a:r>
              <a:rPr lang="ar-SA" sz="12800" dirty="0" smtClean="0">
                <a:latin typeface="Calibri" panose="020F0502020204030204" pitchFamily="34" charset="0"/>
                <a:ea typeface="Calibri" panose="020F0502020204030204" pitchFamily="34" charset="0"/>
                <a:cs typeface="Traditional Arabic" panose="02020603050405020304" pitchFamily="18" charset="-78"/>
              </a:rPr>
              <a:t> </a:t>
            </a:r>
            <a:endParaRPr lang="ar-SA" sz="128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2388842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124744"/>
            <a:ext cx="11305256" cy="5616624"/>
          </a:xfrm>
        </p:spPr>
        <p:txBody>
          <a:bodyPr>
            <a:normAutofit fontScale="25000" lnSpcReduction="20000"/>
          </a:bodyPr>
          <a:lstStyle/>
          <a:p>
            <a:pPr marL="152453" indent="0" algn="just" rtl="1">
              <a:lnSpc>
                <a:spcPct val="107000"/>
              </a:lnSpc>
              <a:spcAft>
                <a:spcPts val="800"/>
              </a:spcAft>
              <a:buNone/>
            </a:pPr>
            <a:r>
              <a:rPr lang="ar-DZ" sz="17600" b="1" dirty="0" smtClean="0">
                <a:latin typeface="Calibri" panose="020F0502020204030204" pitchFamily="34" charset="0"/>
                <a:ea typeface="Calibri" panose="020F0502020204030204" pitchFamily="34" charset="0"/>
                <a:cs typeface="Traditional Arabic" panose="02020603050405020304" pitchFamily="18" charset="-78"/>
              </a:rPr>
              <a:t>ا</a:t>
            </a:r>
            <a:r>
              <a:rPr lang="ar-SA" sz="16000" b="1" dirty="0" smtClean="0">
                <a:latin typeface="Calibri" panose="020F0502020204030204" pitchFamily="34" charset="0"/>
                <a:ea typeface="Calibri" panose="020F0502020204030204" pitchFamily="34" charset="0"/>
                <a:cs typeface="Traditional Arabic" panose="02020603050405020304" pitchFamily="18" charset="-78"/>
              </a:rPr>
              <a:t>لالتزام </a:t>
            </a:r>
            <a:r>
              <a:rPr lang="ar-SA" sz="16000" b="1" dirty="0">
                <a:latin typeface="Calibri" panose="020F0502020204030204" pitchFamily="34" charset="0"/>
                <a:ea typeface="Calibri" panose="020F0502020204030204" pitchFamily="34" charset="0"/>
                <a:cs typeface="Traditional Arabic" panose="02020603050405020304" pitchFamily="18" charset="-78"/>
              </a:rPr>
              <a:t>باستثمار الشيء المرهون: </a:t>
            </a:r>
            <a:r>
              <a:rPr lang="ar-DZ" sz="16000" b="1" dirty="0" smtClean="0">
                <a:latin typeface="Calibri" panose="020F0502020204030204" pitchFamily="34" charset="0"/>
                <a:ea typeface="Calibri" panose="020F0502020204030204" pitchFamily="34" charset="0"/>
                <a:cs typeface="Traditional Arabic" panose="02020603050405020304" pitchFamily="18" charset="-78"/>
              </a:rPr>
              <a:t>ما</a:t>
            </a:r>
            <a:r>
              <a:rPr lang="ar-SA" sz="16000" dirty="0" smtClean="0">
                <a:latin typeface="Calibri" panose="020F0502020204030204" pitchFamily="34" charset="0"/>
                <a:ea typeface="Calibri" panose="020F0502020204030204" pitchFamily="34" charset="0"/>
                <a:cs typeface="Traditional Arabic" panose="02020603050405020304" pitchFamily="18" charset="-78"/>
              </a:rPr>
              <a:t>956 </a:t>
            </a:r>
            <a:r>
              <a:rPr lang="ar-SA" sz="16000" dirty="0">
                <a:latin typeface="Calibri" panose="020F0502020204030204" pitchFamily="34" charset="0"/>
                <a:ea typeface="Calibri" panose="020F0502020204030204" pitchFamily="34" charset="0"/>
                <a:cs typeface="Traditional Arabic" panose="02020603050405020304" pitchFamily="18" charset="-78"/>
              </a:rPr>
              <a:t>ق م </a:t>
            </a:r>
            <a:r>
              <a:rPr lang="ar-DZ" sz="16000" dirty="0" smtClean="0">
                <a:latin typeface="Calibri" panose="020F0502020204030204" pitchFamily="34" charset="0"/>
                <a:ea typeface="Calibri" panose="020F0502020204030204" pitchFamily="34" charset="0"/>
                <a:cs typeface="Traditional Arabic" panose="02020603050405020304" pitchFamily="18" charset="-78"/>
              </a:rPr>
              <a:t>:</a:t>
            </a:r>
            <a:r>
              <a:rPr lang="ar-SA" sz="16000" dirty="0" smtClean="0">
                <a:latin typeface="Calibri" panose="020F0502020204030204" pitchFamily="34" charset="0"/>
                <a:ea typeface="Calibri" panose="020F0502020204030204" pitchFamily="34" charset="0"/>
                <a:cs typeface="Traditional Arabic" panose="02020603050405020304" pitchFamily="18" charset="-78"/>
              </a:rPr>
              <a:t>" </a:t>
            </a:r>
            <a:r>
              <a:rPr lang="ar-SA" sz="16000" dirty="0">
                <a:latin typeface="Calibri" panose="020F0502020204030204" pitchFamily="34" charset="0"/>
                <a:ea typeface="Calibri" panose="020F0502020204030204" pitchFamily="34" charset="0"/>
                <a:cs typeface="Traditional Arabic" panose="02020603050405020304" pitchFamily="18" charset="-78"/>
              </a:rPr>
              <a:t>ليس للدائن ان ينتفع بالشيء المرهون دون مقابل، وعليه أن يستثمره استثمارا كاملا مالم يتفق على غير ذلك." . </a:t>
            </a:r>
            <a:endParaRPr lang="ar-DZ" sz="160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SA" sz="16000" dirty="0" smtClean="0">
                <a:latin typeface="Calibri" panose="020F0502020204030204" pitchFamily="34" charset="0"/>
                <a:ea typeface="Calibri" panose="020F0502020204030204" pitchFamily="34" charset="0"/>
                <a:cs typeface="Traditional Arabic" panose="02020603050405020304" pitchFamily="18" charset="-78"/>
              </a:rPr>
              <a:t>يلتزم </a:t>
            </a:r>
            <a:r>
              <a:rPr lang="ar-SA" sz="16000" dirty="0">
                <a:latin typeface="Calibri" panose="020F0502020204030204" pitchFamily="34" charset="0"/>
                <a:ea typeface="Calibri" panose="020F0502020204030204" pitchFamily="34" charset="0"/>
                <a:cs typeface="Traditional Arabic" panose="02020603050405020304" pitchFamily="18" charset="-78"/>
              </a:rPr>
              <a:t>الدائن المرتهن باستثمار الشيء المرهون، الاستثمار الذي يصلح له وأن يبذل في استثماره عناية الرجل المعتاد، و لا يغير من الطريقة المألوفة لاستغلاله إلا برضاء الراهن، </a:t>
            </a:r>
            <a:r>
              <a:rPr lang="ar-SA" sz="16000" dirty="0" smtClean="0">
                <a:latin typeface="Calibri" panose="020F0502020204030204" pitchFamily="34" charset="0"/>
                <a:ea typeface="Calibri" panose="020F0502020204030204" pitchFamily="34" charset="0"/>
                <a:cs typeface="Traditional Arabic" panose="02020603050405020304" pitchFamily="18" charset="-78"/>
              </a:rPr>
              <a:t>ويبادر </a:t>
            </a:r>
            <a:r>
              <a:rPr lang="ar-SA" sz="16000" dirty="0">
                <a:latin typeface="Calibri" panose="020F0502020204030204" pitchFamily="34" charset="0"/>
                <a:ea typeface="Calibri" panose="020F0502020204030204" pitchFamily="34" charset="0"/>
                <a:cs typeface="Traditional Arabic" panose="02020603050405020304" pitchFamily="18" charset="-78"/>
              </a:rPr>
              <a:t>إلى إخطار الراهن بكل ما </a:t>
            </a:r>
            <a:r>
              <a:rPr lang="ar-SA" sz="16000" dirty="0" err="1">
                <a:latin typeface="Calibri" panose="020F0502020204030204" pitchFamily="34" charset="0"/>
                <a:ea typeface="Calibri" panose="020F0502020204030204" pitchFamily="34" charset="0"/>
                <a:cs typeface="Traditional Arabic" panose="02020603050405020304" pitchFamily="18" charset="-78"/>
              </a:rPr>
              <a:t>يقتضيه</a:t>
            </a:r>
            <a:r>
              <a:rPr lang="ar-SA" sz="16000" dirty="0">
                <a:latin typeface="Calibri" panose="020F0502020204030204" pitchFamily="34" charset="0"/>
                <a:ea typeface="Calibri" panose="020F0502020204030204" pitchFamily="34" charset="0"/>
                <a:cs typeface="Traditional Arabic" panose="02020603050405020304" pitchFamily="18" charset="-78"/>
              </a:rPr>
              <a:t> التدخل، </a:t>
            </a:r>
            <a:endParaRPr lang="ar-DZ" sz="16000" dirty="0" smtClean="0">
              <a:latin typeface="Calibri" panose="020F0502020204030204" pitchFamily="34" charset="0"/>
              <a:ea typeface="Calibri" panose="020F0502020204030204" pitchFamily="34" charset="0"/>
              <a:cs typeface="Traditional Arabic" panose="02020603050405020304" pitchFamily="18" charset="-78"/>
            </a:endParaRPr>
          </a:p>
          <a:p>
            <a:pPr marL="152453" indent="0" algn="just" rtl="1">
              <a:lnSpc>
                <a:spcPct val="107000"/>
              </a:lnSpc>
              <a:spcAft>
                <a:spcPts val="800"/>
              </a:spcAft>
              <a:buNone/>
            </a:pPr>
            <a:r>
              <a:rPr lang="ar-DZ" sz="16000" dirty="0" smtClean="0">
                <a:latin typeface="Calibri" panose="020F0502020204030204" pitchFamily="34" charset="0"/>
                <a:ea typeface="Calibri" panose="020F0502020204030204" pitchFamily="34" charset="0"/>
                <a:cs typeface="Traditional Arabic" panose="02020603050405020304" pitchFamily="18" charset="-78"/>
              </a:rPr>
              <a:t>اذا</a:t>
            </a:r>
            <a:r>
              <a:rPr lang="ar-SA" sz="16000" dirty="0" smtClean="0">
                <a:latin typeface="Calibri" panose="020F0502020204030204" pitchFamily="34" charset="0"/>
                <a:ea typeface="Calibri" panose="020F0502020204030204" pitchFamily="34" charset="0"/>
                <a:cs typeface="Traditional Arabic" panose="02020603050405020304" pitchFamily="18" charset="-78"/>
              </a:rPr>
              <a:t> </a:t>
            </a:r>
            <a:r>
              <a:rPr lang="ar-SA" sz="16000" dirty="0">
                <a:latin typeface="Calibri" panose="020F0502020204030204" pitchFamily="34" charset="0"/>
                <a:ea typeface="Calibri" panose="020F0502020204030204" pitchFamily="34" charset="0"/>
                <a:cs typeface="Traditional Arabic" panose="02020603050405020304" pitchFamily="18" charset="-78"/>
              </a:rPr>
              <a:t>أخل الدائن المرتهن بهذا الواجب من العناية كان للراهن أن يطلب وضع الشيء تحت الحراسة كما يجوز له أن يرد الدين فيسترد الرهن. كأن يقوم بإيجاره غير أنه يلتزم في حالة ايجار العقار الى الراهن بالنص على عقد الايجار في عقد الرهن أو قيده في حالة ما تم الاتفاق بعد ابرام الرهن ( ما 967) .</a:t>
            </a: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174120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a:latin typeface="Arabic Typesetting" panose="03020402040406030203" pitchFamily="66" charset="-78"/>
                <a:cs typeface="Arabic Typesetting" panose="03020402040406030203" pitchFamily="66" charset="-78"/>
              </a:rPr>
              <a:t>أثار عقد الرهن الحيازي : </a:t>
            </a:r>
            <a:r>
              <a:rPr lang="ar-DZ" sz="4800" b="1" dirty="0" smtClean="0">
                <a:latin typeface="Arabic Typesetting" panose="03020402040406030203" pitchFamily="66" charset="-78"/>
                <a:cs typeface="Arabic Typesetting" panose="03020402040406030203" pitchFamily="66" charset="-78"/>
              </a:rPr>
              <a:t>فيما </a:t>
            </a:r>
            <a:r>
              <a:rPr lang="ar-DZ" sz="4800" b="1" dirty="0">
                <a:latin typeface="Arabic Typesetting" panose="03020402040406030203" pitchFamily="66" charset="-78"/>
                <a:cs typeface="Arabic Typesetting" panose="03020402040406030203" pitchFamily="66" charset="-78"/>
              </a:rPr>
              <a:t>يخص </a:t>
            </a:r>
            <a:r>
              <a:rPr lang="ar-DZ" sz="4800" b="1" dirty="0" smtClean="0">
                <a:latin typeface="Arabic Typesetting" panose="03020402040406030203" pitchFamily="66" charset="-78"/>
                <a:cs typeface="Arabic Typesetting" panose="03020402040406030203" pitchFamily="66" charset="-78"/>
              </a:rPr>
              <a:t>المتعاقدين</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124744"/>
            <a:ext cx="11305256" cy="5616624"/>
          </a:xfrm>
        </p:spPr>
        <p:txBody>
          <a:bodyPr>
            <a:normAutofit fontScale="25000" lnSpcReduction="20000"/>
          </a:bodyPr>
          <a:lstStyle/>
          <a:p>
            <a:pPr marL="152453" indent="0" algn="just" rtl="1">
              <a:lnSpc>
                <a:spcPct val="107000"/>
              </a:lnSpc>
              <a:spcAft>
                <a:spcPts val="800"/>
              </a:spcAft>
              <a:buNone/>
            </a:pPr>
            <a:r>
              <a:rPr lang="ar-DZ" sz="17600" b="1" dirty="0" smtClean="0">
                <a:latin typeface="Calibri" panose="020F0502020204030204" pitchFamily="34" charset="0"/>
                <a:ea typeface="Calibri" panose="020F0502020204030204" pitchFamily="34" charset="0"/>
                <a:cs typeface="Traditional Arabic" panose="02020603050405020304" pitchFamily="18" charset="-78"/>
              </a:rPr>
              <a:t>-الالتزام </a:t>
            </a:r>
            <a:r>
              <a:rPr lang="ar-DZ" sz="17600" b="1" dirty="0">
                <a:latin typeface="Calibri" panose="020F0502020204030204" pitchFamily="34" charset="0"/>
                <a:ea typeface="Calibri" panose="020F0502020204030204" pitchFamily="34" charset="0"/>
                <a:cs typeface="Traditional Arabic" panose="02020603050405020304" pitchFamily="18" charset="-78"/>
              </a:rPr>
              <a:t>بإدارة الشيء المرهون</a:t>
            </a:r>
            <a:r>
              <a:rPr lang="ar-DZ" sz="17600" dirty="0">
                <a:latin typeface="Calibri" panose="020F0502020204030204" pitchFamily="34" charset="0"/>
                <a:ea typeface="Calibri" panose="020F0502020204030204" pitchFamily="34" charset="0"/>
                <a:cs typeface="Traditional Arabic" panose="02020603050405020304" pitchFamily="18" charset="-78"/>
              </a:rPr>
              <a:t>: يتولى الدائن المرتهن إدارة المال المرهون  بعناية الرجل المعتاد، و بما يلائم طبيعته والغرض الذي أعد له، فإذا كان المرهون مبنى، فتكون الإدارة بسكناه أو تأجيره للسكنى، وإذا كان أرضا زراعية فتكون الإدارة بزراعتها إما بواسطة المرتهن نفسه أو بواسطة من يؤجرها له.</a:t>
            </a:r>
          </a:p>
          <a:p>
            <a:pPr marL="152453" indent="0" algn="just" rtl="1">
              <a:lnSpc>
                <a:spcPct val="107000"/>
              </a:lnSpc>
              <a:spcAft>
                <a:spcPts val="800"/>
              </a:spcAft>
              <a:buNone/>
            </a:pPr>
            <a:r>
              <a:rPr lang="ar-DZ" sz="17600" b="1" dirty="0" smtClean="0">
                <a:latin typeface="Calibri" panose="020F0502020204030204" pitchFamily="34" charset="0"/>
                <a:ea typeface="Calibri" panose="020F0502020204030204" pitchFamily="34" charset="0"/>
                <a:cs typeface="Traditional Arabic" panose="02020603050405020304" pitchFamily="18" charset="-78"/>
              </a:rPr>
              <a:t>-الالتزام </a:t>
            </a:r>
            <a:r>
              <a:rPr lang="ar-DZ" sz="17600" b="1" dirty="0">
                <a:latin typeface="Calibri" panose="020F0502020204030204" pitchFamily="34" charset="0"/>
                <a:ea typeface="Calibri" panose="020F0502020204030204" pitchFamily="34" charset="0"/>
                <a:cs typeface="Traditional Arabic" panose="02020603050405020304" pitchFamily="18" charset="-78"/>
              </a:rPr>
              <a:t>برد الشيء المرهون: </a:t>
            </a:r>
            <a:r>
              <a:rPr lang="ar-DZ" sz="17600" dirty="0">
                <a:latin typeface="Calibri" panose="020F0502020204030204" pitchFamily="34" charset="0"/>
                <a:ea typeface="Calibri" panose="020F0502020204030204" pitchFamily="34" charset="0"/>
                <a:cs typeface="Traditional Arabic" panose="02020603050405020304" pitchFamily="18" charset="-78"/>
              </a:rPr>
              <a:t>الالتزام بالرد يكون في حالة انقضاء الحق في الرهن الذي ينتهي بطريقتين: اما بطريقة تبعية لانقضاء الدين المضمون و ملحقاته أو بطريقة أصلية كما لو انقضى الحق في الرهن بالتنازل عنه أو بفسخ عقد الرهن.</a:t>
            </a:r>
          </a:p>
        </p:txBody>
      </p:sp>
      <p:pic>
        <p:nvPicPr>
          <p:cNvPr id="4" name="Image 3"/>
          <p:cNvPicPr>
            <a:picLocks noChangeAspect="1"/>
          </p:cNvPicPr>
          <p:nvPr/>
        </p:nvPicPr>
        <p:blipFill>
          <a:blip r:embed="rId2"/>
          <a:stretch>
            <a:fillRect/>
          </a:stretch>
        </p:blipFill>
        <p:spPr>
          <a:xfrm>
            <a:off x="405780" y="163937"/>
            <a:ext cx="2621507" cy="873070"/>
          </a:xfrm>
          <a:prstGeom prst="rect">
            <a:avLst/>
          </a:prstGeom>
        </p:spPr>
      </p:pic>
    </p:spTree>
    <p:extLst>
      <p:ext uri="{BB962C8B-B14F-4D97-AF65-F5344CB8AC3E}">
        <p14:creationId xmlns:p14="http://schemas.microsoft.com/office/powerpoint/2010/main" val="211734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smtClean="0">
                <a:latin typeface="Arabic Typesetting" panose="03020402040406030203" pitchFamily="66" charset="-78"/>
                <a:cs typeface="Arabic Typesetting" panose="03020402040406030203" pitchFamily="66" charset="-78"/>
              </a:rPr>
              <a:t>ج. آثار </a:t>
            </a:r>
            <a:r>
              <a:rPr lang="ar-DZ" sz="4800" b="1" dirty="0">
                <a:latin typeface="Arabic Typesetting" panose="03020402040406030203" pitchFamily="66" charset="-78"/>
                <a:cs typeface="Arabic Typesetting" panose="03020402040406030203" pitchFamily="66" charset="-78"/>
              </a:rPr>
              <a:t>الرهن الحيازي بالنسبة للغير:</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1269876" y="1844824"/>
            <a:ext cx="10441160" cy="4536504"/>
          </a:xfrm>
        </p:spPr>
        <p:txBody>
          <a:bodyPr>
            <a:normAutofit fontScale="32500" lnSpcReduction="20000"/>
          </a:bodyPr>
          <a:lstStyle/>
          <a:p>
            <a:pPr marL="152453" indent="0" algn="just" rtl="1">
              <a:lnSpc>
                <a:spcPct val="107000"/>
              </a:lnSpc>
              <a:spcAft>
                <a:spcPts val="800"/>
              </a:spcAft>
              <a:buNone/>
            </a:pPr>
            <a:r>
              <a:rPr lang="ar-DZ" sz="18500" dirty="0" smtClean="0">
                <a:latin typeface="Calibri" panose="020F0502020204030204" pitchFamily="34" charset="0"/>
                <a:ea typeface="Calibri" panose="020F0502020204030204" pitchFamily="34" charset="0"/>
                <a:cs typeface="Traditional Arabic" panose="02020603050405020304" pitchFamily="18" charset="-78"/>
              </a:rPr>
              <a:t>لا </a:t>
            </a:r>
            <a:r>
              <a:rPr lang="ar-DZ" sz="18500" dirty="0">
                <a:latin typeface="Calibri" panose="020F0502020204030204" pitchFamily="34" charset="0"/>
                <a:ea typeface="Calibri" panose="020F0502020204030204" pitchFamily="34" charset="0"/>
                <a:cs typeface="Traditional Arabic" panose="02020603050405020304" pitchFamily="18" charset="-78"/>
              </a:rPr>
              <a:t>ينفذ الحق العيني في الرهن الحيازي في مواجهة الغير إلا بانتقال حيازة الشيء المرهون من الراهن إلى الدائن المرتهن أو إلى الأجنبي الذي يعينه المتعاقدان وانتقال  الحيازة ليس شرطا لإبرام عقد الرهن الحيازي ولكنه شرط لنفاذ الرهن في مواجهة </a:t>
            </a:r>
            <a:r>
              <a:rPr lang="ar-DZ" sz="18500" dirty="0" smtClean="0">
                <a:latin typeface="Calibri" panose="020F0502020204030204" pitchFamily="34" charset="0"/>
                <a:ea typeface="Calibri" panose="020F0502020204030204" pitchFamily="34" charset="0"/>
                <a:cs typeface="Traditional Arabic" panose="02020603050405020304" pitchFamily="18" charset="-78"/>
              </a:rPr>
              <a:t>الغير</a:t>
            </a:r>
            <a:r>
              <a:rPr lang="ar-DZ" sz="17600" b="1" dirty="0" smtClean="0">
                <a:latin typeface="Calibri" panose="020F0502020204030204" pitchFamily="34" charset="0"/>
                <a:ea typeface="Calibri" panose="020F0502020204030204" pitchFamily="34" charset="0"/>
                <a:cs typeface="Traditional Arabic" panose="02020603050405020304" pitchFamily="18" charset="-78"/>
              </a:rPr>
              <a:t>.</a:t>
            </a:r>
          </a:p>
          <a:p>
            <a:pPr marL="152453" indent="0" algn="just" rtl="1">
              <a:lnSpc>
                <a:spcPct val="107000"/>
              </a:lnSpc>
              <a:spcAft>
                <a:spcPts val="800"/>
              </a:spcAft>
              <a:buNone/>
            </a:pPr>
            <a:endParaRPr lang="ar-DZ" sz="176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1" y="163937"/>
            <a:ext cx="1656184" cy="873070"/>
          </a:xfrm>
          <a:prstGeom prst="rect">
            <a:avLst/>
          </a:prstGeom>
        </p:spPr>
      </p:pic>
    </p:spTree>
    <p:extLst>
      <p:ext uri="{BB962C8B-B14F-4D97-AF65-F5344CB8AC3E}">
        <p14:creationId xmlns:p14="http://schemas.microsoft.com/office/powerpoint/2010/main" val="311551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smtClean="0">
                <a:latin typeface="Arabic Typesetting" panose="03020402040406030203" pitchFamily="66" charset="-78"/>
                <a:cs typeface="Arabic Typesetting" panose="03020402040406030203" pitchFamily="66" charset="-78"/>
              </a:rPr>
              <a:t>ج. آثار </a:t>
            </a:r>
            <a:r>
              <a:rPr lang="ar-DZ" sz="4800" b="1" dirty="0">
                <a:latin typeface="Arabic Typesetting" panose="03020402040406030203" pitchFamily="66" charset="-78"/>
                <a:cs typeface="Arabic Typesetting" panose="03020402040406030203" pitchFamily="66" charset="-78"/>
              </a:rPr>
              <a:t>الرهن الحيازي بالنسبة للغير:</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700808"/>
            <a:ext cx="11305256" cy="5040560"/>
          </a:xfrm>
        </p:spPr>
        <p:txBody>
          <a:bodyPr>
            <a:noAutofit/>
          </a:bodyPr>
          <a:lstStyle/>
          <a:p>
            <a:pPr marL="152453" indent="0" algn="just" rtl="1">
              <a:lnSpc>
                <a:spcPct val="107000"/>
              </a:lnSpc>
              <a:spcAft>
                <a:spcPts val="800"/>
              </a:spcAft>
              <a:buNone/>
            </a:pPr>
            <a:r>
              <a:rPr lang="ar-DZ" sz="4400" b="1" dirty="0" smtClean="0">
                <a:latin typeface="Calibri" panose="020F0502020204030204" pitchFamily="34" charset="0"/>
                <a:ea typeface="Calibri" panose="020F0502020204030204" pitchFamily="34" charset="0"/>
                <a:cs typeface="Traditional Arabic" panose="02020603050405020304" pitchFamily="18" charset="-78"/>
              </a:rPr>
              <a:t>حق التقدم :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اذا أصبح </a:t>
            </a:r>
            <a:r>
              <a:rPr lang="ar-DZ" sz="4400" dirty="0">
                <a:latin typeface="Calibri" panose="020F0502020204030204" pitchFamily="34" charset="0"/>
                <a:ea typeface="Calibri" panose="020F0502020204030204" pitchFamily="34" charset="0"/>
                <a:cs typeface="Traditional Arabic" panose="02020603050405020304" pitchFamily="18" charset="-78"/>
              </a:rPr>
              <a:t>الرهن نافذا في مواجهة الغير وحل أجل وفاء الالتزام المضمون به، ولم يقم المدين بأدائه، يستطيع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الدائن </a:t>
            </a:r>
            <a:r>
              <a:rPr lang="ar-DZ" sz="4400" dirty="0">
                <a:latin typeface="Calibri" panose="020F0502020204030204" pitchFamily="34" charset="0"/>
                <a:ea typeface="Calibri" panose="020F0502020204030204" pitchFamily="34" charset="0"/>
                <a:cs typeface="Traditional Arabic" panose="02020603050405020304" pitchFamily="18" charset="-78"/>
              </a:rPr>
              <a:t>المرتهن أن ينفذ على محل الرهن ببيعه واستيفاء حقه من ثمنه متقدما على الدائنين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العاديين(الذين </a:t>
            </a:r>
            <a:r>
              <a:rPr lang="ar-DZ" sz="4400" dirty="0">
                <a:latin typeface="Calibri" panose="020F0502020204030204" pitchFamily="34" charset="0"/>
                <a:ea typeface="Calibri" panose="020F0502020204030204" pitchFamily="34" charset="0"/>
                <a:cs typeface="Traditional Arabic" panose="02020603050405020304" pitchFamily="18" charset="-78"/>
              </a:rPr>
              <a:t>لا تتمتع ديونهم بحقوق عينية على محل الرهن، بسبب رهن رسمي أو حيازي، أو حق اختصاص، أو كون ديونهم من الديون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الممتازة،) </a:t>
            </a:r>
            <a:r>
              <a:rPr lang="ar-DZ" sz="4400" dirty="0">
                <a:latin typeface="Calibri" panose="020F0502020204030204" pitchFamily="34" charset="0"/>
                <a:ea typeface="Calibri" panose="020F0502020204030204" pitchFamily="34" charset="0"/>
                <a:cs typeface="Traditional Arabic" panose="02020603050405020304" pitchFamily="18" charset="-78"/>
              </a:rPr>
              <a:t>وكذلك على الدائنين ذوي الديون ذات الحقوق العينية التبعية الممتازة، التالين له في المرتبة، وهذا هو ما يعرف بحق التقدم، أو حق الأفضلية أو حق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الأسبقية. </a:t>
            </a:r>
          </a:p>
        </p:txBody>
      </p:sp>
      <p:pic>
        <p:nvPicPr>
          <p:cNvPr id="4" name="Image 3"/>
          <p:cNvPicPr>
            <a:picLocks noChangeAspect="1"/>
          </p:cNvPicPr>
          <p:nvPr/>
        </p:nvPicPr>
        <p:blipFill>
          <a:blip r:embed="rId2"/>
          <a:stretch>
            <a:fillRect/>
          </a:stretch>
        </p:blipFill>
        <p:spPr>
          <a:xfrm>
            <a:off x="405781" y="163937"/>
            <a:ext cx="1656184" cy="873070"/>
          </a:xfrm>
          <a:prstGeom prst="rect">
            <a:avLst/>
          </a:prstGeom>
        </p:spPr>
      </p:pic>
    </p:spTree>
    <p:extLst>
      <p:ext uri="{BB962C8B-B14F-4D97-AF65-F5344CB8AC3E}">
        <p14:creationId xmlns:p14="http://schemas.microsoft.com/office/powerpoint/2010/main" val="358936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7788" y="76200"/>
            <a:ext cx="10796875" cy="1048544"/>
          </a:xfrm>
        </p:spPr>
        <p:txBody>
          <a:bodyPr>
            <a:normAutofit/>
          </a:bodyPr>
          <a:lstStyle/>
          <a:p>
            <a:pPr algn="ctr" rtl="1"/>
            <a:r>
              <a:rPr lang="ar-DZ" sz="4800" b="1" dirty="0" smtClean="0">
                <a:latin typeface="Arabic Typesetting" panose="03020402040406030203" pitchFamily="66" charset="-78"/>
                <a:cs typeface="Arabic Typesetting" panose="03020402040406030203" pitchFamily="66" charset="-78"/>
              </a:rPr>
              <a:t>ج. آثار </a:t>
            </a:r>
            <a:r>
              <a:rPr lang="ar-DZ" sz="4800" b="1" dirty="0">
                <a:latin typeface="Arabic Typesetting" panose="03020402040406030203" pitchFamily="66" charset="-78"/>
                <a:cs typeface="Arabic Typesetting" panose="03020402040406030203" pitchFamily="66" charset="-78"/>
              </a:rPr>
              <a:t>الرهن الحيازي بالنسبة للغير:</a:t>
            </a:r>
            <a:endParaRPr lang="fr-FR" sz="4800" b="1" dirty="0">
              <a:latin typeface="Arabic Typesetting" panose="03020402040406030203" pitchFamily="66" charset="-78"/>
              <a:cs typeface="Arabic Typesetting" panose="03020402040406030203" pitchFamily="66" charset="-78"/>
            </a:endParaRPr>
          </a:p>
        </p:txBody>
      </p:sp>
      <p:sp>
        <p:nvSpPr>
          <p:cNvPr id="3" name="Espace réservé du contenu 2"/>
          <p:cNvSpPr>
            <a:spLocks noGrp="1"/>
          </p:cNvSpPr>
          <p:nvPr>
            <p:ph idx="1"/>
          </p:nvPr>
        </p:nvSpPr>
        <p:spPr>
          <a:xfrm>
            <a:off x="405780" y="1412776"/>
            <a:ext cx="11305256" cy="5328592"/>
          </a:xfrm>
        </p:spPr>
        <p:txBody>
          <a:bodyPr>
            <a:normAutofit fontScale="92500" lnSpcReduction="10000"/>
          </a:bodyPr>
          <a:lstStyle/>
          <a:p>
            <a:pPr marL="152453" indent="0" algn="just" rtl="1">
              <a:lnSpc>
                <a:spcPct val="107000"/>
              </a:lnSpc>
              <a:spcAft>
                <a:spcPts val="800"/>
              </a:spcAft>
              <a:buNone/>
            </a:pPr>
            <a:r>
              <a:rPr lang="ar-DZ" sz="4400" b="1" dirty="0" smtClean="0">
                <a:latin typeface="Calibri" panose="020F0502020204030204" pitchFamily="34" charset="0"/>
                <a:ea typeface="Calibri" panose="020F0502020204030204" pitchFamily="34" charset="0"/>
                <a:cs typeface="Traditional Arabic" panose="02020603050405020304" pitchFamily="18" charset="-78"/>
              </a:rPr>
              <a:t>حق التتبع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 يمارس حق التقدم  </a:t>
            </a:r>
            <a:r>
              <a:rPr lang="ar-DZ" sz="4400" dirty="0">
                <a:latin typeface="Calibri" panose="020F0502020204030204" pitchFamily="34" charset="0"/>
                <a:ea typeface="Calibri" panose="020F0502020204030204" pitchFamily="34" charset="0"/>
                <a:cs typeface="Traditional Arabic" panose="02020603050405020304" pitchFamily="18" charset="-78"/>
              </a:rPr>
              <a:t>سواء أبقي محل الرهن مملوكا للراهن أم إن ملكيته أو ملكية أي حق عيني  عليه قد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انتقلت </a:t>
            </a:r>
            <a:r>
              <a:rPr lang="ar-DZ" sz="4400" dirty="0">
                <a:latin typeface="Calibri" panose="020F0502020204030204" pitchFamily="34" charset="0"/>
                <a:ea typeface="Calibri" panose="020F0502020204030204" pitchFamily="34" charset="0"/>
                <a:cs typeface="Traditional Arabic" panose="02020603050405020304" pitchFamily="18" charset="-78"/>
              </a:rPr>
              <a:t>إلى شخص آخر وهذا هو ما يعرف بحق التتبع</a:t>
            </a:r>
            <a:r>
              <a:rPr lang="ar-DZ" sz="4400" dirty="0" smtClean="0">
                <a:latin typeface="Calibri" panose="020F0502020204030204" pitchFamily="34" charset="0"/>
                <a:ea typeface="Calibri" panose="020F0502020204030204" pitchFamily="34" charset="0"/>
                <a:cs typeface="Traditional Arabic" panose="02020603050405020304" pitchFamily="18" charset="-78"/>
              </a:rPr>
              <a:t>.</a:t>
            </a:r>
          </a:p>
          <a:p>
            <a:pPr marL="152453" indent="0" algn="just" rtl="1">
              <a:lnSpc>
                <a:spcPct val="107000"/>
              </a:lnSpc>
              <a:spcAft>
                <a:spcPts val="800"/>
              </a:spcAft>
              <a:buNone/>
            </a:pPr>
            <a:r>
              <a:rPr lang="ar-DZ" sz="4400" b="1" dirty="0" smtClean="0">
                <a:latin typeface="Calibri" panose="020F0502020204030204" pitchFamily="34" charset="0"/>
                <a:ea typeface="Calibri" panose="020F0502020204030204" pitchFamily="34" charset="0"/>
                <a:cs typeface="Traditional Arabic" panose="02020603050405020304" pitchFamily="18" charset="-78"/>
              </a:rPr>
              <a:t>حق الحبس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 </a:t>
            </a:r>
            <a:r>
              <a:rPr lang="ar-DZ" sz="4400" dirty="0">
                <a:latin typeface="Calibri" panose="020F0502020204030204" pitchFamily="34" charset="0"/>
                <a:ea typeface="Calibri" panose="020F0502020204030204" pitchFamily="34" charset="0"/>
                <a:cs typeface="Traditional Arabic" panose="02020603050405020304" pitchFamily="18" charset="-78"/>
              </a:rPr>
              <a:t>كما يثبت للدائن المرتهن الحق في أن يحبس المال المرهون ضمانا لوفاء حقه إلى حين استيفاء هذا الحق كاملا، </a:t>
            </a:r>
            <a:r>
              <a:rPr lang="ar-DZ" sz="4400" dirty="0" smtClean="0">
                <a:latin typeface="Calibri" panose="020F0502020204030204" pitchFamily="34" charset="0"/>
                <a:ea typeface="Calibri" panose="020F0502020204030204" pitchFamily="34" charset="0"/>
                <a:cs typeface="Traditional Arabic" panose="02020603050405020304" pitchFamily="18" charset="-78"/>
              </a:rPr>
              <a:t>ما </a:t>
            </a:r>
          </a:p>
          <a:p>
            <a:pPr marL="152453" indent="0" algn="just" rtl="1">
              <a:lnSpc>
                <a:spcPct val="107000"/>
              </a:lnSpc>
              <a:spcAft>
                <a:spcPts val="800"/>
              </a:spcAft>
              <a:buNone/>
            </a:pPr>
            <a:r>
              <a:rPr lang="ar-DZ" sz="4400" dirty="0" smtClean="0">
                <a:latin typeface="Calibri" panose="020F0502020204030204" pitchFamily="34" charset="0"/>
                <a:ea typeface="Calibri" panose="020F0502020204030204" pitchFamily="34" charset="0"/>
                <a:cs typeface="Traditional Arabic" panose="02020603050405020304" pitchFamily="18" charset="-78"/>
              </a:rPr>
              <a:t>962ما  ق م: " </a:t>
            </a:r>
            <a:r>
              <a:rPr lang="ar-DZ" sz="4400" dirty="0">
                <a:latin typeface="Calibri" panose="020F0502020204030204" pitchFamily="34" charset="0"/>
                <a:ea typeface="Calibri" panose="020F0502020204030204" pitchFamily="34" charset="0"/>
                <a:cs typeface="Traditional Arabic" panose="02020603050405020304" pitchFamily="18" charset="-78"/>
              </a:rPr>
              <a:t>يخول الرهن للدائن المرتهن </a:t>
            </a:r>
            <a:r>
              <a:rPr lang="ar-DZ" sz="4400" b="1" dirty="0">
                <a:latin typeface="Calibri" panose="020F0502020204030204" pitchFamily="34" charset="0"/>
                <a:ea typeface="Calibri" panose="020F0502020204030204" pitchFamily="34" charset="0"/>
                <a:cs typeface="Traditional Arabic" panose="02020603050405020304" pitchFamily="18" charset="-78"/>
              </a:rPr>
              <a:t>الحق في حبس </a:t>
            </a:r>
            <a:r>
              <a:rPr lang="ar-DZ" sz="4400" dirty="0">
                <a:latin typeface="Calibri" panose="020F0502020204030204" pitchFamily="34" charset="0"/>
                <a:ea typeface="Calibri" panose="020F0502020204030204" pitchFamily="34" charset="0"/>
                <a:cs typeface="Traditional Arabic" panose="02020603050405020304" pitchFamily="18" charset="-78"/>
              </a:rPr>
              <a:t>الشيء المرهون عن الناس كافة</a:t>
            </a:r>
            <a:r>
              <a:rPr lang="ar-DZ" sz="4400" b="1" dirty="0">
                <a:latin typeface="Calibri" panose="020F0502020204030204" pitchFamily="34" charset="0"/>
                <a:ea typeface="Calibri" panose="020F0502020204030204" pitchFamily="34" charset="0"/>
                <a:cs typeface="Traditional Arabic" panose="02020603050405020304" pitchFamily="18" charset="-78"/>
              </a:rPr>
              <a:t>".</a:t>
            </a:r>
            <a:endParaRPr lang="ar-DZ" sz="4400" dirty="0">
              <a:latin typeface="Calibri" panose="020F0502020204030204" pitchFamily="34" charset="0"/>
              <a:ea typeface="Calibri" panose="020F0502020204030204" pitchFamily="34" charset="0"/>
              <a:cs typeface="Traditional Arabic" panose="02020603050405020304" pitchFamily="18" charset="-78"/>
            </a:endParaRPr>
          </a:p>
        </p:txBody>
      </p:sp>
      <p:pic>
        <p:nvPicPr>
          <p:cNvPr id="4" name="Image 3"/>
          <p:cNvPicPr>
            <a:picLocks noChangeAspect="1"/>
          </p:cNvPicPr>
          <p:nvPr/>
        </p:nvPicPr>
        <p:blipFill>
          <a:blip r:embed="rId2"/>
          <a:stretch>
            <a:fillRect/>
          </a:stretch>
        </p:blipFill>
        <p:spPr>
          <a:xfrm>
            <a:off x="405781" y="163937"/>
            <a:ext cx="1656184" cy="873070"/>
          </a:xfrm>
          <a:prstGeom prst="rect">
            <a:avLst/>
          </a:prstGeom>
        </p:spPr>
      </p:pic>
    </p:spTree>
    <p:extLst>
      <p:ext uri="{BB962C8B-B14F-4D97-AF65-F5344CB8AC3E}">
        <p14:creationId xmlns:p14="http://schemas.microsoft.com/office/powerpoint/2010/main" val="284408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772" y="76200"/>
            <a:ext cx="10940891" cy="832520"/>
          </a:xfrm>
        </p:spPr>
        <p:txBody>
          <a:bodyPr/>
          <a:lstStyle/>
          <a:p>
            <a:pPr algn="ctr" rtl="1"/>
            <a:r>
              <a:rPr lang="ar-DZ" b="1" dirty="0">
                <a:ea typeface="Calibri" panose="020F0502020204030204" pitchFamily="34" charset="0"/>
                <a:cs typeface="Times New Roman" panose="02020603050405020304" pitchFamily="18" charset="0"/>
              </a:rPr>
              <a:t>بعض عناصر المقارنة بين الرهن الحيازي و الرهن الرسمي</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13766234"/>
              </p:ext>
            </p:extLst>
          </p:nvPr>
        </p:nvGraphicFramePr>
        <p:xfrm>
          <a:off x="477788" y="908720"/>
          <a:ext cx="11593288" cy="6157632"/>
        </p:xfrm>
        <a:graphic>
          <a:graphicData uri="http://schemas.openxmlformats.org/drawingml/2006/table">
            <a:tbl>
              <a:tblPr rtl="1" firstRow="1" firstCol="1" bandRow="1"/>
              <a:tblGrid>
                <a:gridCol w="5934805"/>
                <a:gridCol w="5658483"/>
              </a:tblGrid>
              <a:tr h="306660">
                <a:tc gridSpan="2">
                  <a:txBody>
                    <a:bodyPr/>
                    <a:lstStyle/>
                    <a:p>
                      <a:pPr algn="ctr" rtl="1">
                        <a:lnSpc>
                          <a:spcPct val="107000"/>
                        </a:lnSpc>
                        <a:spcAft>
                          <a:spcPts val="0"/>
                        </a:spcAft>
                      </a:pPr>
                      <a:endParaRPr lang="fr-FR" sz="18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06660">
                <a:tc>
                  <a:txBody>
                    <a:bodyPr/>
                    <a:lstStyle/>
                    <a:p>
                      <a:pPr algn="ct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أوجه الشبه</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07000"/>
                        </a:lnSpc>
                        <a:spcAft>
                          <a:spcPts val="0"/>
                        </a:spcAft>
                      </a:pPr>
                      <a:r>
                        <a:rPr lang="ar-SA" sz="2000" b="1">
                          <a:effectLst/>
                          <a:latin typeface="Agency FB" panose="020B0503020202020204" pitchFamily="34" charset="0"/>
                          <a:ea typeface="Calibri" panose="020F0502020204030204" pitchFamily="34" charset="0"/>
                          <a:cs typeface="Times New Roman" panose="02020603050405020304" pitchFamily="18" charset="0"/>
                        </a:rPr>
                        <a:t>أوجه الاختلاف</a:t>
                      </a:r>
                      <a:endParaRPr lang="fr-FR" sz="200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691">
                <a:tc>
                  <a:txBody>
                    <a:bodyPr/>
                    <a:lstStyle/>
                    <a:p>
                      <a:pPr algn="r" rtl="1">
                        <a:lnSpc>
                          <a:spcPct val="107000"/>
                        </a:lnSpc>
                        <a:spcAft>
                          <a:spcPts val="0"/>
                        </a:spcAft>
                      </a:pPr>
                      <a:r>
                        <a:rPr lang="ar-DZ" sz="2000" b="1" dirty="0" smtClean="0">
                          <a:effectLst/>
                          <a:latin typeface="Agency FB" panose="020B0503020202020204" pitchFamily="34" charset="0"/>
                          <a:ea typeface="Calibri" panose="020F0502020204030204" pitchFamily="34" charset="0"/>
                          <a:cs typeface="Times New Roman" panose="02020603050405020304" pitchFamily="18" charset="0"/>
                        </a:rPr>
                        <a:t>- </a:t>
                      </a: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ينشأ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بعقد ( لا ينشأ بحكم و لا بنص قانوني)</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من حيث العقد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الحيازي : عقد رضائي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الرسمي : عقد رسمي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691">
                <a:tc>
                  <a:txBody>
                    <a:bodyPr/>
                    <a:lstStyle/>
                    <a:p>
                      <a:pPr marL="285750" indent="-285750" algn="r" rtl="1">
                        <a:lnSpc>
                          <a:spcPct val="107000"/>
                        </a:lnSpc>
                        <a:spcAft>
                          <a:spcPts val="0"/>
                        </a:spcAft>
                        <a:buFontTx/>
                        <a:buChar char="-"/>
                      </a:pP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يتضمن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حقا عينيا </a:t>
                      </a:r>
                      <a:endParaRPr lang="ar-DZ" sz="2000" b="1" dirty="0" smtClean="0">
                        <a:effectLst/>
                        <a:latin typeface="Agency FB" panose="020B0503020202020204" pitchFamily="34" charset="0"/>
                        <a:ea typeface="Calibri" panose="020F0502020204030204" pitchFamily="34" charset="0"/>
                        <a:cs typeface="Times New Roman" panose="02020603050405020304" pitchFamily="18" charset="0"/>
                      </a:endParaRPr>
                    </a:p>
                    <a:p>
                      <a:pPr marL="0" indent="0" algn="r" rtl="1">
                        <a:lnSpc>
                          <a:spcPct val="107000"/>
                        </a:lnSpc>
                        <a:spcAft>
                          <a:spcPts val="0"/>
                        </a:spcAft>
                        <a:buFontTx/>
                        <a:buNone/>
                      </a:pP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 أي سلطة مباشرة على المال المعين و ينفد قبل الكفالة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من حيث المحل :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الحيازي: يكون على عقار او منقول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الرسمي : محله فقط عقار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691">
                <a:tc>
                  <a:txBody>
                    <a:bodyPr/>
                    <a:lstStyle/>
                    <a:p>
                      <a:pPr algn="r" rtl="1">
                        <a:lnSpc>
                          <a:spcPct val="107000"/>
                        </a:lnSpc>
                        <a:spcAft>
                          <a:spcPts val="0"/>
                        </a:spcAft>
                      </a:pPr>
                      <a:r>
                        <a:rPr lang="ar-DZ" sz="2000" b="1" dirty="0" smtClean="0">
                          <a:effectLst/>
                          <a:latin typeface="Agency FB" panose="020B0503020202020204" pitchFamily="34" charset="0"/>
                          <a:ea typeface="Calibri" panose="020F0502020204030204" pitchFamily="34" charset="0"/>
                          <a:cs typeface="Times New Roman" panose="02020603050405020304" pitchFamily="18" charset="0"/>
                        </a:rPr>
                        <a:t>- </a:t>
                      </a: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يتضمن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حقا عينيا تبعيا ( يتبع الحق المضمون وجودا و عدما </a:t>
                      </a:r>
                      <a:r>
                        <a:rPr lang="ar-DZ" sz="2000" b="1" dirty="0" smtClean="0">
                          <a:effectLst/>
                          <a:latin typeface="Agency FB" panose="020B0503020202020204" pitchFamily="34" charset="0"/>
                          <a:ea typeface="Calibri" panose="020F0502020204030204" pitchFamily="34" charset="0"/>
                          <a:cs typeface="Times New Roman" panose="02020603050405020304" pitchFamily="18" charset="0"/>
                        </a:rPr>
                        <a:t>)</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من حيث المضمون :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الحيازي: يخول حبس الشيء المرهون منقولا كان او عقارا</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الرسمي : لا يخول حق الحبس ( ينفد على العقار بالتقدم و تتبع )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6921">
                <a:tc>
                  <a:txBody>
                    <a:bodyPr/>
                    <a:lstStyle/>
                    <a:p>
                      <a:pPr algn="r" rtl="1">
                        <a:lnSpc>
                          <a:spcPct val="107000"/>
                        </a:lnSpc>
                        <a:spcAft>
                          <a:spcPts val="0"/>
                        </a:spcAft>
                      </a:pPr>
                      <a:r>
                        <a:rPr lang="ar-DZ" sz="2000" b="1" dirty="0" smtClean="0">
                          <a:effectLst/>
                          <a:latin typeface="Agency FB" panose="020B0503020202020204" pitchFamily="34" charset="0"/>
                          <a:ea typeface="Calibri" panose="020F0502020204030204" pitchFamily="34" charset="0"/>
                          <a:cs typeface="Times New Roman" panose="02020603050405020304" pitchFamily="18" charset="0"/>
                        </a:rPr>
                        <a:t>- </a:t>
                      </a: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يضمن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حقا لا يتجزأ ( تبقى سلطة الدائن المرتهن على المال المرهون كله حتى يستوفي كل الدين المضمون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من حيث الحيازة :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الحيازي: يلتزم الراهن بتسليم الشيء المرهون الى الدائن المرتهن او الشخص الأجنبي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الرهن الرسمي : يبقى العقار في حيازة الراهن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758">
                <a:tc>
                  <a:txBody>
                    <a:bodyPr/>
                    <a:lstStyle/>
                    <a:p>
                      <a:pPr algn="r" rtl="1">
                        <a:lnSpc>
                          <a:spcPct val="107000"/>
                        </a:lnSpc>
                        <a:spcAft>
                          <a:spcPts val="0"/>
                        </a:spcAft>
                      </a:pPr>
                      <a:r>
                        <a:rPr lang="ar-DZ" sz="2000" b="1" dirty="0" smtClean="0">
                          <a:effectLst/>
                          <a:latin typeface="Agency FB" panose="020B0503020202020204" pitchFamily="34" charset="0"/>
                          <a:ea typeface="Calibri" panose="020F0502020204030204" pitchFamily="34" charset="0"/>
                          <a:cs typeface="Times New Roman" panose="02020603050405020304" pitchFamily="18" charset="0"/>
                        </a:rPr>
                        <a:t>- </a:t>
                      </a:r>
                      <a:r>
                        <a:rPr lang="ar-SA" sz="2000" b="1" dirty="0" smtClean="0">
                          <a:effectLst/>
                          <a:latin typeface="Agency FB" panose="020B0503020202020204" pitchFamily="34" charset="0"/>
                          <a:ea typeface="Calibri" panose="020F0502020204030204" pitchFamily="34" charset="0"/>
                          <a:cs typeface="Times New Roman" panose="02020603050405020304" pitchFamily="18" charset="0"/>
                        </a:rPr>
                        <a:t>يخول </a:t>
                      </a:r>
                      <a:r>
                        <a:rPr lang="ar-SA" sz="2000" b="1" dirty="0">
                          <a:effectLst/>
                          <a:latin typeface="Agency FB" panose="020B0503020202020204" pitchFamily="34" charset="0"/>
                          <a:ea typeface="Calibri" panose="020F0502020204030204" pitchFamily="34" charset="0"/>
                          <a:cs typeface="Times New Roman" panose="02020603050405020304" pitchFamily="18" charset="0"/>
                        </a:rPr>
                        <a:t>الدائن المرتهن أن ينفد على العين المرهونة مستعملا حقي التقدم و التتبع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2000" b="1" dirty="0">
                          <a:effectLst/>
                          <a:latin typeface="Agency FB" panose="020B0503020202020204" pitchFamily="34" charset="0"/>
                          <a:ea typeface="Calibri" panose="020F0502020204030204" pitchFamily="34" charset="0"/>
                          <a:cs typeface="Times New Roman" panose="02020603050405020304" pitchFamily="18" charset="0"/>
                        </a:rPr>
                        <a:t> </a:t>
                      </a:r>
                      <a:endParaRPr lang="fr-FR" sz="20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660">
                <a:tc>
                  <a:txBody>
                    <a:bodyPr/>
                    <a:lstStyle/>
                    <a:p>
                      <a:pPr algn="r" rtl="1">
                        <a:lnSpc>
                          <a:spcPct val="107000"/>
                        </a:lnSpc>
                        <a:spcAft>
                          <a:spcPts val="0"/>
                        </a:spcAft>
                      </a:pPr>
                      <a:r>
                        <a:rPr lang="ar-SA" sz="1800" b="1">
                          <a:effectLst/>
                          <a:latin typeface="Agency FB" panose="020B0503020202020204" pitchFamily="34" charset="0"/>
                          <a:ea typeface="Calibri" panose="020F0502020204030204" pitchFamily="34" charset="0"/>
                          <a:cs typeface="Times New Roman" panose="02020603050405020304" pitchFamily="18" charset="0"/>
                        </a:rPr>
                        <a:t> </a:t>
                      </a:r>
                      <a:endParaRPr lang="fr-FR" sz="180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07000"/>
                        </a:lnSpc>
                        <a:spcAft>
                          <a:spcPts val="0"/>
                        </a:spcAft>
                      </a:pPr>
                      <a:r>
                        <a:rPr lang="ar-SA" sz="1800" b="1" dirty="0">
                          <a:effectLst/>
                          <a:latin typeface="Agency FB" panose="020B0503020202020204" pitchFamily="34" charset="0"/>
                          <a:ea typeface="Calibri" panose="020F0502020204030204" pitchFamily="34" charset="0"/>
                          <a:cs typeface="Times New Roman" panose="02020603050405020304" pitchFamily="18" charset="0"/>
                        </a:rPr>
                        <a:t> </a:t>
                      </a:r>
                      <a:endParaRPr lang="fr-FR" sz="1800" dirty="0">
                        <a:effectLst/>
                        <a:latin typeface="Agency FB" panose="020B0503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43578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7309" y="332656"/>
            <a:ext cx="10157354" cy="904528"/>
          </a:xfrm>
        </p:spPr>
        <p:txBody>
          <a:bodyPr>
            <a:normAutofit fontScale="90000"/>
          </a:bodyPr>
          <a:lstStyle/>
          <a:p>
            <a:pPr algn="ctr" rtl="1">
              <a:lnSpc>
                <a:spcPct val="107000"/>
              </a:lnSpc>
              <a:spcAft>
                <a:spcPts val="0"/>
              </a:spcAft>
            </a:pP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a:latin typeface="Agency FB" panose="020B0503020202020204" pitchFamily="34" charset="0"/>
                <a:ea typeface="Calibri" panose="020F0502020204030204" pitchFamily="34" charset="0"/>
                <a:cs typeface="Times New Roman" panose="02020603050405020304" pitchFamily="18" charset="0"/>
              </a:rPr>
              <a:t/>
            </a:r>
            <a:br>
              <a:rPr lang="ar-DZ" b="1" dirty="0">
                <a:latin typeface="Agency FB" panose="020B0503020202020204" pitchFamily="34" charset="0"/>
                <a:ea typeface="Calibri" panose="020F0502020204030204" pitchFamily="34" charset="0"/>
                <a:cs typeface="Times New Roman" panose="02020603050405020304" pitchFamily="18" charset="0"/>
              </a:rPr>
            </a:b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sz="3600" b="1" dirty="0" smtClean="0">
                <a:latin typeface="Agency FB" panose="020B0503020202020204" pitchFamily="34" charset="0"/>
                <a:ea typeface="Calibri" panose="020F0502020204030204" pitchFamily="34" charset="0"/>
                <a:cs typeface="Times New Roman" panose="02020603050405020304" pitchFamily="18" charset="0"/>
              </a:rPr>
              <a:t>الحق </a:t>
            </a:r>
            <a:r>
              <a:rPr lang="ar-DZ" sz="3600" b="1" dirty="0">
                <a:latin typeface="Agency FB" panose="020B0503020202020204" pitchFamily="34" charset="0"/>
                <a:ea typeface="Calibri" panose="020F0502020204030204" pitchFamily="34" charset="0"/>
                <a:cs typeface="Times New Roman" panose="02020603050405020304" pitchFamily="18" charset="0"/>
              </a:rPr>
              <a:t>في التخصيص : الباب الثاني الفصل الأول </a:t>
            </a:r>
            <a:br>
              <a:rPr lang="ar-DZ" sz="3600" b="1" dirty="0">
                <a:latin typeface="Agency FB" panose="020B0503020202020204" pitchFamily="34" charset="0"/>
                <a:ea typeface="Calibri" panose="020F0502020204030204" pitchFamily="34" charset="0"/>
                <a:cs typeface="Times New Roman" panose="02020603050405020304" pitchFamily="18" charset="0"/>
              </a:rPr>
            </a:br>
            <a:r>
              <a:rPr lang="ar-DZ" sz="3600" b="1" dirty="0">
                <a:latin typeface="Agency FB" panose="020B0503020202020204" pitchFamily="34" charset="0"/>
                <a:ea typeface="Calibri" panose="020F0502020204030204" pitchFamily="34" charset="0"/>
                <a:cs typeface="Times New Roman" panose="02020603050405020304" pitchFamily="18" charset="0"/>
              </a:rPr>
              <a:t>937-947 ( 11 مادة</a:t>
            </a:r>
            <a:r>
              <a:rPr lang="ar-DZ" sz="3600" b="1" dirty="0" smtClean="0">
                <a:latin typeface="Agency FB" panose="020B0503020202020204" pitchFamily="34" charset="0"/>
                <a:ea typeface="Calibri" panose="020F0502020204030204" pitchFamily="34" charset="0"/>
                <a:cs typeface="Times New Roman" panose="02020603050405020304" pitchFamily="18" charset="0"/>
              </a:rPr>
              <a:t>)</a:t>
            </a:r>
            <a:endParaRPr lang="fr-FR" sz="3600" dirty="0"/>
          </a:p>
        </p:txBody>
      </p:sp>
      <p:pic>
        <p:nvPicPr>
          <p:cNvPr id="5" name="Espace réservé du contenu 4"/>
          <p:cNvPicPr>
            <a:picLocks noGrp="1" noChangeAspect="1"/>
          </p:cNvPicPr>
          <p:nvPr>
            <p:ph sz="half" idx="1"/>
          </p:nvPr>
        </p:nvPicPr>
        <p:blipFill>
          <a:blip r:embed="rId2"/>
          <a:stretch>
            <a:fillRect/>
          </a:stretch>
        </p:blipFill>
        <p:spPr>
          <a:xfrm>
            <a:off x="549796" y="2140521"/>
            <a:ext cx="2390775" cy="3553494"/>
          </a:xfrm>
          <a:prstGeom prst="rect">
            <a:avLst/>
          </a:prstGeom>
        </p:spPr>
      </p:pic>
      <p:sp>
        <p:nvSpPr>
          <p:cNvPr id="4" name="Espace réservé du contenu 3"/>
          <p:cNvSpPr>
            <a:spLocks noGrp="1"/>
          </p:cNvSpPr>
          <p:nvPr>
            <p:ph sz="half" idx="2"/>
          </p:nvPr>
        </p:nvSpPr>
        <p:spPr>
          <a:xfrm>
            <a:off x="3502124" y="1237184"/>
            <a:ext cx="8280920" cy="5360168"/>
          </a:xfrm>
        </p:spPr>
        <p:txBody>
          <a:bodyPr>
            <a:normAutofit fontScale="70000" lnSpcReduction="20000"/>
          </a:bodyPr>
          <a:lstStyle/>
          <a:p>
            <a:pPr algn="r" rtl="1"/>
            <a:r>
              <a:rPr lang="ar-DZ" sz="4600" b="1" dirty="0" smtClean="0">
                <a:latin typeface="Arabic Typesetting" panose="03020402040406030203" pitchFamily="66" charset="-78"/>
                <a:cs typeface="Arabic Typesetting" panose="03020402040406030203" pitchFamily="66" charset="-78"/>
              </a:rPr>
              <a:t>حق ينشأ عن طريق حكم قضائي </a:t>
            </a:r>
          </a:p>
          <a:p>
            <a:pPr algn="r" rtl="1"/>
            <a:r>
              <a:rPr lang="ar-DZ" sz="4600" b="1" dirty="0" smtClean="0">
                <a:latin typeface="Arabic Typesetting" panose="03020402040406030203" pitchFamily="66" charset="-78"/>
                <a:cs typeface="Arabic Typesetting" panose="03020402040406030203" pitchFamily="66" charset="-78"/>
              </a:rPr>
              <a:t>حق عقاري ( 940)</a:t>
            </a:r>
          </a:p>
          <a:p>
            <a:pPr algn="r" rtl="1"/>
            <a:r>
              <a:rPr lang="ar-DZ" sz="4600" b="1" dirty="0" smtClean="0">
                <a:latin typeface="Arabic Typesetting" panose="03020402040406030203" pitchFamily="66" charset="-78"/>
                <a:cs typeface="Arabic Typesetting" panose="03020402040406030203" pitchFamily="66" charset="-78"/>
              </a:rPr>
              <a:t>حق عيني تبعي </a:t>
            </a:r>
          </a:p>
          <a:p>
            <a:pPr algn="r" rtl="1"/>
            <a:r>
              <a:rPr lang="ar-DZ" sz="4600" b="1" dirty="0" smtClean="0">
                <a:latin typeface="Arabic Typesetting" panose="03020402040406030203" pitchFamily="66" charset="-78"/>
                <a:cs typeface="Arabic Typesetting" panose="03020402040406030203" pitchFamily="66" charset="-78"/>
              </a:rPr>
              <a:t>حق من الإجراءات التحفظية </a:t>
            </a:r>
          </a:p>
          <a:p>
            <a:pPr algn="r" rtl="1"/>
            <a:r>
              <a:rPr lang="ar-DZ" sz="4600" b="1" dirty="0" smtClean="0">
                <a:latin typeface="Arabic Typesetting" panose="03020402040406030203" pitchFamily="66" charset="-78"/>
                <a:cs typeface="Arabic Typesetting" panose="03020402040406030203" pitchFamily="66" charset="-78"/>
              </a:rPr>
              <a:t>حق غير قابل للتجزئة </a:t>
            </a:r>
          </a:p>
          <a:p>
            <a:pPr algn="r" rtl="1"/>
            <a:r>
              <a:rPr lang="ar-DZ" sz="4600" b="1" dirty="0" smtClean="0">
                <a:latin typeface="Arabic Typesetting" panose="03020402040406030203" pitchFamily="66" charset="-78"/>
                <a:cs typeface="Arabic Typesetting" panose="03020402040406030203" pitchFamily="66" charset="-78"/>
              </a:rPr>
              <a:t>حق شكلي : يستوجب القيد لنفاده في مواجهة الغير </a:t>
            </a:r>
          </a:p>
          <a:p>
            <a:pPr algn="r" rtl="1"/>
            <a:r>
              <a:rPr lang="ar-DZ" sz="4600" b="1" dirty="0" smtClean="0">
                <a:latin typeface="Arabic Typesetting" panose="03020402040406030203" pitchFamily="66" charset="-78"/>
                <a:cs typeface="Arabic Typesetting" panose="03020402040406030203" pitchFamily="66" charset="-78"/>
              </a:rPr>
              <a:t>يخول للدائن : الحق في التقدم و التتبع </a:t>
            </a:r>
          </a:p>
          <a:p>
            <a:pPr algn="r" rtl="1"/>
            <a:r>
              <a:rPr lang="ar-DZ" sz="4600" b="1" dirty="0" smtClean="0">
                <a:latin typeface="Arabic Typesetting" panose="03020402040406030203" pitchFamily="66" charset="-78"/>
                <a:cs typeface="Arabic Typesetting" panose="03020402040406030203" pitchFamily="66" charset="-78"/>
              </a:rPr>
              <a:t>يخول للمدين : يحتفظ بملكية العقار و حيازته </a:t>
            </a:r>
          </a:p>
          <a:p>
            <a:pPr algn="r" rtl="1"/>
            <a:r>
              <a:rPr lang="ar-DZ" sz="4600" b="1" dirty="0" smtClean="0">
                <a:latin typeface="Arabic Typesetting" panose="03020402040406030203" pitchFamily="66" charset="-78"/>
                <a:cs typeface="Arabic Typesetting" panose="03020402040406030203" pitchFamily="66" charset="-78"/>
              </a:rPr>
              <a:t>يخضع لأحكام الرهن الحيازي فيما يخص القيد و الاثار  </a:t>
            </a:r>
          </a:p>
          <a:p>
            <a:pPr algn="r" rtl="1"/>
            <a:endParaRPr lang="ar-DZ" dirty="0" smtClean="0"/>
          </a:p>
          <a:p>
            <a:pPr algn="r" rtl="1"/>
            <a:endParaRPr lang="ar-DZ" dirty="0" smtClean="0"/>
          </a:p>
          <a:p>
            <a:pPr algn="r" rtl="1"/>
            <a:endParaRPr lang="fr-FR" dirty="0"/>
          </a:p>
        </p:txBody>
      </p:sp>
    </p:spTree>
    <p:extLst>
      <p:ext uri="{BB962C8B-B14F-4D97-AF65-F5344CB8AC3E}">
        <p14:creationId xmlns:p14="http://schemas.microsoft.com/office/powerpoint/2010/main" val="1893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42084" y="260648"/>
            <a:ext cx="8132578" cy="976536"/>
          </a:xfrm>
        </p:spPr>
        <p:txBody>
          <a:bodyPr>
            <a:normAutofit fontScale="90000"/>
          </a:bodyPr>
          <a:lstStyle/>
          <a:p>
            <a:pPr algn="ctr" rtl="1">
              <a:lnSpc>
                <a:spcPct val="107000"/>
              </a:lnSpc>
              <a:spcAft>
                <a:spcPts val="0"/>
              </a:spcAft>
            </a:pP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a:latin typeface="Agency FB" panose="020B0503020202020204" pitchFamily="34" charset="0"/>
                <a:ea typeface="Calibri" panose="020F0502020204030204" pitchFamily="34" charset="0"/>
                <a:cs typeface="Times New Roman" panose="02020603050405020304" pitchFamily="18" charset="0"/>
              </a:rPr>
              <a:t/>
            </a:r>
            <a:br>
              <a:rPr lang="ar-DZ" b="1" dirty="0">
                <a:latin typeface="Agency FB" panose="020B0503020202020204" pitchFamily="34" charset="0"/>
                <a:ea typeface="Calibri" panose="020F0502020204030204" pitchFamily="34" charset="0"/>
                <a:cs typeface="Times New Roman" panose="02020603050405020304" pitchFamily="18" charset="0"/>
              </a:rPr>
            </a:b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a:latin typeface="Agency FB" panose="020B0503020202020204" pitchFamily="34" charset="0"/>
                <a:ea typeface="Calibri" panose="020F0502020204030204" pitchFamily="34" charset="0"/>
                <a:cs typeface="Times New Roman" panose="02020603050405020304" pitchFamily="18" charset="0"/>
              </a:rPr>
              <a:t/>
            </a:r>
            <a:br>
              <a:rPr lang="ar-DZ" b="1" dirty="0">
                <a:latin typeface="Agency FB" panose="020B0503020202020204" pitchFamily="34" charset="0"/>
                <a:ea typeface="Calibri" panose="020F0502020204030204" pitchFamily="34" charset="0"/>
                <a:cs typeface="Times New Roman" panose="02020603050405020304" pitchFamily="18" charset="0"/>
              </a:rPr>
            </a:b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smtClean="0">
                <a:latin typeface="Agency FB" panose="020B0503020202020204" pitchFamily="34" charset="0"/>
                <a:ea typeface="Calibri" panose="020F0502020204030204" pitchFamily="34" charset="0"/>
                <a:cs typeface="Times New Roman" panose="02020603050405020304" pitchFamily="18" charset="0"/>
              </a:rPr>
              <a:t/>
            </a:r>
            <a:br>
              <a:rPr lang="ar-DZ" b="1" dirty="0" smtClean="0">
                <a:latin typeface="Agency FB" panose="020B0503020202020204" pitchFamily="34" charset="0"/>
                <a:ea typeface="Calibri" panose="020F0502020204030204" pitchFamily="34" charset="0"/>
                <a:cs typeface="Times New Roman" panose="02020603050405020304" pitchFamily="18" charset="0"/>
              </a:rPr>
            </a:br>
            <a:r>
              <a:rPr lang="ar-DZ" b="1" dirty="0">
                <a:latin typeface="Agency FB" panose="020B0503020202020204" pitchFamily="34" charset="0"/>
                <a:ea typeface="Calibri" panose="020F0502020204030204" pitchFamily="34" charset="0"/>
                <a:cs typeface="Times New Roman" panose="02020603050405020304" pitchFamily="18" charset="0"/>
              </a:rPr>
              <a:t/>
            </a:r>
            <a:br>
              <a:rPr lang="ar-DZ" b="1" dirty="0">
                <a:latin typeface="Agency FB" panose="020B0503020202020204" pitchFamily="34" charset="0"/>
                <a:ea typeface="Calibri" panose="020F0502020204030204" pitchFamily="34" charset="0"/>
                <a:cs typeface="Times New Roman" panose="02020603050405020304" pitchFamily="18" charset="0"/>
              </a:rPr>
            </a:br>
            <a:r>
              <a:rPr lang="ar-DZ" sz="3100" b="1" dirty="0" smtClean="0">
                <a:latin typeface="Agency FB" panose="020B0503020202020204" pitchFamily="34" charset="0"/>
                <a:ea typeface="Calibri" panose="020F0502020204030204" pitchFamily="34" charset="0"/>
                <a:cs typeface="Times New Roman" panose="02020603050405020304" pitchFamily="18" charset="0"/>
              </a:rPr>
              <a:t>حقوق الامتياز : </a:t>
            </a:r>
            <a:r>
              <a:rPr lang="ar-DZ" sz="3100" b="1" dirty="0">
                <a:latin typeface="Agency FB" panose="020B0503020202020204" pitchFamily="34" charset="0"/>
                <a:ea typeface="Calibri" panose="020F0502020204030204" pitchFamily="34" charset="0"/>
                <a:cs typeface="Times New Roman" panose="02020603050405020304" pitchFamily="18" charset="0"/>
              </a:rPr>
              <a:t>الباب </a:t>
            </a:r>
            <a:r>
              <a:rPr lang="ar-DZ" sz="3100" b="1" dirty="0" smtClean="0">
                <a:latin typeface="Agency FB" panose="020B0503020202020204" pitchFamily="34" charset="0"/>
                <a:ea typeface="Calibri" panose="020F0502020204030204" pitchFamily="34" charset="0"/>
                <a:cs typeface="Times New Roman" panose="02020603050405020304" pitchFamily="18" charset="0"/>
              </a:rPr>
              <a:t>الرابع </a:t>
            </a:r>
            <a:r>
              <a:rPr lang="ar-DZ" sz="3100" b="1" dirty="0">
                <a:latin typeface="Agency FB" panose="020B0503020202020204" pitchFamily="34" charset="0"/>
                <a:ea typeface="Calibri" panose="020F0502020204030204" pitchFamily="34" charset="0"/>
                <a:cs typeface="Times New Roman" panose="02020603050405020304" pitchFamily="18" charset="0"/>
              </a:rPr>
              <a:t>الفصل الأول </a:t>
            </a:r>
            <a:br>
              <a:rPr lang="ar-DZ" sz="3100" b="1" dirty="0">
                <a:latin typeface="Agency FB" panose="020B0503020202020204" pitchFamily="34" charset="0"/>
                <a:ea typeface="Calibri" panose="020F0502020204030204" pitchFamily="34" charset="0"/>
                <a:cs typeface="Times New Roman" panose="02020603050405020304" pitchFamily="18" charset="0"/>
              </a:rPr>
            </a:br>
            <a:r>
              <a:rPr lang="ar-DZ" sz="3100" b="1" dirty="0" smtClean="0">
                <a:latin typeface="Agency FB" panose="020B0503020202020204" pitchFamily="34" charset="0"/>
                <a:ea typeface="Calibri" panose="020F0502020204030204" pitchFamily="34" charset="0"/>
                <a:cs typeface="Times New Roman" panose="02020603050405020304" pitchFamily="18" charset="0"/>
              </a:rPr>
              <a:t>982-1001 </a:t>
            </a:r>
            <a:r>
              <a:rPr lang="ar-DZ" sz="3100" b="1" dirty="0">
                <a:latin typeface="Agency FB" panose="020B0503020202020204" pitchFamily="34" charset="0"/>
                <a:ea typeface="Calibri" panose="020F0502020204030204" pitchFamily="34" charset="0"/>
                <a:cs typeface="Times New Roman" panose="02020603050405020304" pitchFamily="18" charset="0"/>
              </a:rPr>
              <a:t>( </a:t>
            </a:r>
            <a:r>
              <a:rPr lang="ar-DZ" sz="3100" b="1" dirty="0" smtClean="0">
                <a:latin typeface="Agency FB" panose="020B0503020202020204" pitchFamily="34" charset="0"/>
                <a:ea typeface="Calibri" panose="020F0502020204030204" pitchFamily="34" charset="0"/>
                <a:cs typeface="Times New Roman" panose="02020603050405020304" pitchFamily="18" charset="0"/>
              </a:rPr>
              <a:t>19 </a:t>
            </a:r>
            <a:r>
              <a:rPr lang="ar-DZ" sz="3100" b="1" dirty="0">
                <a:latin typeface="Agency FB" panose="020B0503020202020204" pitchFamily="34" charset="0"/>
                <a:ea typeface="Calibri" panose="020F0502020204030204" pitchFamily="34" charset="0"/>
                <a:cs typeface="Times New Roman" panose="02020603050405020304" pitchFamily="18" charset="0"/>
              </a:rPr>
              <a:t>مادة</a:t>
            </a:r>
            <a:r>
              <a:rPr lang="ar-DZ" sz="3100" b="1" dirty="0" smtClean="0">
                <a:latin typeface="Agency FB" panose="020B0503020202020204" pitchFamily="34" charset="0"/>
                <a:ea typeface="Calibri" panose="020F0502020204030204" pitchFamily="34" charset="0"/>
                <a:cs typeface="Times New Roman" panose="02020603050405020304" pitchFamily="18" charset="0"/>
              </a:rPr>
              <a:t>)</a:t>
            </a:r>
            <a:endParaRPr lang="fr-FR" sz="3100" dirty="0"/>
          </a:p>
        </p:txBody>
      </p:sp>
      <p:pic>
        <p:nvPicPr>
          <p:cNvPr id="6" name="Espace réservé du contenu 5"/>
          <p:cNvPicPr>
            <a:picLocks noGrp="1" noChangeAspect="1"/>
          </p:cNvPicPr>
          <p:nvPr>
            <p:ph sz="half" idx="1"/>
          </p:nvPr>
        </p:nvPicPr>
        <p:blipFill>
          <a:blip r:embed="rId2"/>
          <a:stretch>
            <a:fillRect/>
          </a:stretch>
        </p:blipFill>
        <p:spPr>
          <a:xfrm>
            <a:off x="405780" y="52229"/>
            <a:ext cx="2384524" cy="1288539"/>
          </a:xfrm>
          <a:prstGeom prst="rect">
            <a:avLst/>
          </a:prstGeom>
        </p:spPr>
      </p:pic>
      <p:graphicFrame>
        <p:nvGraphicFramePr>
          <p:cNvPr id="10" name="Espace réservé du contenu 9"/>
          <p:cNvGraphicFramePr>
            <a:graphicFrameLocks noGrp="1"/>
          </p:cNvGraphicFramePr>
          <p:nvPr>
            <p:ph sz="half" idx="2"/>
            <p:extLst>
              <p:ext uri="{D42A27DB-BD31-4B8C-83A1-F6EECF244321}">
                <p14:modId xmlns:p14="http://schemas.microsoft.com/office/powerpoint/2010/main" val="490662381"/>
              </p:ext>
            </p:extLst>
          </p:nvPr>
        </p:nvGraphicFramePr>
        <p:xfrm>
          <a:off x="261764" y="2753544"/>
          <a:ext cx="11665296" cy="4104456"/>
        </p:xfrm>
        <a:graphic>
          <a:graphicData uri="http://schemas.openxmlformats.org/drawingml/2006/table">
            <a:tbl>
              <a:tblPr firstRow="1" bandRow="1">
                <a:tableStyleId>{69012ECD-51FC-41F1-AA8D-1B2483CD663E}</a:tableStyleId>
              </a:tblPr>
              <a:tblGrid>
                <a:gridCol w="6095189"/>
                <a:gridCol w="5570107"/>
              </a:tblGrid>
              <a:tr h="890590">
                <a:tc>
                  <a:txBody>
                    <a:bodyPr/>
                    <a:lstStyle/>
                    <a:p>
                      <a:pPr algn="ctr" rtl="1"/>
                      <a:r>
                        <a:rPr lang="ar-DZ" sz="4000" dirty="0" smtClean="0">
                          <a:latin typeface="Arabic Typesetting" panose="03020402040406030203" pitchFamily="66" charset="-78"/>
                          <a:cs typeface="Arabic Typesetting" panose="03020402040406030203" pitchFamily="66" charset="-78"/>
                        </a:rPr>
                        <a:t>حقوق الامتياز الخاصة </a:t>
                      </a:r>
                      <a:endParaRPr lang="fr-FR" sz="4000" dirty="0">
                        <a:latin typeface="Arabic Typesetting" panose="03020402040406030203" pitchFamily="66" charset="-78"/>
                        <a:cs typeface="Arabic Typesetting" panose="03020402040406030203" pitchFamily="66" charset="-78"/>
                      </a:endParaRPr>
                    </a:p>
                  </a:txBody>
                  <a:tcPr/>
                </a:tc>
                <a:tc>
                  <a:txBody>
                    <a:bodyPr/>
                    <a:lstStyle/>
                    <a:p>
                      <a:pPr algn="ctr" rtl="1"/>
                      <a:r>
                        <a:rPr lang="ar-DZ" sz="4000" dirty="0" smtClean="0">
                          <a:latin typeface="Arabic Typesetting" panose="03020402040406030203" pitchFamily="66" charset="-78"/>
                          <a:cs typeface="Arabic Typesetting" panose="03020402040406030203" pitchFamily="66" charset="-78"/>
                        </a:rPr>
                        <a:t>حقوق الامتياز العامة </a:t>
                      </a:r>
                      <a:endParaRPr lang="fr-FR" sz="4000" dirty="0">
                        <a:latin typeface="Arabic Typesetting" panose="03020402040406030203" pitchFamily="66" charset="-78"/>
                        <a:cs typeface="Arabic Typesetting" panose="03020402040406030203" pitchFamily="66" charset="-78"/>
                      </a:endParaRPr>
                    </a:p>
                  </a:txBody>
                  <a:tcPr/>
                </a:tc>
              </a:tr>
              <a:tr h="3213866">
                <a:tc>
                  <a:txBody>
                    <a:bodyPr/>
                    <a:lstStyle/>
                    <a:p>
                      <a:pPr algn="r" rtl="1"/>
                      <a:r>
                        <a:rPr lang="ar-DZ" sz="4800" dirty="0" smtClean="0">
                          <a:latin typeface="Arabic Typesetting" panose="03020402040406030203" pitchFamily="66" charset="-78"/>
                          <a:cs typeface="Arabic Typesetting" panose="03020402040406030203" pitchFamily="66" charset="-78"/>
                        </a:rPr>
                        <a:t>ضمان و امتياز على عين معينة من أموال المدين </a:t>
                      </a:r>
                    </a:p>
                    <a:p>
                      <a:pPr algn="r" rtl="1"/>
                      <a:r>
                        <a:rPr lang="ar-DZ" sz="4800" dirty="0" smtClean="0">
                          <a:latin typeface="Arabic Typesetting" panose="03020402040406030203" pitchFamily="66" charset="-78"/>
                          <a:cs typeface="Arabic Typesetting" panose="03020402040406030203" pitchFamily="66" charset="-78"/>
                        </a:rPr>
                        <a:t>تخول حق التتبع و التقدم </a:t>
                      </a:r>
                    </a:p>
                    <a:p>
                      <a:pPr algn="r" rtl="1"/>
                      <a:r>
                        <a:rPr lang="ar-DZ" sz="4800" dirty="0" smtClean="0">
                          <a:latin typeface="Arabic Typesetting" panose="03020402040406030203" pitchFamily="66" charset="-78"/>
                          <a:cs typeface="Arabic Typesetting" panose="03020402040406030203" pitchFamily="66" charset="-78"/>
                        </a:rPr>
                        <a:t>نوعان : واقعة على المنقول أو واقعة على عقار </a:t>
                      </a:r>
                      <a:endParaRPr lang="fr-FR" sz="4800" dirty="0">
                        <a:latin typeface="Arabic Typesetting" panose="03020402040406030203" pitchFamily="66" charset="-78"/>
                        <a:cs typeface="Arabic Typesetting" panose="03020402040406030203" pitchFamily="66" charset="-78"/>
                      </a:endParaRPr>
                    </a:p>
                  </a:txBody>
                  <a:tcPr/>
                </a:tc>
                <a:tc>
                  <a:txBody>
                    <a:bodyPr/>
                    <a:lstStyle/>
                    <a:p>
                      <a:pPr algn="r" rtl="1"/>
                      <a:r>
                        <a:rPr lang="ar-DZ" sz="4800" dirty="0" smtClean="0">
                          <a:latin typeface="Arabic Typesetting" panose="03020402040406030203" pitchFamily="66" charset="-78"/>
                          <a:cs typeface="Arabic Typesetting" panose="03020402040406030203" pitchFamily="66" charset="-78"/>
                        </a:rPr>
                        <a:t>ضمان و تامين على كل امول المدين </a:t>
                      </a:r>
                    </a:p>
                    <a:p>
                      <a:pPr algn="r" rtl="1"/>
                      <a:r>
                        <a:rPr lang="ar-DZ" sz="4800" dirty="0" smtClean="0">
                          <a:latin typeface="Arabic Typesetting" panose="03020402040406030203" pitchFamily="66" charset="-78"/>
                          <a:cs typeface="Arabic Typesetting" panose="03020402040406030203" pitchFamily="66" charset="-78"/>
                        </a:rPr>
                        <a:t>لا تخضع</a:t>
                      </a:r>
                      <a:r>
                        <a:rPr lang="ar-DZ" sz="4800" baseline="0" dirty="0" smtClean="0">
                          <a:latin typeface="Arabic Typesetting" panose="03020402040406030203" pitchFamily="66" charset="-78"/>
                          <a:cs typeface="Arabic Typesetting" panose="03020402040406030203" pitchFamily="66" charset="-78"/>
                        </a:rPr>
                        <a:t> للشهر و لو كان محلها عقار </a:t>
                      </a:r>
                    </a:p>
                    <a:p>
                      <a:pPr algn="r" rtl="1"/>
                      <a:r>
                        <a:rPr lang="ar-DZ" sz="4800" baseline="0" dirty="0" smtClean="0">
                          <a:latin typeface="Arabic Typesetting" panose="03020402040406030203" pitchFamily="66" charset="-78"/>
                          <a:cs typeface="Arabic Typesetting" panose="03020402040406030203" pitchFamily="66" charset="-78"/>
                        </a:rPr>
                        <a:t>لا تولد حق التتبع كونها لا ترد على مال معين بالذات </a:t>
                      </a:r>
                      <a:endParaRPr lang="fr-FR" sz="4800" dirty="0">
                        <a:latin typeface="Arabic Typesetting" panose="03020402040406030203" pitchFamily="66" charset="-78"/>
                        <a:cs typeface="Arabic Typesetting" panose="03020402040406030203" pitchFamily="66" charset="-78"/>
                      </a:endParaRPr>
                    </a:p>
                  </a:txBody>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882418505"/>
              </p:ext>
            </p:extLst>
          </p:nvPr>
        </p:nvGraphicFramePr>
        <p:xfrm>
          <a:off x="405780" y="1628800"/>
          <a:ext cx="11377264" cy="1188720"/>
        </p:xfrm>
        <a:graphic>
          <a:graphicData uri="http://schemas.openxmlformats.org/drawingml/2006/table">
            <a:tbl>
              <a:tblPr firstRow="1" bandRow="1">
                <a:tableStyleId>{5FD0F851-EC5A-4D38-B0AD-8093EC10F338}</a:tableStyleId>
              </a:tblPr>
              <a:tblGrid>
                <a:gridCol w="11377264"/>
              </a:tblGrid>
              <a:tr h="370840">
                <a:tc>
                  <a:txBody>
                    <a:bodyPr/>
                    <a:lstStyle/>
                    <a:p>
                      <a:pPr algn="r" rtl="1"/>
                      <a:r>
                        <a:rPr lang="ar-DZ" sz="3600" dirty="0" smtClean="0">
                          <a:latin typeface="Arabic Typesetting" panose="03020402040406030203" pitchFamily="66" charset="-78"/>
                          <a:cs typeface="Arabic Typesetting" panose="03020402040406030203" pitchFamily="66" charset="-78"/>
                        </a:rPr>
                        <a:t>ما 982:</a:t>
                      </a:r>
                      <a:r>
                        <a:rPr lang="ar-DZ" sz="3600" baseline="0" dirty="0" smtClean="0">
                          <a:latin typeface="Arabic Typesetting" panose="03020402040406030203" pitchFamily="66" charset="-78"/>
                          <a:cs typeface="Arabic Typesetting" panose="03020402040406030203" pitchFamily="66" charset="-78"/>
                        </a:rPr>
                        <a:t> «الامتياز أولوية يقررها القانون لدين معين مراعاة منه لصفته و لا يكون للدين امتياز الا بمقتضى نص قانوني»</a:t>
                      </a:r>
                    </a:p>
                    <a:p>
                      <a:pPr algn="r" rtl="1"/>
                      <a:r>
                        <a:rPr lang="ar-DZ" sz="3600" baseline="0" dirty="0" smtClean="0">
                          <a:latin typeface="Arabic Typesetting" panose="03020402040406030203" pitchFamily="66" charset="-78"/>
                          <a:cs typeface="Arabic Typesetting" panose="03020402040406030203" pitchFamily="66" charset="-78"/>
                        </a:rPr>
                        <a:t>تامين قانوني – الامتياز للدين و ليس للدائن – مصدره القانون </a:t>
                      </a:r>
                      <a:endParaRPr lang="fr-FR" sz="3600" dirty="0">
                        <a:latin typeface="Arabic Typesetting" panose="03020402040406030203" pitchFamily="66" charset="-78"/>
                        <a:cs typeface="Arabic Typesetting" panose="03020402040406030203" pitchFamily="66" charset="-78"/>
                      </a:endParaRPr>
                    </a:p>
                  </a:txBody>
                  <a:tcPr/>
                </a:tc>
              </a:tr>
            </a:tbl>
          </a:graphicData>
        </a:graphic>
      </p:graphicFrame>
    </p:spTree>
    <p:extLst>
      <p:ext uri="{BB962C8B-B14F-4D97-AF65-F5344CB8AC3E}">
        <p14:creationId xmlns:p14="http://schemas.microsoft.com/office/powerpoint/2010/main" val="243575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vres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12022_TF02787940_TF02787940.potx" id="{F1CFDDCE-5F12-468A-A560-9C25D09E4DE9}" vid="{64708D2F-0B50-4C7B-BBA8-11F9A1AC41D2}"/>
    </a:ext>
  </a:extLst>
</a:theme>
</file>

<file path=ppt/theme/theme2.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hèm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301D382-32B0-43EE-932C-28906AF37617}">
  <ds:schemaRefs>
    <ds:schemaRef ds:uri="http://purl.org/dc/terms/"/>
    <ds:schemaRef ds:uri="http://www.w3.org/XML/1998/namespace"/>
    <ds:schemaRef ds:uri="http://schemas.openxmlformats.org/package/2006/metadata/core-properties"/>
    <ds:schemaRef ds:uri="4873beb7-5857-4685-be1f-d57550cc96cc"/>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de rayonnages de bibliothèque bleus (grand écran)</Template>
  <TotalTime>0</TotalTime>
  <Words>6699</Words>
  <Application>Microsoft Office PowerPoint</Application>
  <PresentationFormat>Personnalisé</PresentationFormat>
  <Paragraphs>550</Paragraphs>
  <Slides>99</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99</vt:i4>
      </vt:variant>
    </vt:vector>
  </HeadingPairs>
  <TitlesOfParts>
    <vt:vector size="109" baseType="lpstr">
      <vt:lpstr>Agency FB</vt:lpstr>
      <vt:lpstr>Arabic Typesetting</vt:lpstr>
      <vt:lpstr>Arial</vt:lpstr>
      <vt:lpstr>Calibri</vt:lpstr>
      <vt:lpstr>Century Gothic</vt:lpstr>
      <vt:lpstr>Tahoma</vt:lpstr>
      <vt:lpstr>Times New Roman</vt:lpstr>
      <vt:lpstr>Traditional Arabic</vt:lpstr>
      <vt:lpstr>Wingdings</vt:lpstr>
      <vt:lpstr>Livres 16:9</vt:lpstr>
      <vt:lpstr>عقد الايجار المدني وفقا لقانون رقم 07-05 المعدل و المتمم للقانون المدني  </vt:lpstr>
      <vt:lpstr>بعض المعطيات الهامة </vt:lpstr>
      <vt:lpstr>بعض المعطيات الهامة </vt:lpstr>
      <vt:lpstr>تعريف عقد الايجار </vt:lpstr>
      <vt:lpstr>ما يدخل في نطاق التشريعات الاستثنائية </vt:lpstr>
      <vt:lpstr>عناصر انعقاد  عقد الايجار </vt:lpstr>
      <vt:lpstr>1     ذ    1. التراضي  من له الحق في الايجار ( المؤجر)؟  </vt:lpstr>
      <vt:lpstr>Présentation PowerPoint</vt:lpstr>
      <vt:lpstr>Présentation PowerPoint</vt:lpstr>
      <vt:lpstr>1     ذ    2. الشيء المؤجر   </vt:lpstr>
      <vt:lpstr>1         3. بدل الايجار    </vt:lpstr>
      <vt:lpstr>1         4. مدة الايجار    </vt:lpstr>
      <vt:lpstr>1         5. الشكلية   </vt:lpstr>
      <vt:lpstr>أثار عقد الايجار  </vt:lpstr>
      <vt:lpstr>الالتزام بتسليم العين المؤجرة ما 476-477-478 ق م </vt:lpstr>
      <vt:lpstr>الالتزام بتسليم العين المؤجرة ما 476-477-478 ق م   </vt:lpstr>
      <vt:lpstr>الالتزام بتسليم العين المؤجرة ما 476-477-478 ق م   </vt:lpstr>
      <vt:lpstr>الالتزام بصيانة العين المؤجرة المواد ،479 ،480 ،481 482 ق م </vt:lpstr>
      <vt:lpstr>الالتزام بصيانة العين المؤجرة المواد ،479 ،480 ،481 482 ق م </vt:lpstr>
      <vt:lpstr>الالتزام بصيانة العين المؤجرة المواد ،479 ،480 ،481 482 ق م </vt:lpstr>
      <vt:lpstr>الالتزام بصيانة العين المؤجرة المواد ،479 ،480 ،481 482 ق م </vt:lpstr>
      <vt:lpstr>الالتزام بصيانة العين المؤجرة المواد ،479 ،480 ،481 482 ق م </vt:lpstr>
      <vt:lpstr>التزام المؤجر بضمان انتفاع المستأجر من العين المؤجرة ما 483 – 485- 487 ق م </vt:lpstr>
      <vt:lpstr>التزام المؤجر بضمان العيوب المخفية:  ما 488 – 489 ق م </vt:lpstr>
      <vt:lpstr>التأمينات الشخصية والعينية وفقا للقانون المدني الجزائري</vt:lpstr>
      <vt:lpstr>خطة الدراسة :</vt:lpstr>
      <vt:lpstr>علاقة المديونية </vt:lpstr>
      <vt:lpstr>الضمان العام </vt:lpstr>
      <vt:lpstr>التأمينات الشخصية أو التأمينات العينية </vt:lpstr>
      <vt:lpstr>التأمينات الشخصية: عقد الكفالة</vt:lpstr>
      <vt:lpstr>التأمينات الشخصية: عقد الكفالة</vt:lpstr>
      <vt:lpstr>عقد الكفالة</vt:lpstr>
      <vt:lpstr>خصائص عقد الكفالة</vt:lpstr>
      <vt:lpstr>خصائص عقد الكفالة</vt:lpstr>
      <vt:lpstr>خصائص عقد الكفالة</vt:lpstr>
      <vt:lpstr>أنواع الكفالة: </vt:lpstr>
      <vt:lpstr>أنواع الكفالة: </vt:lpstr>
      <vt:lpstr>أركان عقد الكفالة </vt:lpstr>
      <vt:lpstr>أركان عقد  الكفالة: </vt:lpstr>
      <vt:lpstr>أركان عقد  الكفالة: </vt:lpstr>
      <vt:lpstr>أركان عقد  الكفالة: </vt:lpstr>
      <vt:lpstr>أركان عقد  الكفالة: </vt:lpstr>
      <vt:lpstr>أركان عقد  الكفالة: </vt:lpstr>
      <vt:lpstr>أثار عقد الكفالة :</vt:lpstr>
      <vt:lpstr>1. حقوق المكفول له (الدائن): </vt:lpstr>
      <vt:lpstr>1. حقوق المكفول له (الدائن): </vt:lpstr>
      <vt:lpstr> 2. حقوق الكفيل: </vt:lpstr>
      <vt:lpstr> 2. حقوق الكفيل: </vt:lpstr>
      <vt:lpstr> 2. حقوق الكفيل: </vt:lpstr>
      <vt:lpstr> 2. حقوق الكفيل: </vt:lpstr>
      <vt:lpstr> 2. حقوق الكفيل: </vt:lpstr>
      <vt:lpstr> 2. حقوق الكفيل: </vt:lpstr>
      <vt:lpstr> 2. حقوق الكفيل: </vt:lpstr>
      <vt:lpstr> 2. حقوق الكفيل: </vt:lpstr>
      <vt:lpstr>  3. العلاقة بين الكفيل و المدين:</vt:lpstr>
      <vt:lpstr>  3. العلاقة بين الكفيل و المدين:</vt:lpstr>
      <vt:lpstr>  3. العلاقة بين الكفيل و المدين:</vt:lpstr>
      <vt:lpstr>الحقوق العينية التبعية أو التأمينات العينية </vt:lpstr>
      <vt:lpstr>الرهن </vt:lpstr>
      <vt:lpstr>تقديم عام: </vt:lpstr>
      <vt:lpstr>الرهن الرسمي: </vt:lpstr>
      <vt:lpstr>خصائص الرهن الرسمي: </vt:lpstr>
      <vt:lpstr>خصائص الرهن الرسمي: </vt:lpstr>
      <vt:lpstr>عناصر انعقاد الرهن الرسمي : </vt:lpstr>
      <vt:lpstr> الرضا:</vt:lpstr>
      <vt:lpstr> الاهلية :</vt:lpstr>
      <vt:lpstr> محل الرهن الرسمي  :</vt:lpstr>
      <vt:lpstr> محل الرهن الرسمي  :</vt:lpstr>
      <vt:lpstr> قيد  الرهن الرسمي  :</vt:lpstr>
      <vt:lpstr>   أثار الرهن الرسمي :  </vt:lpstr>
      <vt:lpstr>    آثار الرهن الرسمي فيما بين التعاقدين: </vt:lpstr>
      <vt:lpstr>    آثار الرهن الرسمي فيما بين التعاقدين: </vt:lpstr>
      <vt:lpstr>    آثار الرهن الرسمي فيما بين التعاقدين: </vt:lpstr>
      <vt:lpstr>    آثار الرهن الرسمي فيما بين التعاقدين: </vt:lpstr>
      <vt:lpstr>    آثار الرهن الرسمي فيما بين التعاقدين: </vt:lpstr>
      <vt:lpstr>    آثار الرهن الرسمي بالنسبة للغير: </vt:lpstr>
      <vt:lpstr>أثار الرهن الرسمي :</vt:lpstr>
      <vt:lpstr>أثار الرهن الرسمي :</vt:lpstr>
      <vt:lpstr>الرهن الحيازي : </vt:lpstr>
      <vt:lpstr>الرهن الحيازي : </vt:lpstr>
      <vt:lpstr>أهم خصائص الرهن الحيازي :</vt:lpstr>
      <vt:lpstr>مرحلة تكوين  الرهن الحيازي : </vt:lpstr>
      <vt:lpstr>مرحلة تكوين  الرهن الحيازي :الأركان الخاصة  </vt:lpstr>
      <vt:lpstr>مرحلة تكوين  الرهن الحيازي :الأركان الخاصة  </vt:lpstr>
      <vt:lpstr>مرحلة تكوين  الرهن الحيازي :الأركان الخاصة  </vt:lpstr>
      <vt:lpstr>أثار عقد الرهن الحيازي : </vt:lpstr>
      <vt:lpstr>أثار عقد الرهن الحيازي : فيما يخص المتعاقدين</vt:lpstr>
      <vt:lpstr>أثار عقد الرهن الحيازي : فيما يخص المتعاقدين</vt:lpstr>
      <vt:lpstr>أثار عقد الرهن الحيازي : فيما يخص المتعاقدين</vt:lpstr>
      <vt:lpstr>أثار عقد الرهن الحيازي : فيما يخص المتعاقدين</vt:lpstr>
      <vt:lpstr>أثار عقد الرهن الحيازي : فيما يخص المتعاقدين</vt:lpstr>
      <vt:lpstr>أثار عقد الرهن الحيازي : فيما يخص المتعاقدين</vt:lpstr>
      <vt:lpstr>أثار عقد الرهن الحيازي : فيما يخص المتعاقدين</vt:lpstr>
      <vt:lpstr>ج. آثار الرهن الحيازي بالنسبة للغير:</vt:lpstr>
      <vt:lpstr>ج. آثار الرهن الحيازي بالنسبة للغير:</vt:lpstr>
      <vt:lpstr>ج. آثار الرهن الحيازي بالنسبة للغير:</vt:lpstr>
      <vt:lpstr>بعض عناصر المقارنة بين الرهن الحيازي و الرهن الرسمي</vt:lpstr>
      <vt:lpstr>   الحق في التخصيص : الباب الثاني الفصل الأول  937-947 ( 11 مادة)</vt:lpstr>
      <vt:lpstr>        حقوق الامتياز : الباب الرابع الفصل الأول  982-1001 ( 19 مادة)</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2024-02-04T20:38:00Z</dcterms:created>
  <dcterms:modified xsi:type="dcterms:W3CDTF">2024-05-13T22:24:51Z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