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14"/>
  </p:notesMasterIdLst>
  <p:sldIdLst>
    <p:sldId id="256" r:id="rId2"/>
    <p:sldId id="275" r:id="rId3"/>
    <p:sldId id="269" r:id="rId4"/>
    <p:sldId id="261" r:id="rId5"/>
    <p:sldId id="277" r:id="rId6"/>
    <p:sldId id="273" r:id="rId7"/>
    <p:sldId id="265" r:id="rId8"/>
    <p:sldId id="270" r:id="rId9"/>
    <p:sldId id="266" r:id="rId10"/>
    <p:sldId id="267" r:id="rId11"/>
    <p:sldId id="278" r:id="rId12"/>
    <p:sldId id="279"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2" d="100"/>
          <a:sy n="122" d="100"/>
        </p:scale>
        <p:origin x="-131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_rels/data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image" Target="../media/image4.jpg"/><Relationship Id="rId4" Type="http://schemas.openxmlformats.org/officeDocument/2006/relationships/image" Target="../media/image7.jpg"/></Relationships>
</file>

<file path=ppt/diagrams/_rels/drawing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image" Target="../media/image4.jpg"/><Relationship Id="rId4" Type="http://schemas.openxmlformats.org/officeDocument/2006/relationships/image" Target="../media/image7.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127F05-10F1-421D-A3ED-69FF9E995547}"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endParaRPr lang="fr-FR"/>
        </a:p>
      </dgm:t>
    </dgm:pt>
    <dgm:pt modelId="{4AE42159-81EC-4BEE-A025-D6DEFB4A0585}">
      <dgm:prSet phldrT="[Texte]"/>
      <dgm:spPr/>
      <dgm:t>
        <a:bodyPr/>
        <a:lstStyle/>
        <a:p>
          <a:r>
            <a:rPr lang="fr-FR" dirty="0" smtClean="0"/>
            <a:t>Le manager </a:t>
          </a:r>
          <a:endParaRPr lang="fr-FR" dirty="0"/>
        </a:p>
      </dgm:t>
    </dgm:pt>
    <dgm:pt modelId="{97F5DED8-9997-401B-A8F1-21DBC616E350}" type="parTrans" cxnId="{5FD7E27E-E62F-4BE0-8F4B-AB295B0B1A2F}">
      <dgm:prSet/>
      <dgm:spPr/>
      <dgm:t>
        <a:bodyPr/>
        <a:lstStyle/>
        <a:p>
          <a:endParaRPr lang="fr-FR"/>
        </a:p>
      </dgm:t>
    </dgm:pt>
    <dgm:pt modelId="{275E3369-0177-4D55-8D0C-78978076D9FA}" type="sibTrans" cxnId="{5FD7E27E-E62F-4BE0-8F4B-AB295B0B1A2F}">
      <dgm:prSet/>
      <dgm:spPr/>
      <dgm:t>
        <a:bodyPr/>
        <a:lstStyle/>
        <a:p>
          <a:endParaRPr lang="fr-FR"/>
        </a:p>
      </dgm:t>
    </dgm:pt>
    <dgm:pt modelId="{77E76BA9-CA60-4EE1-82BB-2E76C8CC5E19}">
      <dgm:prSet phldrT="[Texte]"/>
      <dgm:spPr/>
      <dgm:t>
        <a:bodyPr/>
        <a:lstStyle/>
        <a:p>
          <a:r>
            <a:rPr lang="fr-FR" dirty="0" smtClean="0"/>
            <a:t>Centrés sur le présent</a:t>
          </a:r>
          <a:endParaRPr lang="fr-FR" dirty="0"/>
        </a:p>
      </dgm:t>
    </dgm:pt>
    <dgm:pt modelId="{7D264350-69E9-4634-8A53-8C41F5897A46}" type="parTrans" cxnId="{C0B4F5D8-5654-466A-AA24-988E91234DF4}">
      <dgm:prSet/>
      <dgm:spPr/>
      <dgm:t>
        <a:bodyPr/>
        <a:lstStyle/>
        <a:p>
          <a:endParaRPr lang="fr-FR"/>
        </a:p>
      </dgm:t>
    </dgm:pt>
    <dgm:pt modelId="{677735D9-4818-42F8-A57D-8525C3D84BC1}" type="sibTrans" cxnId="{C0B4F5D8-5654-466A-AA24-988E91234DF4}">
      <dgm:prSet/>
      <dgm:spPr/>
      <dgm:t>
        <a:bodyPr/>
        <a:lstStyle/>
        <a:p>
          <a:endParaRPr lang="fr-FR"/>
        </a:p>
      </dgm:t>
    </dgm:pt>
    <dgm:pt modelId="{A45230AA-E6AF-4F69-9FD3-04B704E93472}">
      <dgm:prSet phldrT="[Texte]"/>
      <dgm:spPr/>
      <dgm:t>
        <a:bodyPr/>
        <a:lstStyle/>
        <a:p>
          <a:r>
            <a:rPr lang="fr-FR" dirty="0" smtClean="0"/>
            <a:t>Aiment la stabilité </a:t>
          </a:r>
          <a:endParaRPr lang="fr-FR" dirty="0"/>
        </a:p>
      </dgm:t>
    </dgm:pt>
    <dgm:pt modelId="{D243F136-4EDB-46E7-9CC3-5A58CEB64375}" type="parTrans" cxnId="{CCD8611E-22B9-4647-A40A-591D6D114BBF}">
      <dgm:prSet/>
      <dgm:spPr/>
      <dgm:t>
        <a:bodyPr/>
        <a:lstStyle/>
        <a:p>
          <a:endParaRPr lang="fr-FR"/>
        </a:p>
      </dgm:t>
    </dgm:pt>
    <dgm:pt modelId="{DD5D77DA-0617-4ED7-B1DD-0D1873767AE9}" type="sibTrans" cxnId="{CCD8611E-22B9-4647-A40A-591D6D114BBF}">
      <dgm:prSet/>
      <dgm:spPr/>
      <dgm:t>
        <a:bodyPr/>
        <a:lstStyle/>
        <a:p>
          <a:endParaRPr lang="fr-FR"/>
        </a:p>
      </dgm:t>
    </dgm:pt>
    <dgm:pt modelId="{218F3967-28E2-4EA4-9255-5F2C9D7CB998}">
      <dgm:prSet phldrT="[Texte]"/>
      <dgm:spPr/>
      <dgm:t>
        <a:bodyPr/>
        <a:lstStyle/>
        <a:p>
          <a:r>
            <a:rPr lang="fr-FR" dirty="0" smtClean="0"/>
            <a:t>S’orientent d’abord sur le court terme </a:t>
          </a:r>
          <a:endParaRPr lang="fr-FR" dirty="0"/>
        </a:p>
      </dgm:t>
    </dgm:pt>
    <dgm:pt modelId="{800F2FA9-1546-45EF-9B63-F27928AF1EBE}" type="parTrans" cxnId="{DBEC20A4-9301-4295-9260-BAE4AF8BAA00}">
      <dgm:prSet/>
      <dgm:spPr/>
      <dgm:t>
        <a:bodyPr/>
        <a:lstStyle/>
        <a:p>
          <a:endParaRPr lang="fr-FR"/>
        </a:p>
      </dgm:t>
    </dgm:pt>
    <dgm:pt modelId="{BBCCD52F-A35C-4BBE-A06B-1E731B058C96}" type="sibTrans" cxnId="{DBEC20A4-9301-4295-9260-BAE4AF8BAA00}">
      <dgm:prSet/>
      <dgm:spPr/>
      <dgm:t>
        <a:bodyPr/>
        <a:lstStyle/>
        <a:p>
          <a:endParaRPr lang="fr-FR"/>
        </a:p>
      </dgm:t>
    </dgm:pt>
    <dgm:pt modelId="{E83B6315-1B1E-447E-8A90-DD7032AAB622}">
      <dgm:prSet phldrT="[Texte]"/>
      <dgm:spPr/>
      <dgm:t>
        <a:bodyPr/>
        <a:lstStyle/>
        <a:p>
          <a:r>
            <a:rPr lang="fr-FR" dirty="0" smtClean="0"/>
            <a:t>Le leader </a:t>
          </a:r>
          <a:endParaRPr lang="fr-FR" dirty="0"/>
        </a:p>
      </dgm:t>
    </dgm:pt>
    <dgm:pt modelId="{62C4DB1C-5C5E-40C1-BF01-7CA164FD25C0}" type="parTrans" cxnId="{CCAE698B-138D-43E1-B774-3712ECCF0719}">
      <dgm:prSet/>
      <dgm:spPr/>
      <dgm:t>
        <a:bodyPr/>
        <a:lstStyle/>
        <a:p>
          <a:endParaRPr lang="fr-FR"/>
        </a:p>
      </dgm:t>
    </dgm:pt>
    <dgm:pt modelId="{52F69EBF-219C-467D-8884-0815E67A7571}" type="sibTrans" cxnId="{CCAE698B-138D-43E1-B774-3712ECCF0719}">
      <dgm:prSet/>
      <dgm:spPr/>
      <dgm:t>
        <a:bodyPr/>
        <a:lstStyle/>
        <a:p>
          <a:endParaRPr lang="fr-FR"/>
        </a:p>
      </dgm:t>
    </dgm:pt>
    <dgm:pt modelId="{8B809FC2-1713-4941-9425-4CE33601EF83}">
      <dgm:prSet phldrT="[Texte]"/>
      <dgm:spPr/>
      <dgm:t>
        <a:bodyPr/>
        <a:lstStyle/>
        <a:p>
          <a:r>
            <a:rPr lang="fr-FR" dirty="0" smtClean="0"/>
            <a:t>Tournés vers l’avenir </a:t>
          </a:r>
          <a:endParaRPr lang="fr-FR" dirty="0"/>
        </a:p>
      </dgm:t>
    </dgm:pt>
    <dgm:pt modelId="{DD9C94AC-5536-4240-92A6-BCC2344645B1}" type="parTrans" cxnId="{FE7C8685-05E0-4D32-8D32-0A1526752C08}">
      <dgm:prSet/>
      <dgm:spPr/>
      <dgm:t>
        <a:bodyPr/>
        <a:lstStyle/>
        <a:p>
          <a:endParaRPr lang="fr-FR"/>
        </a:p>
      </dgm:t>
    </dgm:pt>
    <dgm:pt modelId="{1E6C44D5-57A9-479D-B94A-67845B4DB8E9}" type="sibTrans" cxnId="{FE7C8685-05E0-4D32-8D32-0A1526752C08}">
      <dgm:prSet/>
      <dgm:spPr/>
      <dgm:t>
        <a:bodyPr/>
        <a:lstStyle/>
        <a:p>
          <a:endParaRPr lang="fr-FR"/>
        </a:p>
      </dgm:t>
    </dgm:pt>
    <dgm:pt modelId="{F750B979-93D2-4EE8-8BEB-2166809B9B93}">
      <dgm:prSet phldrT="[Texte]"/>
      <dgm:spPr/>
      <dgm:t>
        <a:bodyPr/>
        <a:lstStyle/>
        <a:p>
          <a:r>
            <a:rPr lang="fr-FR" dirty="0" smtClean="0"/>
            <a:t>Apprécient le changement </a:t>
          </a:r>
          <a:endParaRPr lang="fr-FR" dirty="0"/>
        </a:p>
      </dgm:t>
    </dgm:pt>
    <dgm:pt modelId="{7C3293F5-A513-424B-B193-8EDB73131046}" type="parTrans" cxnId="{34F3E557-0403-4DC0-8624-AACC955AD968}">
      <dgm:prSet/>
      <dgm:spPr/>
      <dgm:t>
        <a:bodyPr/>
        <a:lstStyle/>
        <a:p>
          <a:endParaRPr lang="fr-FR"/>
        </a:p>
      </dgm:t>
    </dgm:pt>
    <dgm:pt modelId="{767CED82-A6B4-4054-9C37-3B9DBC849261}" type="sibTrans" cxnId="{34F3E557-0403-4DC0-8624-AACC955AD968}">
      <dgm:prSet/>
      <dgm:spPr/>
      <dgm:t>
        <a:bodyPr/>
        <a:lstStyle/>
        <a:p>
          <a:endParaRPr lang="fr-FR"/>
        </a:p>
      </dgm:t>
    </dgm:pt>
    <dgm:pt modelId="{E02ECEE2-200F-44FA-975B-9FDFECA75500}">
      <dgm:prSet phldrT="[Texte]"/>
      <dgm:spPr/>
      <dgm:t>
        <a:bodyPr/>
        <a:lstStyle/>
        <a:p>
          <a:r>
            <a:rPr lang="fr-FR" dirty="0" smtClean="0"/>
            <a:t>Privilégient le long terme </a:t>
          </a:r>
          <a:endParaRPr lang="fr-FR" dirty="0"/>
        </a:p>
      </dgm:t>
    </dgm:pt>
    <dgm:pt modelId="{12E04E35-B3DE-4935-9C48-471859051A19}" type="parTrans" cxnId="{B1B72B80-BFDB-4A76-8051-361B91CF7D78}">
      <dgm:prSet/>
      <dgm:spPr/>
      <dgm:t>
        <a:bodyPr/>
        <a:lstStyle/>
        <a:p>
          <a:endParaRPr lang="fr-FR"/>
        </a:p>
      </dgm:t>
    </dgm:pt>
    <dgm:pt modelId="{C9166BB4-8FE4-44E6-A2D1-94D7D6209C38}" type="sibTrans" cxnId="{B1B72B80-BFDB-4A76-8051-361B91CF7D78}">
      <dgm:prSet/>
      <dgm:spPr/>
      <dgm:t>
        <a:bodyPr/>
        <a:lstStyle/>
        <a:p>
          <a:endParaRPr lang="fr-FR"/>
        </a:p>
      </dgm:t>
    </dgm:pt>
    <dgm:pt modelId="{8C43A640-03AD-4576-9F6B-01C78C0D1714}">
      <dgm:prSet phldrT="[Texte]"/>
      <dgm:spPr/>
      <dgm:t>
        <a:bodyPr/>
        <a:lstStyle/>
        <a:p>
          <a:r>
            <a:rPr lang="fr-FR" dirty="0" smtClean="0"/>
            <a:t>Centrés sur les procédures </a:t>
          </a:r>
          <a:endParaRPr lang="fr-FR" dirty="0"/>
        </a:p>
      </dgm:t>
    </dgm:pt>
    <dgm:pt modelId="{94147E72-08EF-4B3D-90DA-8844A24A56BA}" type="parTrans" cxnId="{2B4D9035-E6BA-4CB6-A083-4E6C0B5FEFF2}">
      <dgm:prSet/>
      <dgm:spPr/>
      <dgm:t>
        <a:bodyPr/>
        <a:lstStyle/>
        <a:p>
          <a:endParaRPr lang="fr-FR"/>
        </a:p>
      </dgm:t>
    </dgm:pt>
    <dgm:pt modelId="{3FC4B980-ED78-4069-824C-5325B2EF7709}" type="sibTrans" cxnId="{2B4D9035-E6BA-4CB6-A083-4E6C0B5FEFF2}">
      <dgm:prSet/>
      <dgm:spPr/>
      <dgm:t>
        <a:bodyPr/>
        <a:lstStyle/>
        <a:p>
          <a:endParaRPr lang="fr-FR"/>
        </a:p>
      </dgm:t>
    </dgm:pt>
    <dgm:pt modelId="{88EB188C-10CF-4022-A4EE-F9D7936E6C39}">
      <dgm:prSet phldrT="[Texte]"/>
      <dgm:spPr/>
      <dgm:t>
        <a:bodyPr/>
        <a:lstStyle/>
        <a:p>
          <a:r>
            <a:rPr lang="fr-FR" dirty="0" smtClean="0"/>
            <a:t>S’appuient sur des raisonnements logiques </a:t>
          </a:r>
          <a:endParaRPr lang="fr-FR" dirty="0"/>
        </a:p>
      </dgm:t>
    </dgm:pt>
    <dgm:pt modelId="{13AECB53-8CE8-4D4F-92A3-8F68C795585B}" type="parTrans" cxnId="{C9FAECB7-6673-4726-AEC8-2708527AEFEC}">
      <dgm:prSet/>
      <dgm:spPr/>
      <dgm:t>
        <a:bodyPr/>
        <a:lstStyle/>
        <a:p>
          <a:endParaRPr lang="fr-FR"/>
        </a:p>
      </dgm:t>
    </dgm:pt>
    <dgm:pt modelId="{F5531F7A-1FF4-4010-A891-561CBC264A4F}" type="sibTrans" cxnId="{C9FAECB7-6673-4726-AEC8-2708527AEFEC}">
      <dgm:prSet/>
      <dgm:spPr/>
      <dgm:t>
        <a:bodyPr/>
        <a:lstStyle/>
        <a:p>
          <a:endParaRPr lang="fr-FR"/>
        </a:p>
      </dgm:t>
    </dgm:pt>
    <dgm:pt modelId="{A4334AB3-C2C1-47D1-BCC5-13FC084975B7}">
      <dgm:prSet phldrT="[Texte]"/>
      <dgm:spPr/>
      <dgm:t>
        <a:bodyPr/>
        <a:lstStyle/>
        <a:p>
          <a:r>
            <a:rPr lang="fr-FR" dirty="0" smtClean="0"/>
            <a:t>Engagées sur une vision </a:t>
          </a:r>
          <a:endParaRPr lang="fr-FR" dirty="0"/>
        </a:p>
      </dgm:t>
    </dgm:pt>
    <dgm:pt modelId="{557565D9-5364-464E-9698-40E28FD47844}" type="parTrans" cxnId="{D568E975-613E-459C-910B-4D488CE9A158}">
      <dgm:prSet/>
      <dgm:spPr/>
      <dgm:t>
        <a:bodyPr/>
        <a:lstStyle/>
        <a:p>
          <a:endParaRPr lang="fr-FR"/>
        </a:p>
      </dgm:t>
    </dgm:pt>
    <dgm:pt modelId="{4D3C0662-DBAE-467E-AF06-5560BFABF0F7}" type="sibTrans" cxnId="{D568E975-613E-459C-910B-4D488CE9A158}">
      <dgm:prSet/>
      <dgm:spPr/>
      <dgm:t>
        <a:bodyPr/>
        <a:lstStyle/>
        <a:p>
          <a:endParaRPr lang="fr-FR"/>
        </a:p>
      </dgm:t>
    </dgm:pt>
    <dgm:pt modelId="{44DC94CD-6A1D-4D42-A7D3-B330F1423125}">
      <dgm:prSet phldrT="[Texte]"/>
      <dgm:spPr/>
      <dgm:t>
        <a:bodyPr/>
        <a:lstStyle/>
        <a:p>
          <a:r>
            <a:rPr lang="fr-FR" smtClean="0"/>
            <a:t>Font confiance à leur intuition </a:t>
          </a:r>
          <a:endParaRPr lang="fr-FR" dirty="0"/>
        </a:p>
      </dgm:t>
    </dgm:pt>
    <dgm:pt modelId="{5D9AA091-204C-4EB7-A1CA-4B7593352454}" type="parTrans" cxnId="{A7AB5246-6171-47DC-BCD1-44A29074746C}">
      <dgm:prSet/>
      <dgm:spPr/>
      <dgm:t>
        <a:bodyPr/>
        <a:lstStyle/>
        <a:p>
          <a:endParaRPr lang="fr-FR"/>
        </a:p>
      </dgm:t>
    </dgm:pt>
    <dgm:pt modelId="{460E75BC-D029-43F5-AA63-AA151650CDC1}" type="sibTrans" cxnId="{A7AB5246-6171-47DC-BCD1-44A29074746C}">
      <dgm:prSet/>
      <dgm:spPr/>
      <dgm:t>
        <a:bodyPr/>
        <a:lstStyle/>
        <a:p>
          <a:endParaRPr lang="fr-FR"/>
        </a:p>
      </dgm:t>
    </dgm:pt>
    <dgm:pt modelId="{6B981CF5-B471-4F1C-8CB1-0C9CC4277244}" type="pres">
      <dgm:prSet presAssocID="{1B127F05-10F1-421D-A3ED-69FF9E995547}" presName="layout" presStyleCnt="0">
        <dgm:presLayoutVars>
          <dgm:chMax/>
          <dgm:chPref/>
          <dgm:dir/>
          <dgm:resizeHandles/>
        </dgm:presLayoutVars>
      </dgm:prSet>
      <dgm:spPr/>
      <dgm:t>
        <a:bodyPr/>
        <a:lstStyle/>
        <a:p>
          <a:endParaRPr lang="fr-FR"/>
        </a:p>
      </dgm:t>
    </dgm:pt>
    <dgm:pt modelId="{7090B491-566C-4007-8C26-5E0258574E12}" type="pres">
      <dgm:prSet presAssocID="{4AE42159-81EC-4BEE-A025-D6DEFB4A0585}" presName="root" presStyleCnt="0">
        <dgm:presLayoutVars>
          <dgm:chMax/>
          <dgm:chPref/>
        </dgm:presLayoutVars>
      </dgm:prSet>
      <dgm:spPr/>
    </dgm:pt>
    <dgm:pt modelId="{EC88317A-D95F-450E-B303-1E7697308FC7}" type="pres">
      <dgm:prSet presAssocID="{4AE42159-81EC-4BEE-A025-D6DEFB4A0585}" presName="rootComposite" presStyleCnt="0">
        <dgm:presLayoutVars/>
      </dgm:prSet>
      <dgm:spPr/>
    </dgm:pt>
    <dgm:pt modelId="{F00C2D20-3C9E-493D-B6B7-6CF70FCB489E}" type="pres">
      <dgm:prSet presAssocID="{4AE42159-81EC-4BEE-A025-D6DEFB4A0585}" presName="ParentAccent" presStyleLbl="alignNode1" presStyleIdx="0" presStyleCnt="2"/>
      <dgm:spPr/>
    </dgm:pt>
    <dgm:pt modelId="{5FF4FEEB-46FE-4789-A0AB-2B1232473031}" type="pres">
      <dgm:prSet presAssocID="{4AE42159-81EC-4BEE-A025-D6DEFB4A0585}" presName="ParentSmallAccent" presStyleLbl="fgAcc1" presStyleIdx="0" presStyleCnt="2"/>
      <dgm:spPr/>
    </dgm:pt>
    <dgm:pt modelId="{A02257DE-FFE4-4B63-A31D-86B2DE314575}" type="pres">
      <dgm:prSet presAssocID="{4AE42159-81EC-4BEE-A025-D6DEFB4A0585}" presName="Parent" presStyleLbl="revTx" presStyleIdx="0" presStyleCnt="12">
        <dgm:presLayoutVars>
          <dgm:chMax/>
          <dgm:chPref val="4"/>
          <dgm:bulletEnabled val="1"/>
        </dgm:presLayoutVars>
      </dgm:prSet>
      <dgm:spPr/>
      <dgm:t>
        <a:bodyPr/>
        <a:lstStyle/>
        <a:p>
          <a:endParaRPr lang="fr-FR"/>
        </a:p>
      </dgm:t>
    </dgm:pt>
    <dgm:pt modelId="{1D01F4D4-B78E-4401-BDF6-546B428B6F76}" type="pres">
      <dgm:prSet presAssocID="{4AE42159-81EC-4BEE-A025-D6DEFB4A0585}" presName="childShape" presStyleCnt="0">
        <dgm:presLayoutVars>
          <dgm:chMax val="0"/>
          <dgm:chPref val="0"/>
        </dgm:presLayoutVars>
      </dgm:prSet>
      <dgm:spPr/>
    </dgm:pt>
    <dgm:pt modelId="{3230625A-1906-4AF4-A576-1FD694965300}" type="pres">
      <dgm:prSet presAssocID="{77E76BA9-CA60-4EE1-82BB-2E76C8CC5E19}" presName="childComposite" presStyleCnt="0">
        <dgm:presLayoutVars>
          <dgm:chMax val="0"/>
          <dgm:chPref val="0"/>
        </dgm:presLayoutVars>
      </dgm:prSet>
      <dgm:spPr/>
    </dgm:pt>
    <dgm:pt modelId="{7D2713AA-B9D4-4E94-8867-70CC87EC863E}" type="pres">
      <dgm:prSet presAssocID="{77E76BA9-CA60-4EE1-82BB-2E76C8CC5E19}" presName="ChildAccent" presStyleLbl="solidFgAcc1" presStyleIdx="0" presStyleCnt="10"/>
      <dgm:spPr/>
    </dgm:pt>
    <dgm:pt modelId="{272848BB-F893-4226-9761-005E30EC6DA7}" type="pres">
      <dgm:prSet presAssocID="{77E76BA9-CA60-4EE1-82BB-2E76C8CC5E19}" presName="Child" presStyleLbl="revTx" presStyleIdx="1" presStyleCnt="12">
        <dgm:presLayoutVars>
          <dgm:chMax val="0"/>
          <dgm:chPref val="0"/>
          <dgm:bulletEnabled val="1"/>
        </dgm:presLayoutVars>
      </dgm:prSet>
      <dgm:spPr/>
      <dgm:t>
        <a:bodyPr/>
        <a:lstStyle/>
        <a:p>
          <a:endParaRPr lang="fr-FR"/>
        </a:p>
      </dgm:t>
    </dgm:pt>
    <dgm:pt modelId="{132F82FA-9B8B-449E-9B22-ACF56D812546}" type="pres">
      <dgm:prSet presAssocID="{A45230AA-E6AF-4F69-9FD3-04B704E93472}" presName="childComposite" presStyleCnt="0">
        <dgm:presLayoutVars>
          <dgm:chMax val="0"/>
          <dgm:chPref val="0"/>
        </dgm:presLayoutVars>
      </dgm:prSet>
      <dgm:spPr/>
    </dgm:pt>
    <dgm:pt modelId="{27735ED6-D91F-4D50-8AEF-FD8B8593D1AF}" type="pres">
      <dgm:prSet presAssocID="{A45230AA-E6AF-4F69-9FD3-04B704E93472}" presName="ChildAccent" presStyleLbl="solidFgAcc1" presStyleIdx="1" presStyleCnt="10"/>
      <dgm:spPr/>
    </dgm:pt>
    <dgm:pt modelId="{7BA9AC5E-36D0-4530-90D6-DDA5D9398A47}" type="pres">
      <dgm:prSet presAssocID="{A45230AA-E6AF-4F69-9FD3-04B704E93472}" presName="Child" presStyleLbl="revTx" presStyleIdx="2" presStyleCnt="12">
        <dgm:presLayoutVars>
          <dgm:chMax val="0"/>
          <dgm:chPref val="0"/>
          <dgm:bulletEnabled val="1"/>
        </dgm:presLayoutVars>
      </dgm:prSet>
      <dgm:spPr/>
      <dgm:t>
        <a:bodyPr/>
        <a:lstStyle/>
        <a:p>
          <a:endParaRPr lang="fr-FR"/>
        </a:p>
      </dgm:t>
    </dgm:pt>
    <dgm:pt modelId="{D0284A2C-61BA-40C0-86F3-6F4C956F1F2D}" type="pres">
      <dgm:prSet presAssocID="{218F3967-28E2-4EA4-9255-5F2C9D7CB998}" presName="childComposite" presStyleCnt="0">
        <dgm:presLayoutVars>
          <dgm:chMax val="0"/>
          <dgm:chPref val="0"/>
        </dgm:presLayoutVars>
      </dgm:prSet>
      <dgm:spPr/>
    </dgm:pt>
    <dgm:pt modelId="{3A516B4C-8B89-445A-A173-977D393373D7}" type="pres">
      <dgm:prSet presAssocID="{218F3967-28E2-4EA4-9255-5F2C9D7CB998}" presName="ChildAccent" presStyleLbl="solidFgAcc1" presStyleIdx="2" presStyleCnt="10"/>
      <dgm:spPr/>
    </dgm:pt>
    <dgm:pt modelId="{48EA0CF4-D868-447C-8BCB-B2E1C7178A93}" type="pres">
      <dgm:prSet presAssocID="{218F3967-28E2-4EA4-9255-5F2C9D7CB998}" presName="Child" presStyleLbl="revTx" presStyleIdx="3" presStyleCnt="12">
        <dgm:presLayoutVars>
          <dgm:chMax val="0"/>
          <dgm:chPref val="0"/>
          <dgm:bulletEnabled val="1"/>
        </dgm:presLayoutVars>
      </dgm:prSet>
      <dgm:spPr/>
      <dgm:t>
        <a:bodyPr/>
        <a:lstStyle/>
        <a:p>
          <a:endParaRPr lang="fr-FR"/>
        </a:p>
      </dgm:t>
    </dgm:pt>
    <dgm:pt modelId="{699BF2BF-E9B7-4A5A-BF83-D13252D9FBB4}" type="pres">
      <dgm:prSet presAssocID="{8C43A640-03AD-4576-9F6B-01C78C0D1714}" presName="childComposite" presStyleCnt="0">
        <dgm:presLayoutVars>
          <dgm:chMax val="0"/>
          <dgm:chPref val="0"/>
        </dgm:presLayoutVars>
      </dgm:prSet>
      <dgm:spPr/>
    </dgm:pt>
    <dgm:pt modelId="{D078A172-D58B-4C4D-8DA2-2FF1128ECCB4}" type="pres">
      <dgm:prSet presAssocID="{8C43A640-03AD-4576-9F6B-01C78C0D1714}" presName="ChildAccent" presStyleLbl="solidFgAcc1" presStyleIdx="3" presStyleCnt="10"/>
      <dgm:spPr/>
    </dgm:pt>
    <dgm:pt modelId="{9CE7185E-FBBF-4C66-8074-ECDFC901013E}" type="pres">
      <dgm:prSet presAssocID="{8C43A640-03AD-4576-9F6B-01C78C0D1714}" presName="Child" presStyleLbl="revTx" presStyleIdx="4" presStyleCnt="12">
        <dgm:presLayoutVars>
          <dgm:chMax val="0"/>
          <dgm:chPref val="0"/>
          <dgm:bulletEnabled val="1"/>
        </dgm:presLayoutVars>
      </dgm:prSet>
      <dgm:spPr/>
      <dgm:t>
        <a:bodyPr/>
        <a:lstStyle/>
        <a:p>
          <a:endParaRPr lang="fr-FR"/>
        </a:p>
      </dgm:t>
    </dgm:pt>
    <dgm:pt modelId="{D01591E8-C464-4965-849C-2FCC15DF286A}" type="pres">
      <dgm:prSet presAssocID="{88EB188C-10CF-4022-A4EE-F9D7936E6C39}" presName="childComposite" presStyleCnt="0">
        <dgm:presLayoutVars>
          <dgm:chMax val="0"/>
          <dgm:chPref val="0"/>
        </dgm:presLayoutVars>
      </dgm:prSet>
      <dgm:spPr/>
    </dgm:pt>
    <dgm:pt modelId="{BF6CD1E5-009F-4870-8F18-FF3C7A52D904}" type="pres">
      <dgm:prSet presAssocID="{88EB188C-10CF-4022-A4EE-F9D7936E6C39}" presName="ChildAccent" presStyleLbl="solidFgAcc1" presStyleIdx="4" presStyleCnt="10"/>
      <dgm:spPr/>
    </dgm:pt>
    <dgm:pt modelId="{E8F52306-B06A-4D5B-9C71-5680B0963757}" type="pres">
      <dgm:prSet presAssocID="{88EB188C-10CF-4022-A4EE-F9D7936E6C39}" presName="Child" presStyleLbl="revTx" presStyleIdx="5" presStyleCnt="12">
        <dgm:presLayoutVars>
          <dgm:chMax val="0"/>
          <dgm:chPref val="0"/>
          <dgm:bulletEnabled val="1"/>
        </dgm:presLayoutVars>
      </dgm:prSet>
      <dgm:spPr/>
      <dgm:t>
        <a:bodyPr/>
        <a:lstStyle/>
        <a:p>
          <a:endParaRPr lang="fr-FR"/>
        </a:p>
      </dgm:t>
    </dgm:pt>
    <dgm:pt modelId="{711B54FC-FD8E-4302-AC45-C9A5FCAB81F4}" type="pres">
      <dgm:prSet presAssocID="{E83B6315-1B1E-447E-8A90-DD7032AAB622}" presName="root" presStyleCnt="0">
        <dgm:presLayoutVars>
          <dgm:chMax/>
          <dgm:chPref/>
        </dgm:presLayoutVars>
      </dgm:prSet>
      <dgm:spPr/>
    </dgm:pt>
    <dgm:pt modelId="{6A219B8F-7FD5-471F-A946-B9D8EB339F09}" type="pres">
      <dgm:prSet presAssocID="{E83B6315-1B1E-447E-8A90-DD7032AAB622}" presName="rootComposite" presStyleCnt="0">
        <dgm:presLayoutVars/>
      </dgm:prSet>
      <dgm:spPr/>
    </dgm:pt>
    <dgm:pt modelId="{3DAB3D21-D3B4-48D3-8A50-8D1F748EA0DE}" type="pres">
      <dgm:prSet presAssocID="{E83B6315-1B1E-447E-8A90-DD7032AAB622}" presName="ParentAccent" presStyleLbl="alignNode1" presStyleIdx="1" presStyleCnt="2"/>
      <dgm:spPr/>
    </dgm:pt>
    <dgm:pt modelId="{8CEF2436-9D3B-41DF-97D0-EF0E1B9E143E}" type="pres">
      <dgm:prSet presAssocID="{E83B6315-1B1E-447E-8A90-DD7032AAB622}" presName="ParentSmallAccent" presStyleLbl="fgAcc1" presStyleIdx="1" presStyleCnt="2"/>
      <dgm:spPr/>
    </dgm:pt>
    <dgm:pt modelId="{72CC4F05-4305-4354-9D7A-0FC6E104DF3B}" type="pres">
      <dgm:prSet presAssocID="{E83B6315-1B1E-447E-8A90-DD7032AAB622}" presName="Parent" presStyleLbl="revTx" presStyleIdx="6" presStyleCnt="12">
        <dgm:presLayoutVars>
          <dgm:chMax/>
          <dgm:chPref val="4"/>
          <dgm:bulletEnabled val="1"/>
        </dgm:presLayoutVars>
      </dgm:prSet>
      <dgm:spPr/>
      <dgm:t>
        <a:bodyPr/>
        <a:lstStyle/>
        <a:p>
          <a:endParaRPr lang="fr-FR"/>
        </a:p>
      </dgm:t>
    </dgm:pt>
    <dgm:pt modelId="{3D365411-9F5C-482C-87BE-05B814A94AA0}" type="pres">
      <dgm:prSet presAssocID="{E83B6315-1B1E-447E-8A90-DD7032AAB622}" presName="childShape" presStyleCnt="0">
        <dgm:presLayoutVars>
          <dgm:chMax val="0"/>
          <dgm:chPref val="0"/>
        </dgm:presLayoutVars>
      </dgm:prSet>
      <dgm:spPr/>
    </dgm:pt>
    <dgm:pt modelId="{31956A56-94A5-4D53-8518-CB748897736F}" type="pres">
      <dgm:prSet presAssocID="{8B809FC2-1713-4941-9425-4CE33601EF83}" presName="childComposite" presStyleCnt="0">
        <dgm:presLayoutVars>
          <dgm:chMax val="0"/>
          <dgm:chPref val="0"/>
        </dgm:presLayoutVars>
      </dgm:prSet>
      <dgm:spPr/>
    </dgm:pt>
    <dgm:pt modelId="{B0DF0032-D20A-45BA-80F1-09F30A1158E0}" type="pres">
      <dgm:prSet presAssocID="{8B809FC2-1713-4941-9425-4CE33601EF83}" presName="ChildAccent" presStyleLbl="solidFgAcc1" presStyleIdx="5" presStyleCnt="10"/>
      <dgm:spPr/>
    </dgm:pt>
    <dgm:pt modelId="{2FBB5418-8D61-4BD6-BFBE-0B85145A74B3}" type="pres">
      <dgm:prSet presAssocID="{8B809FC2-1713-4941-9425-4CE33601EF83}" presName="Child" presStyleLbl="revTx" presStyleIdx="7" presStyleCnt="12">
        <dgm:presLayoutVars>
          <dgm:chMax val="0"/>
          <dgm:chPref val="0"/>
          <dgm:bulletEnabled val="1"/>
        </dgm:presLayoutVars>
      </dgm:prSet>
      <dgm:spPr/>
      <dgm:t>
        <a:bodyPr/>
        <a:lstStyle/>
        <a:p>
          <a:endParaRPr lang="fr-FR"/>
        </a:p>
      </dgm:t>
    </dgm:pt>
    <dgm:pt modelId="{C951C053-5C77-4A16-A7C5-6E04F7138970}" type="pres">
      <dgm:prSet presAssocID="{F750B979-93D2-4EE8-8BEB-2166809B9B93}" presName="childComposite" presStyleCnt="0">
        <dgm:presLayoutVars>
          <dgm:chMax val="0"/>
          <dgm:chPref val="0"/>
        </dgm:presLayoutVars>
      </dgm:prSet>
      <dgm:spPr/>
    </dgm:pt>
    <dgm:pt modelId="{3817F956-0E03-4E01-AE4B-132823897787}" type="pres">
      <dgm:prSet presAssocID="{F750B979-93D2-4EE8-8BEB-2166809B9B93}" presName="ChildAccent" presStyleLbl="solidFgAcc1" presStyleIdx="6" presStyleCnt="10"/>
      <dgm:spPr/>
    </dgm:pt>
    <dgm:pt modelId="{6F2DCF4B-3FA8-42AC-87AF-D33926916145}" type="pres">
      <dgm:prSet presAssocID="{F750B979-93D2-4EE8-8BEB-2166809B9B93}" presName="Child" presStyleLbl="revTx" presStyleIdx="8" presStyleCnt="12">
        <dgm:presLayoutVars>
          <dgm:chMax val="0"/>
          <dgm:chPref val="0"/>
          <dgm:bulletEnabled val="1"/>
        </dgm:presLayoutVars>
      </dgm:prSet>
      <dgm:spPr/>
      <dgm:t>
        <a:bodyPr/>
        <a:lstStyle/>
        <a:p>
          <a:endParaRPr lang="fr-FR"/>
        </a:p>
      </dgm:t>
    </dgm:pt>
    <dgm:pt modelId="{FA9BA003-A31A-4174-ADC1-2F355F69E69A}" type="pres">
      <dgm:prSet presAssocID="{E02ECEE2-200F-44FA-975B-9FDFECA75500}" presName="childComposite" presStyleCnt="0">
        <dgm:presLayoutVars>
          <dgm:chMax val="0"/>
          <dgm:chPref val="0"/>
        </dgm:presLayoutVars>
      </dgm:prSet>
      <dgm:spPr/>
    </dgm:pt>
    <dgm:pt modelId="{E5523BE5-B22D-4668-A616-71BF351F90FD}" type="pres">
      <dgm:prSet presAssocID="{E02ECEE2-200F-44FA-975B-9FDFECA75500}" presName="ChildAccent" presStyleLbl="solidFgAcc1" presStyleIdx="7" presStyleCnt="10"/>
      <dgm:spPr/>
    </dgm:pt>
    <dgm:pt modelId="{8D6BB7B2-58E0-4BD6-8590-BD1883CF110E}" type="pres">
      <dgm:prSet presAssocID="{E02ECEE2-200F-44FA-975B-9FDFECA75500}" presName="Child" presStyleLbl="revTx" presStyleIdx="9" presStyleCnt="12">
        <dgm:presLayoutVars>
          <dgm:chMax val="0"/>
          <dgm:chPref val="0"/>
          <dgm:bulletEnabled val="1"/>
        </dgm:presLayoutVars>
      </dgm:prSet>
      <dgm:spPr/>
      <dgm:t>
        <a:bodyPr/>
        <a:lstStyle/>
        <a:p>
          <a:endParaRPr lang="fr-FR"/>
        </a:p>
      </dgm:t>
    </dgm:pt>
    <dgm:pt modelId="{27C41FF6-C61D-49F5-A9F8-214A3C220EA5}" type="pres">
      <dgm:prSet presAssocID="{A4334AB3-C2C1-47D1-BCC5-13FC084975B7}" presName="childComposite" presStyleCnt="0">
        <dgm:presLayoutVars>
          <dgm:chMax val="0"/>
          <dgm:chPref val="0"/>
        </dgm:presLayoutVars>
      </dgm:prSet>
      <dgm:spPr/>
    </dgm:pt>
    <dgm:pt modelId="{2CAB5EE7-B351-4653-86F3-D744E23B56C1}" type="pres">
      <dgm:prSet presAssocID="{A4334AB3-C2C1-47D1-BCC5-13FC084975B7}" presName="ChildAccent" presStyleLbl="solidFgAcc1" presStyleIdx="8" presStyleCnt="10"/>
      <dgm:spPr/>
    </dgm:pt>
    <dgm:pt modelId="{AA286549-E4FB-4F6E-A449-317E4D6CB40F}" type="pres">
      <dgm:prSet presAssocID="{A4334AB3-C2C1-47D1-BCC5-13FC084975B7}" presName="Child" presStyleLbl="revTx" presStyleIdx="10" presStyleCnt="12">
        <dgm:presLayoutVars>
          <dgm:chMax val="0"/>
          <dgm:chPref val="0"/>
          <dgm:bulletEnabled val="1"/>
        </dgm:presLayoutVars>
      </dgm:prSet>
      <dgm:spPr/>
      <dgm:t>
        <a:bodyPr/>
        <a:lstStyle/>
        <a:p>
          <a:endParaRPr lang="fr-FR"/>
        </a:p>
      </dgm:t>
    </dgm:pt>
    <dgm:pt modelId="{B42B1134-76A1-44D1-9E8C-C41CB71E57C5}" type="pres">
      <dgm:prSet presAssocID="{44DC94CD-6A1D-4D42-A7D3-B330F1423125}" presName="childComposite" presStyleCnt="0">
        <dgm:presLayoutVars>
          <dgm:chMax val="0"/>
          <dgm:chPref val="0"/>
        </dgm:presLayoutVars>
      </dgm:prSet>
      <dgm:spPr/>
    </dgm:pt>
    <dgm:pt modelId="{A8FA887D-5EA4-4090-BCB1-C14C03C9CE3E}" type="pres">
      <dgm:prSet presAssocID="{44DC94CD-6A1D-4D42-A7D3-B330F1423125}" presName="ChildAccent" presStyleLbl="solidFgAcc1" presStyleIdx="9" presStyleCnt="10"/>
      <dgm:spPr/>
    </dgm:pt>
    <dgm:pt modelId="{502D072B-2EC0-4D32-AD0B-B065EF2028D1}" type="pres">
      <dgm:prSet presAssocID="{44DC94CD-6A1D-4D42-A7D3-B330F1423125}" presName="Child" presStyleLbl="revTx" presStyleIdx="11" presStyleCnt="12">
        <dgm:presLayoutVars>
          <dgm:chMax val="0"/>
          <dgm:chPref val="0"/>
          <dgm:bulletEnabled val="1"/>
        </dgm:presLayoutVars>
      </dgm:prSet>
      <dgm:spPr/>
      <dgm:t>
        <a:bodyPr/>
        <a:lstStyle/>
        <a:p>
          <a:endParaRPr lang="fr-FR"/>
        </a:p>
      </dgm:t>
    </dgm:pt>
  </dgm:ptLst>
  <dgm:cxnLst>
    <dgm:cxn modelId="{2953AA78-5F70-430D-90BE-C329B9380BAC}" type="presOf" srcId="{8C43A640-03AD-4576-9F6B-01C78C0D1714}" destId="{9CE7185E-FBBF-4C66-8074-ECDFC901013E}" srcOrd="0" destOrd="0" presId="urn:microsoft.com/office/officeart/2008/layout/SquareAccentList"/>
    <dgm:cxn modelId="{10CB055B-EE7B-4F8D-98AB-5830371B88BF}" type="presOf" srcId="{88EB188C-10CF-4022-A4EE-F9D7936E6C39}" destId="{E8F52306-B06A-4D5B-9C71-5680B0963757}" srcOrd="0" destOrd="0" presId="urn:microsoft.com/office/officeart/2008/layout/SquareAccentList"/>
    <dgm:cxn modelId="{2B4D9035-E6BA-4CB6-A083-4E6C0B5FEFF2}" srcId="{4AE42159-81EC-4BEE-A025-D6DEFB4A0585}" destId="{8C43A640-03AD-4576-9F6B-01C78C0D1714}" srcOrd="3" destOrd="0" parTransId="{94147E72-08EF-4B3D-90DA-8844A24A56BA}" sibTransId="{3FC4B980-ED78-4069-824C-5325B2EF7709}"/>
    <dgm:cxn modelId="{971052DD-D25C-49CC-BAC1-005875AE6414}" type="presOf" srcId="{A4334AB3-C2C1-47D1-BCC5-13FC084975B7}" destId="{AA286549-E4FB-4F6E-A449-317E4D6CB40F}" srcOrd="0" destOrd="0" presId="urn:microsoft.com/office/officeart/2008/layout/SquareAccentList"/>
    <dgm:cxn modelId="{6284A20C-5A28-476A-82AD-0C2DD87678B8}" type="presOf" srcId="{77E76BA9-CA60-4EE1-82BB-2E76C8CC5E19}" destId="{272848BB-F893-4226-9761-005E30EC6DA7}" srcOrd="0" destOrd="0" presId="urn:microsoft.com/office/officeart/2008/layout/SquareAccentList"/>
    <dgm:cxn modelId="{0C393ABE-4505-4C95-9BC2-480B889C8CBD}" type="presOf" srcId="{8B809FC2-1713-4941-9425-4CE33601EF83}" destId="{2FBB5418-8D61-4BD6-BFBE-0B85145A74B3}" srcOrd="0" destOrd="0" presId="urn:microsoft.com/office/officeart/2008/layout/SquareAccentList"/>
    <dgm:cxn modelId="{34F3E557-0403-4DC0-8624-AACC955AD968}" srcId="{E83B6315-1B1E-447E-8A90-DD7032AAB622}" destId="{F750B979-93D2-4EE8-8BEB-2166809B9B93}" srcOrd="1" destOrd="0" parTransId="{7C3293F5-A513-424B-B193-8EDB73131046}" sibTransId="{767CED82-A6B4-4054-9C37-3B9DBC849261}"/>
    <dgm:cxn modelId="{F0B2CE79-49AB-4608-93E1-7B58A178666A}" type="presOf" srcId="{E83B6315-1B1E-447E-8A90-DD7032AAB622}" destId="{72CC4F05-4305-4354-9D7A-0FC6E104DF3B}" srcOrd="0" destOrd="0" presId="urn:microsoft.com/office/officeart/2008/layout/SquareAccentList"/>
    <dgm:cxn modelId="{E3370EAF-B99E-4F83-BA86-E6E365AB8D62}" type="presOf" srcId="{A45230AA-E6AF-4F69-9FD3-04B704E93472}" destId="{7BA9AC5E-36D0-4530-90D6-DDA5D9398A47}" srcOrd="0" destOrd="0" presId="urn:microsoft.com/office/officeart/2008/layout/SquareAccentList"/>
    <dgm:cxn modelId="{CCD8611E-22B9-4647-A40A-591D6D114BBF}" srcId="{4AE42159-81EC-4BEE-A025-D6DEFB4A0585}" destId="{A45230AA-E6AF-4F69-9FD3-04B704E93472}" srcOrd="1" destOrd="0" parTransId="{D243F136-4EDB-46E7-9CC3-5A58CEB64375}" sibTransId="{DD5D77DA-0617-4ED7-B1DD-0D1873767AE9}"/>
    <dgm:cxn modelId="{A0C70F62-29E5-4714-BCF4-B7D4740C91B1}" type="presOf" srcId="{4AE42159-81EC-4BEE-A025-D6DEFB4A0585}" destId="{A02257DE-FFE4-4B63-A31D-86B2DE314575}" srcOrd="0" destOrd="0" presId="urn:microsoft.com/office/officeart/2008/layout/SquareAccentList"/>
    <dgm:cxn modelId="{7CC54894-42F9-499A-A307-DA97B3B32AAC}" type="presOf" srcId="{E02ECEE2-200F-44FA-975B-9FDFECA75500}" destId="{8D6BB7B2-58E0-4BD6-8590-BD1883CF110E}" srcOrd="0" destOrd="0" presId="urn:microsoft.com/office/officeart/2008/layout/SquareAccentList"/>
    <dgm:cxn modelId="{5F8D81E7-6157-45CA-9EB5-C5AEDA706EA4}" type="presOf" srcId="{1B127F05-10F1-421D-A3ED-69FF9E995547}" destId="{6B981CF5-B471-4F1C-8CB1-0C9CC4277244}" srcOrd="0" destOrd="0" presId="urn:microsoft.com/office/officeart/2008/layout/SquareAccentList"/>
    <dgm:cxn modelId="{5FD7E27E-E62F-4BE0-8F4B-AB295B0B1A2F}" srcId="{1B127F05-10F1-421D-A3ED-69FF9E995547}" destId="{4AE42159-81EC-4BEE-A025-D6DEFB4A0585}" srcOrd="0" destOrd="0" parTransId="{97F5DED8-9997-401B-A8F1-21DBC616E350}" sibTransId="{275E3369-0177-4D55-8D0C-78978076D9FA}"/>
    <dgm:cxn modelId="{C9FAECB7-6673-4726-AEC8-2708527AEFEC}" srcId="{4AE42159-81EC-4BEE-A025-D6DEFB4A0585}" destId="{88EB188C-10CF-4022-A4EE-F9D7936E6C39}" srcOrd="4" destOrd="0" parTransId="{13AECB53-8CE8-4D4F-92A3-8F68C795585B}" sibTransId="{F5531F7A-1FF4-4010-A891-561CBC264A4F}"/>
    <dgm:cxn modelId="{FE7C8685-05E0-4D32-8D32-0A1526752C08}" srcId="{E83B6315-1B1E-447E-8A90-DD7032AAB622}" destId="{8B809FC2-1713-4941-9425-4CE33601EF83}" srcOrd="0" destOrd="0" parTransId="{DD9C94AC-5536-4240-92A6-BCC2344645B1}" sibTransId="{1E6C44D5-57A9-479D-B94A-67845B4DB8E9}"/>
    <dgm:cxn modelId="{A7AB5246-6171-47DC-BCD1-44A29074746C}" srcId="{E83B6315-1B1E-447E-8A90-DD7032AAB622}" destId="{44DC94CD-6A1D-4D42-A7D3-B330F1423125}" srcOrd="4" destOrd="0" parTransId="{5D9AA091-204C-4EB7-A1CA-4B7593352454}" sibTransId="{460E75BC-D029-43F5-AA63-AA151650CDC1}"/>
    <dgm:cxn modelId="{C0B4F5D8-5654-466A-AA24-988E91234DF4}" srcId="{4AE42159-81EC-4BEE-A025-D6DEFB4A0585}" destId="{77E76BA9-CA60-4EE1-82BB-2E76C8CC5E19}" srcOrd="0" destOrd="0" parTransId="{7D264350-69E9-4634-8A53-8C41F5897A46}" sibTransId="{677735D9-4818-42F8-A57D-8525C3D84BC1}"/>
    <dgm:cxn modelId="{D568E975-613E-459C-910B-4D488CE9A158}" srcId="{E83B6315-1B1E-447E-8A90-DD7032AAB622}" destId="{A4334AB3-C2C1-47D1-BCC5-13FC084975B7}" srcOrd="3" destOrd="0" parTransId="{557565D9-5364-464E-9698-40E28FD47844}" sibTransId="{4D3C0662-DBAE-467E-AF06-5560BFABF0F7}"/>
    <dgm:cxn modelId="{52968E27-EDF0-4EB9-A5FE-CDF625F3D4CC}" type="presOf" srcId="{218F3967-28E2-4EA4-9255-5F2C9D7CB998}" destId="{48EA0CF4-D868-447C-8BCB-B2E1C7178A93}" srcOrd="0" destOrd="0" presId="urn:microsoft.com/office/officeart/2008/layout/SquareAccentList"/>
    <dgm:cxn modelId="{4D1875A1-E586-4A47-94B0-9727A7A776FA}" type="presOf" srcId="{F750B979-93D2-4EE8-8BEB-2166809B9B93}" destId="{6F2DCF4B-3FA8-42AC-87AF-D33926916145}" srcOrd="0" destOrd="0" presId="urn:microsoft.com/office/officeart/2008/layout/SquareAccentList"/>
    <dgm:cxn modelId="{A7CE575C-B042-4444-B2D4-F4C8D2DA7AE5}" type="presOf" srcId="{44DC94CD-6A1D-4D42-A7D3-B330F1423125}" destId="{502D072B-2EC0-4D32-AD0B-B065EF2028D1}" srcOrd="0" destOrd="0" presId="urn:microsoft.com/office/officeart/2008/layout/SquareAccentList"/>
    <dgm:cxn modelId="{B1B72B80-BFDB-4A76-8051-361B91CF7D78}" srcId="{E83B6315-1B1E-447E-8A90-DD7032AAB622}" destId="{E02ECEE2-200F-44FA-975B-9FDFECA75500}" srcOrd="2" destOrd="0" parTransId="{12E04E35-B3DE-4935-9C48-471859051A19}" sibTransId="{C9166BB4-8FE4-44E6-A2D1-94D7D6209C38}"/>
    <dgm:cxn modelId="{DBEC20A4-9301-4295-9260-BAE4AF8BAA00}" srcId="{4AE42159-81EC-4BEE-A025-D6DEFB4A0585}" destId="{218F3967-28E2-4EA4-9255-5F2C9D7CB998}" srcOrd="2" destOrd="0" parTransId="{800F2FA9-1546-45EF-9B63-F27928AF1EBE}" sibTransId="{BBCCD52F-A35C-4BBE-A06B-1E731B058C96}"/>
    <dgm:cxn modelId="{CCAE698B-138D-43E1-B774-3712ECCF0719}" srcId="{1B127F05-10F1-421D-A3ED-69FF9E995547}" destId="{E83B6315-1B1E-447E-8A90-DD7032AAB622}" srcOrd="1" destOrd="0" parTransId="{62C4DB1C-5C5E-40C1-BF01-7CA164FD25C0}" sibTransId="{52F69EBF-219C-467D-8884-0815E67A7571}"/>
    <dgm:cxn modelId="{DD243065-3F0A-4983-97CC-1A47077A5F39}" type="presParOf" srcId="{6B981CF5-B471-4F1C-8CB1-0C9CC4277244}" destId="{7090B491-566C-4007-8C26-5E0258574E12}" srcOrd="0" destOrd="0" presId="urn:microsoft.com/office/officeart/2008/layout/SquareAccentList"/>
    <dgm:cxn modelId="{A58F19BA-B326-4D2B-B2C7-7539DCB58633}" type="presParOf" srcId="{7090B491-566C-4007-8C26-5E0258574E12}" destId="{EC88317A-D95F-450E-B303-1E7697308FC7}" srcOrd="0" destOrd="0" presId="urn:microsoft.com/office/officeart/2008/layout/SquareAccentList"/>
    <dgm:cxn modelId="{6FF6FE76-5CEB-41AE-B137-A65B503D26FD}" type="presParOf" srcId="{EC88317A-D95F-450E-B303-1E7697308FC7}" destId="{F00C2D20-3C9E-493D-B6B7-6CF70FCB489E}" srcOrd="0" destOrd="0" presId="urn:microsoft.com/office/officeart/2008/layout/SquareAccentList"/>
    <dgm:cxn modelId="{A2220FC8-A86F-4258-A6D9-0D0A861B38D2}" type="presParOf" srcId="{EC88317A-D95F-450E-B303-1E7697308FC7}" destId="{5FF4FEEB-46FE-4789-A0AB-2B1232473031}" srcOrd="1" destOrd="0" presId="urn:microsoft.com/office/officeart/2008/layout/SquareAccentList"/>
    <dgm:cxn modelId="{2AA3C829-1FD0-4688-9424-3931FBD6B122}" type="presParOf" srcId="{EC88317A-D95F-450E-B303-1E7697308FC7}" destId="{A02257DE-FFE4-4B63-A31D-86B2DE314575}" srcOrd="2" destOrd="0" presId="urn:microsoft.com/office/officeart/2008/layout/SquareAccentList"/>
    <dgm:cxn modelId="{699BD770-466E-47FD-A8ED-2DB21F020068}" type="presParOf" srcId="{7090B491-566C-4007-8C26-5E0258574E12}" destId="{1D01F4D4-B78E-4401-BDF6-546B428B6F76}" srcOrd="1" destOrd="0" presId="urn:microsoft.com/office/officeart/2008/layout/SquareAccentList"/>
    <dgm:cxn modelId="{8198D80D-B9E1-4215-83DC-9E44BDBD0D73}" type="presParOf" srcId="{1D01F4D4-B78E-4401-BDF6-546B428B6F76}" destId="{3230625A-1906-4AF4-A576-1FD694965300}" srcOrd="0" destOrd="0" presId="urn:microsoft.com/office/officeart/2008/layout/SquareAccentList"/>
    <dgm:cxn modelId="{43B55893-7C70-4F75-AD73-1E43C2A740F8}" type="presParOf" srcId="{3230625A-1906-4AF4-A576-1FD694965300}" destId="{7D2713AA-B9D4-4E94-8867-70CC87EC863E}" srcOrd="0" destOrd="0" presId="urn:microsoft.com/office/officeart/2008/layout/SquareAccentList"/>
    <dgm:cxn modelId="{D41C95ED-DE21-4131-AF99-706737D0C271}" type="presParOf" srcId="{3230625A-1906-4AF4-A576-1FD694965300}" destId="{272848BB-F893-4226-9761-005E30EC6DA7}" srcOrd="1" destOrd="0" presId="urn:microsoft.com/office/officeart/2008/layout/SquareAccentList"/>
    <dgm:cxn modelId="{CF0DD98A-E649-4AE2-941B-0DBDA8DD5AFC}" type="presParOf" srcId="{1D01F4D4-B78E-4401-BDF6-546B428B6F76}" destId="{132F82FA-9B8B-449E-9B22-ACF56D812546}" srcOrd="1" destOrd="0" presId="urn:microsoft.com/office/officeart/2008/layout/SquareAccentList"/>
    <dgm:cxn modelId="{81F5C4FB-637F-4B1C-9FD3-BB5AA560A15A}" type="presParOf" srcId="{132F82FA-9B8B-449E-9B22-ACF56D812546}" destId="{27735ED6-D91F-4D50-8AEF-FD8B8593D1AF}" srcOrd="0" destOrd="0" presId="urn:microsoft.com/office/officeart/2008/layout/SquareAccentList"/>
    <dgm:cxn modelId="{150E6790-ECFF-490C-947E-07647237E459}" type="presParOf" srcId="{132F82FA-9B8B-449E-9B22-ACF56D812546}" destId="{7BA9AC5E-36D0-4530-90D6-DDA5D9398A47}" srcOrd="1" destOrd="0" presId="urn:microsoft.com/office/officeart/2008/layout/SquareAccentList"/>
    <dgm:cxn modelId="{5BFB6155-A23C-4963-BB37-BDE530AACEF9}" type="presParOf" srcId="{1D01F4D4-B78E-4401-BDF6-546B428B6F76}" destId="{D0284A2C-61BA-40C0-86F3-6F4C956F1F2D}" srcOrd="2" destOrd="0" presId="urn:microsoft.com/office/officeart/2008/layout/SquareAccentList"/>
    <dgm:cxn modelId="{1FF72CDA-3545-422F-9224-C94F92146D21}" type="presParOf" srcId="{D0284A2C-61BA-40C0-86F3-6F4C956F1F2D}" destId="{3A516B4C-8B89-445A-A173-977D393373D7}" srcOrd="0" destOrd="0" presId="urn:microsoft.com/office/officeart/2008/layout/SquareAccentList"/>
    <dgm:cxn modelId="{00CDBC8B-4161-4A0B-A276-C4AF80A4F75F}" type="presParOf" srcId="{D0284A2C-61BA-40C0-86F3-6F4C956F1F2D}" destId="{48EA0CF4-D868-447C-8BCB-B2E1C7178A93}" srcOrd="1" destOrd="0" presId="urn:microsoft.com/office/officeart/2008/layout/SquareAccentList"/>
    <dgm:cxn modelId="{CD7C9C3F-E52F-401C-9CAD-936CBF4B4F29}" type="presParOf" srcId="{1D01F4D4-B78E-4401-BDF6-546B428B6F76}" destId="{699BF2BF-E9B7-4A5A-BF83-D13252D9FBB4}" srcOrd="3" destOrd="0" presId="urn:microsoft.com/office/officeart/2008/layout/SquareAccentList"/>
    <dgm:cxn modelId="{E562D61E-84C2-4F66-8FBC-3A149BA82E5A}" type="presParOf" srcId="{699BF2BF-E9B7-4A5A-BF83-D13252D9FBB4}" destId="{D078A172-D58B-4C4D-8DA2-2FF1128ECCB4}" srcOrd="0" destOrd="0" presId="urn:microsoft.com/office/officeart/2008/layout/SquareAccentList"/>
    <dgm:cxn modelId="{C3E0A8F6-245D-4FE3-80F3-A4EB3AA63D67}" type="presParOf" srcId="{699BF2BF-E9B7-4A5A-BF83-D13252D9FBB4}" destId="{9CE7185E-FBBF-4C66-8074-ECDFC901013E}" srcOrd="1" destOrd="0" presId="urn:microsoft.com/office/officeart/2008/layout/SquareAccentList"/>
    <dgm:cxn modelId="{9E6E06C9-60AA-417E-AF8B-A7A3DD7AC713}" type="presParOf" srcId="{1D01F4D4-B78E-4401-BDF6-546B428B6F76}" destId="{D01591E8-C464-4965-849C-2FCC15DF286A}" srcOrd="4" destOrd="0" presId="urn:microsoft.com/office/officeart/2008/layout/SquareAccentList"/>
    <dgm:cxn modelId="{DCB78C15-C2FA-4F90-9CAD-D28BA7737519}" type="presParOf" srcId="{D01591E8-C464-4965-849C-2FCC15DF286A}" destId="{BF6CD1E5-009F-4870-8F18-FF3C7A52D904}" srcOrd="0" destOrd="0" presId="urn:microsoft.com/office/officeart/2008/layout/SquareAccentList"/>
    <dgm:cxn modelId="{DD632EBA-C6AB-471C-8187-28399921F505}" type="presParOf" srcId="{D01591E8-C464-4965-849C-2FCC15DF286A}" destId="{E8F52306-B06A-4D5B-9C71-5680B0963757}" srcOrd="1" destOrd="0" presId="urn:microsoft.com/office/officeart/2008/layout/SquareAccentList"/>
    <dgm:cxn modelId="{5AC2069D-B80A-4192-89EE-CD120314F376}" type="presParOf" srcId="{6B981CF5-B471-4F1C-8CB1-0C9CC4277244}" destId="{711B54FC-FD8E-4302-AC45-C9A5FCAB81F4}" srcOrd="1" destOrd="0" presId="urn:microsoft.com/office/officeart/2008/layout/SquareAccentList"/>
    <dgm:cxn modelId="{E105F59D-9DEE-4613-8C08-C627D14C17DE}" type="presParOf" srcId="{711B54FC-FD8E-4302-AC45-C9A5FCAB81F4}" destId="{6A219B8F-7FD5-471F-A946-B9D8EB339F09}" srcOrd="0" destOrd="0" presId="urn:microsoft.com/office/officeart/2008/layout/SquareAccentList"/>
    <dgm:cxn modelId="{804DD3AA-A52D-4908-A958-6F8ED495AA45}" type="presParOf" srcId="{6A219B8F-7FD5-471F-A946-B9D8EB339F09}" destId="{3DAB3D21-D3B4-48D3-8A50-8D1F748EA0DE}" srcOrd="0" destOrd="0" presId="urn:microsoft.com/office/officeart/2008/layout/SquareAccentList"/>
    <dgm:cxn modelId="{F22079A2-2CA9-4E12-975B-662EF004C600}" type="presParOf" srcId="{6A219B8F-7FD5-471F-A946-B9D8EB339F09}" destId="{8CEF2436-9D3B-41DF-97D0-EF0E1B9E143E}" srcOrd="1" destOrd="0" presId="urn:microsoft.com/office/officeart/2008/layout/SquareAccentList"/>
    <dgm:cxn modelId="{AE1A0A53-7CE9-4146-B99A-EDD360A02EAB}" type="presParOf" srcId="{6A219B8F-7FD5-471F-A946-B9D8EB339F09}" destId="{72CC4F05-4305-4354-9D7A-0FC6E104DF3B}" srcOrd="2" destOrd="0" presId="urn:microsoft.com/office/officeart/2008/layout/SquareAccentList"/>
    <dgm:cxn modelId="{15B908E4-7E85-45AC-A804-189BC5CCCDE6}" type="presParOf" srcId="{711B54FC-FD8E-4302-AC45-C9A5FCAB81F4}" destId="{3D365411-9F5C-482C-87BE-05B814A94AA0}" srcOrd="1" destOrd="0" presId="urn:microsoft.com/office/officeart/2008/layout/SquareAccentList"/>
    <dgm:cxn modelId="{F0434787-16BC-419A-8E40-F52665AF1678}" type="presParOf" srcId="{3D365411-9F5C-482C-87BE-05B814A94AA0}" destId="{31956A56-94A5-4D53-8518-CB748897736F}" srcOrd="0" destOrd="0" presId="urn:microsoft.com/office/officeart/2008/layout/SquareAccentList"/>
    <dgm:cxn modelId="{AC731BC3-694A-4DB3-820C-94B5178B7B5D}" type="presParOf" srcId="{31956A56-94A5-4D53-8518-CB748897736F}" destId="{B0DF0032-D20A-45BA-80F1-09F30A1158E0}" srcOrd="0" destOrd="0" presId="urn:microsoft.com/office/officeart/2008/layout/SquareAccentList"/>
    <dgm:cxn modelId="{280FB3B7-DA90-421B-8CEB-A71B9C66A812}" type="presParOf" srcId="{31956A56-94A5-4D53-8518-CB748897736F}" destId="{2FBB5418-8D61-4BD6-BFBE-0B85145A74B3}" srcOrd="1" destOrd="0" presId="urn:microsoft.com/office/officeart/2008/layout/SquareAccentList"/>
    <dgm:cxn modelId="{21EC5172-45B4-4495-88AF-2482DEC5B212}" type="presParOf" srcId="{3D365411-9F5C-482C-87BE-05B814A94AA0}" destId="{C951C053-5C77-4A16-A7C5-6E04F7138970}" srcOrd="1" destOrd="0" presId="urn:microsoft.com/office/officeart/2008/layout/SquareAccentList"/>
    <dgm:cxn modelId="{DEE42217-4DA4-40D4-86B7-02ECADFF33B7}" type="presParOf" srcId="{C951C053-5C77-4A16-A7C5-6E04F7138970}" destId="{3817F956-0E03-4E01-AE4B-132823897787}" srcOrd="0" destOrd="0" presId="urn:microsoft.com/office/officeart/2008/layout/SquareAccentList"/>
    <dgm:cxn modelId="{C1DDE14D-4A32-4225-A8B2-95236CE29468}" type="presParOf" srcId="{C951C053-5C77-4A16-A7C5-6E04F7138970}" destId="{6F2DCF4B-3FA8-42AC-87AF-D33926916145}" srcOrd="1" destOrd="0" presId="urn:microsoft.com/office/officeart/2008/layout/SquareAccentList"/>
    <dgm:cxn modelId="{DEDEB9A4-9C2D-4530-AED6-8FEDC73D4B69}" type="presParOf" srcId="{3D365411-9F5C-482C-87BE-05B814A94AA0}" destId="{FA9BA003-A31A-4174-ADC1-2F355F69E69A}" srcOrd="2" destOrd="0" presId="urn:microsoft.com/office/officeart/2008/layout/SquareAccentList"/>
    <dgm:cxn modelId="{3361CAFE-EC73-46C4-A6EE-95AC1F2FF790}" type="presParOf" srcId="{FA9BA003-A31A-4174-ADC1-2F355F69E69A}" destId="{E5523BE5-B22D-4668-A616-71BF351F90FD}" srcOrd="0" destOrd="0" presId="urn:microsoft.com/office/officeart/2008/layout/SquareAccentList"/>
    <dgm:cxn modelId="{88CCCFA1-23F2-4C0C-A702-D3314D4B4DFE}" type="presParOf" srcId="{FA9BA003-A31A-4174-ADC1-2F355F69E69A}" destId="{8D6BB7B2-58E0-4BD6-8590-BD1883CF110E}" srcOrd="1" destOrd="0" presId="urn:microsoft.com/office/officeart/2008/layout/SquareAccentList"/>
    <dgm:cxn modelId="{F304FC3D-458F-4BF1-97F7-6509990605C7}" type="presParOf" srcId="{3D365411-9F5C-482C-87BE-05B814A94AA0}" destId="{27C41FF6-C61D-49F5-A9F8-214A3C220EA5}" srcOrd="3" destOrd="0" presId="urn:microsoft.com/office/officeart/2008/layout/SquareAccentList"/>
    <dgm:cxn modelId="{999FDF69-5505-4425-8B8B-87B4764C9BE3}" type="presParOf" srcId="{27C41FF6-C61D-49F5-A9F8-214A3C220EA5}" destId="{2CAB5EE7-B351-4653-86F3-D744E23B56C1}" srcOrd="0" destOrd="0" presId="urn:microsoft.com/office/officeart/2008/layout/SquareAccentList"/>
    <dgm:cxn modelId="{7263BC46-F0CE-4C1E-A9E4-14482176A735}" type="presParOf" srcId="{27C41FF6-C61D-49F5-A9F8-214A3C220EA5}" destId="{AA286549-E4FB-4F6E-A449-317E4D6CB40F}" srcOrd="1" destOrd="0" presId="urn:microsoft.com/office/officeart/2008/layout/SquareAccentList"/>
    <dgm:cxn modelId="{BC74EC2A-5033-47F6-9F2C-251204846900}" type="presParOf" srcId="{3D365411-9F5C-482C-87BE-05B814A94AA0}" destId="{B42B1134-76A1-44D1-9E8C-C41CB71E57C5}" srcOrd="4" destOrd="0" presId="urn:microsoft.com/office/officeart/2008/layout/SquareAccentList"/>
    <dgm:cxn modelId="{50C43BDE-E142-4B55-8D5B-3CE1D0970636}" type="presParOf" srcId="{B42B1134-76A1-44D1-9E8C-C41CB71E57C5}" destId="{A8FA887D-5EA4-4090-BCB1-C14C03C9CE3E}" srcOrd="0" destOrd="0" presId="urn:microsoft.com/office/officeart/2008/layout/SquareAccentList"/>
    <dgm:cxn modelId="{E4E8983A-3F47-4AB4-BF30-F53C6EC67C07}" type="presParOf" srcId="{B42B1134-76A1-44D1-9E8C-C41CB71E57C5}" destId="{502D072B-2EC0-4D32-AD0B-B065EF2028D1}"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EA9B89-DD22-45A4-9C37-571719DF654D}"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fr-FR"/>
        </a:p>
      </dgm:t>
    </dgm:pt>
    <dgm:pt modelId="{DF4C1680-46F9-4103-83D6-3699B366135A}">
      <dgm:prSet phldrT="[Texte]"/>
      <dgm:spPr/>
      <dgm:t>
        <a:bodyPr/>
        <a:lstStyle/>
        <a:p>
          <a:r>
            <a:rPr lang="fr-FR" dirty="0" smtClean="0"/>
            <a:t>Style autoritaire </a:t>
          </a:r>
          <a:endParaRPr lang="fr-FR" dirty="0"/>
        </a:p>
      </dgm:t>
    </dgm:pt>
    <dgm:pt modelId="{F59C8F3F-D04D-411F-AE36-A5ACC9AC3A23}" type="parTrans" cxnId="{BEA6539A-3F9C-4072-860B-F895C0DA63AD}">
      <dgm:prSet/>
      <dgm:spPr/>
      <dgm:t>
        <a:bodyPr/>
        <a:lstStyle/>
        <a:p>
          <a:endParaRPr lang="fr-FR"/>
        </a:p>
      </dgm:t>
    </dgm:pt>
    <dgm:pt modelId="{6959D96B-C1C9-476C-94F5-7FDA2CFCDA7F}" type="sibTrans" cxnId="{BEA6539A-3F9C-4072-860B-F895C0DA63AD}">
      <dgm:prSet/>
      <dgm:spPr/>
      <dgm:t>
        <a:bodyPr/>
        <a:lstStyle/>
        <a:p>
          <a:endParaRPr lang="fr-FR"/>
        </a:p>
      </dgm:t>
    </dgm:pt>
    <dgm:pt modelId="{CE4007FF-C10B-4A86-A7AC-FDEF95235ED1}">
      <dgm:prSet phldrT="[Texte]"/>
      <dgm:spPr/>
      <dgm:t>
        <a:bodyPr/>
        <a:lstStyle/>
        <a:p>
          <a:r>
            <a:rPr lang="fr-FR" dirty="0" smtClean="0"/>
            <a:t>Style permissif </a:t>
          </a:r>
          <a:endParaRPr lang="fr-FR" dirty="0"/>
        </a:p>
      </dgm:t>
    </dgm:pt>
    <dgm:pt modelId="{4C6FCDBD-E475-40C5-A3EC-BFE8EF3C04EC}" type="parTrans" cxnId="{BE44CE8F-D59E-4E0A-B3AB-F654E544057A}">
      <dgm:prSet/>
      <dgm:spPr/>
      <dgm:t>
        <a:bodyPr/>
        <a:lstStyle/>
        <a:p>
          <a:endParaRPr lang="fr-FR"/>
        </a:p>
      </dgm:t>
    </dgm:pt>
    <dgm:pt modelId="{18DD568C-86FC-47A9-8FBF-DC57242EBCB7}" type="sibTrans" cxnId="{BE44CE8F-D59E-4E0A-B3AB-F654E544057A}">
      <dgm:prSet/>
      <dgm:spPr/>
      <dgm:t>
        <a:bodyPr/>
        <a:lstStyle/>
        <a:p>
          <a:endParaRPr lang="fr-FR"/>
        </a:p>
      </dgm:t>
    </dgm:pt>
    <dgm:pt modelId="{090346F9-8A6A-4BA9-81C7-42249355FC99}">
      <dgm:prSet phldrT="[Texte]"/>
      <dgm:spPr/>
      <dgm:t>
        <a:bodyPr/>
        <a:lstStyle/>
        <a:p>
          <a:r>
            <a:rPr lang="fr-FR" dirty="0" smtClean="0"/>
            <a:t>Style démocratique</a:t>
          </a:r>
          <a:endParaRPr lang="fr-FR" dirty="0"/>
        </a:p>
      </dgm:t>
    </dgm:pt>
    <dgm:pt modelId="{0C6A5FB1-E95D-487C-A1AC-1B1DF2A8F8A6}" type="parTrans" cxnId="{89A5D36C-E4D7-482F-98E3-813678CA2951}">
      <dgm:prSet/>
      <dgm:spPr/>
      <dgm:t>
        <a:bodyPr/>
        <a:lstStyle/>
        <a:p>
          <a:endParaRPr lang="fr-FR"/>
        </a:p>
      </dgm:t>
    </dgm:pt>
    <dgm:pt modelId="{796AFB91-46DA-4EE5-8CFE-263C6115E8EF}" type="sibTrans" cxnId="{89A5D36C-E4D7-482F-98E3-813678CA2951}">
      <dgm:prSet/>
      <dgm:spPr/>
      <dgm:t>
        <a:bodyPr/>
        <a:lstStyle/>
        <a:p>
          <a:endParaRPr lang="fr-FR"/>
        </a:p>
      </dgm:t>
    </dgm:pt>
    <dgm:pt modelId="{BB519F0E-22A6-419D-8337-12C9644C15C6}">
      <dgm:prSet phldrT="[Texte]"/>
      <dgm:spPr/>
      <dgm:t>
        <a:bodyPr/>
        <a:lstStyle/>
        <a:p>
          <a:r>
            <a:rPr lang="fr-FR" dirty="0" smtClean="0"/>
            <a:t>Style autoritaire et exploiteur </a:t>
          </a:r>
          <a:endParaRPr lang="fr-FR" dirty="0"/>
        </a:p>
      </dgm:t>
    </dgm:pt>
    <dgm:pt modelId="{0AA43579-5265-42BB-8468-8A264DA07F32}" type="parTrans" cxnId="{914CFA62-B9BD-464D-9EC2-573947C8B2DC}">
      <dgm:prSet/>
      <dgm:spPr/>
      <dgm:t>
        <a:bodyPr/>
        <a:lstStyle/>
        <a:p>
          <a:endParaRPr lang="fr-FR"/>
        </a:p>
      </dgm:t>
    </dgm:pt>
    <dgm:pt modelId="{FEDF9E3A-AB45-4EAD-8A22-D17FDC514C32}" type="sibTrans" cxnId="{914CFA62-B9BD-464D-9EC2-573947C8B2DC}">
      <dgm:prSet/>
      <dgm:spPr/>
      <dgm:t>
        <a:bodyPr/>
        <a:lstStyle/>
        <a:p>
          <a:endParaRPr lang="fr-FR"/>
        </a:p>
      </dgm:t>
    </dgm:pt>
    <dgm:pt modelId="{6B475324-D317-4D1F-A187-2B9464969FCB}">
      <dgm:prSet phldrT="[Texte]"/>
      <dgm:spPr/>
      <dgm:t>
        <a:bodyPr/>
        <a:lstStyle/>
        <a:p>
          <a:r>
            <a:rPr lang="fr-FR" dirty="0" smtClean="0"/>
            <a:t>Style de l’autorité bienveillante </a:t>
          </a:r>
          <a:endParaRPr lang="fr-FR" dirty="0"/>
        </a:p>
      </dgm:t>
    </dgm:pt>
    <dgm:pt modelId="{18EC3BA9-8082-4F35-8608-76F9E8E05DCB}" type="parTrans" cxnId="{70C5FE47-497F-4B92-BA02-DF01D2F90FEB}">
      <dgm:prSet/>
      <dgm:spPr/>
      <dgm:t>
        <a:bodyPr/>
        <a:lstStyle/>
        <a:p>
          <a:endParaRPr lang="fr-FR"/>
        </a:p>
      </dgm:t>
    </dgm:pt>
    <dgm:pt modelId="{72CDC153-EAD2-4CD1-9BCA-29424A10BC3B}" type="sibTrans" cxnId="{70C5FE47-497F-4B92-BA02-DF01D2F90FEB}">
      <dgm:prSet/>
      <dgm:spPr/>
      <dgm:t>
        <a:bodyPr/>
        <a:lstStyle/>
        <a:p>
          <a:endParaRPr lang="fr-FR"/>
        </a:p>
      </dgm:t>
    </dgm:pt>
    <dgm:pt modelId="{2F1E7403-7F44-488B-8416-DB0932C94113}">
      <dgm:prSet phldrT="[Texte]"/>
      <dgm:spPr/>
      <dgm:t>
        <a:bodyPr/>
        <a:lstStyle/>
        <a:p>
          <a:r>
            <a:rPr lang="fr-FR" dirty="0" smtClean="0"/>
            <a:t>Style consultatif </a:t>
          </a:r>
          <a:endParaRPr lang="fr-FR" dirty="0"/>
        </a:p>
      </dgm:t>
    </dgm:pt>
    <dgm:pt modelId="{6E048A31-D569-4205-96E5-50A21874FD4A}" type="parTrans" cxnId="{FD3AF652-132F-40DA-8BF1-FFBE16350FD1}">
      <dgm:prSet/>
      <dgm:spPr/>
      <dgm:t>
        <a:bodyPr/>
        <a:lstStyle/>
        <a:p>
          <a:endParaRPr lang="fr-FR"/>
        </a:p>
      </dgm:t>
    </dgm:pt>
    <dgm:pt modelId="{34CCF530-EA48-4EBF-8CC9-92FDFC7CA478}" type="sibTrans" cxnId="{FD3AF652-132F-40DA-8BF1-FFBE16350FD1}">
      <dgm:prSet/>
      <dgm:spPr/>
      <dgm:t>
        <a:bodyPr/>
        <a:lstStyle/>
        <a:p>
          <a:endParaRPr lang="fr-FR"/>
        </a:p>
      </dgm:t>
    </dgm:pt>
    <dgm:pt modelId="{429D4BC1-08A3-4A14-978C-7ACEF2160ADD}">
      <dgm:prSet phldrT="[Texte]"/>
      <dgm:spPr/>
      <dgm:t>
        <a:bodyPr/>
        <a:lstStyle/>
        <a:p>
          <a:r>
            <a:rPr lang="fr-FR" dirty="0" smtClean="0"/>
            <a:t>Style autocratique </a:t>
          </a:r>
          <a:endParaRPr lang="fr-FR" dirty="0"/>
        </a:p>
      </dgm:t>
    </dgm:pt>
    <dgm:pt modelId="{372B49BE-BC15-4E59-AF71-036BB8532802}" type="parTrans" cxnId="{7429FBFB-9E60-401D-948F-0DD1A863380C}">
      <dgm:prSet/>
      <dgm:spPr/>
      <dgm:t>
        <a:bodyPr/>
        <a:lstStyle/>
        <a:p>
          <a:endParaRPr lang="fr-FR"/>
        </a:p>
      </dgm:t>
    </dgm:pt>
    <dgm:pt modelId="{20827864-A77D-4B5B-9892-7A2646205C9E}" type="sibTrans" cxnId="{7429FBFB-9E60-401D-948F-0DD1A863380C}">
      <dgm:prSet/>
      <dgm:spPr/>
      <dgm:t>
        <a:bodyPr/>
        <a:lstStyle/>
        <a:p>
          <a:endParaRPr lang="fr-FR"/>
        </a:p>
      </dgm:t>
    </dgm:pt>
    <dgm:pt modelId="{0C6ABD98-5617-408B-9C4B-79CF87A6BC86}">
      <dgm:prSet phldrT="[Texte]"/>
      <dgm:spPr/>
      <dgm:t>
        <a:bodyPr/>
        <a:lstStyle/>
        <a:p>
          <a:r>
            <a:rPr lang="fr-FR" dirty="0" smtClean="0"/>
            <a:t>Style paternaliste </a:t>
          </a:r>
          <a:endParaRPr lang="fr-FR" dirty="0"/>
        </a:p>
      </dgm:t>
    </dgm:pt>
    <dgm:pt modelId="{209A0557-5615-4C55-B8A6-55C72BA0DEB1}" type="parTrans" cxnId="{12A5B0AF-224B-4B91-90CE-9792F1FB284C}">
      <dgm:prSet/>
      <dgm:spPr/>
      <dgm:t>
        <a:bodyPr/>
        <a:lstStyle/>
        <a:p>
          <a:endParaRPr lang="fr-FR"/>
        </a:p>
      </dgm:t>
    </dgm:pt>
    <dgm:pt modelId="{A9872432-EA5E-464B-99E8-337CD1436E58}" type="sibTrans" cxnId="{12A5B0AF-224B-4B91-90CE-9792F1FB284C}">
      <dgm:prSet/>
      <dgm:spPr/>
      <dgm:t>
        <a:bodyPr/>
        <a:lstStyle/>
        <a:p>
          <a:endParaRPr lang="fr-FR"/>
        </a:p>
      </dgm:t>
    </dgm:pt>
    <dgm:pt modelId="{8EB720E8-9C81-48FA-806F-9CDC9FBCBC2F}">
      <dgm:prSet phldrT="[Texte]"/>
      <dgm:spPr/>
      <dgm:t>
        <a:bodyPr/>
        <a:lstStyle/>
        <a:p>
          <a:r>
            <a:rPr lang="fr-FR" dirty="0" smtClean="0"/>
            <a:t>Style collège </a:t>
          </a:r>
          <a:endParaRPr lang="fr-FR" dirty="0"/>
        </a:p>
      </dgm:t>
    </dgm:pt>
    <dgm:pt modelId="{9B5DD0CF-E24D-4B5E-B71B-E40E2F019A70}" type="parTrans" cxnId="{ECAA351B-5AD3-427C-B799-C06ED0DF4EFD}">
      <dgm:prSet/>
      <dgm:spPr/>
      <dgm:t>
        <a:bodyPr/>
        <a:lstStyle/>
        <a:p>
          <a:endParaRPr lang="fr-FR"/>
        </a:p>
      </dgm:t>
    </dgm:pt>
    <dgm:pt modelId="{98727B0E-893C-4FF4-A4B0-8648A1351B1C}" type="sibTrans" cxnId="{ECAA351B-5AD3-427C-B799-C06ED0DF4EFD}">
      <dgm:prSet/>
      <dgm:spPr/>
      <dgm:t>
        <a:bodyPr/>
        <a:lstStyle/>
        <a:p>
          <a:endParaRPr lang="fr-FR"/>
        </a:p>
      </dgm:t>
    </dgm:pt>
    <dgm:pt modelId="{73DCBAD3-AF7A-4415-BEF6-804078046C32}">
      <dgm:prSet phldrT="[Texte]"/>
      <dgm:spPr/>
      <dgm:t>
        <a:bodyPr/>
        <a:lstStyle/>
        <a:p>
          <a:r>
            <a:rPr lang="fr-FR" dirty="0" smtClean="0"/>
            <a:t>Style participatif</a:t>
          </a:r>
          <a:endParaRPr lang="fr-FR" dirty="0"/>
        </a:p>
      </dgm:t>
    </dgm:pt>
    <dgm:pt modelId="{7F4B50B8-23F5-4694-9FEC-3B78358F5BCD}" type="parTrans" cxnId="{E944AC50-12A7-45A7-8995-2936137554AC}">
      <dgm:prSet/>
      <dgm:spPr/>
      <dgm:t>
        <a:bodyPr/>
        <a:lstStyle/>
        <a:p>
          <a:endParaRPr lang="fr-FR"/>
        </a:p>
      </dgm:t>
    </dgm:pt>
    <dgm:pt modelId="{0BF392BA-57F2-45A7-B0C2-B343B635C3D4}" type="sibTrans" cxnId="{E944AC50-12A7-45A7-8995-2936137554AC}">
      <dgm:prSet/>
      <dgm:spPr/>
      <dgm:t>
        <a:bodyPr/>
        <a:lstStyle/>
        <a:p>
          <a:endParaRPr lang="fr-FR"/>
        </a:p>
      </dgm:t>
    </dgm:pt>
    <dgm:pt modelId="{EAD2E9D5-1139-465D-81CD-19F63842AFA8}">
      <dgm:prSet phldrT="[Texte]"/>
      <dgm:spPr/>
      <dgm:t>
        <a:bodyPr/>
        <a:lstStyle/>
        <a:p>
          <a:r>
            <a:rPr lang="fr-FR" dirty="0" smtClean="0"/>
            <a:t>Style nonchalant </a:t>
          </a:r>
          <a:endParaRPr lang="fr-FR" dirty="0"/>
        </a:p>
      </dgm:t>
    </dgm:pt>
    <dgm:pt modelId="{5373ADB1-EFDF-4730-877E-F943E857E5C1}" type="parTrans" cxnId="{939C688F-075A-419C-8CA4-4D355A933D77}">
      <dgm:prSet/>
      <dgm:spPr/>
      <dgm:t>
        <a:bodyPr/>
        <a:lstStyle/>
        <a:p>
          <a:endParaRPr lang="fr-FR"/>
        </a:p>
      </dgm:t>
    </dgm:pt>
    <dgm:pt modelId="{D8500C18-4B8E-4B03-A77B-A02D7259981A}" type="sibTrans" cxnId="{939C688F-075A-419C-8CA4-4D355A933D77}">
      <dgm:prSet/>
      <dgm:spPr/>
      <dgm:t>
        <a:bodyPr/>
        <a:lstStyle/>
        <a:p>
          <a:endParaRPr lang="fr-FR"/>
        </a:p>
      </dgm:t>
    </dgm:pt>
    <dgm:pt modelId="{37D0BD2C-2EE4-40C9-8C37-39CCC328548B}">
      <dgm:prSet phldrT="[Texte]"/>
      <dgm:spPr/>
      <dgm:t>
        <a:bodyPr/>
        <a:lstStyle/>
        <a:p>
          <a:r>
            <a:rPr lang="fr-FR" dirty="0" smtClean="0"/>
            <a:t>Vision d’ équipe </a:t>
          </a:r>
        </a:p>
        <a:p>
          <a:r>
            <a:rPr lang="fr-FR" dirty="0" smtClean="0"/>
            <a:t>Innovateurs</a:t>
          </a:r>
        </a:p>
        <a:p>
          <a:r>
            <a:rPr lang="fr-FR" dirty="0" smtClean="0"/>
            <a:t>Minutieux </a:t>
          </a:r>
        </a:p>
        <a:p>
          <a:r>
            <a:rPr lang="fr-FR" dirty="0" smtClean="0"/>
            <a:t>Modèle </a:t>
          </a:r>
        </a:p>
        <a:p>
          <a:endParaRPr lang="fr-FR" dirty="0"/>
        </a:p>
      </dgm:t>
    </dgm:pt>
    <dgm:pt modelId="{107C5645-86B3-4184-98C5-555740487D1B}" type="parTrans" cxnId="{26138080-9F55-49C2-B86A-7A1B97EA32A1}">
      <dgm:prSet/>
      <dgm:spPr/>
      <dgm:t>
        <a:bodyPr/>
        <a:lstStyle/>
        <a:p>
          <a:endParaRPr lang="fr-FR"/>
        </a:p>
      </dgm:t>
    </dgm:pt>
    <dgm:pt modelId="{D9E08C53-2991-4DB5-97D2-E0A847B4EEAE}" type="sibTrans" cxnId="{26138080-9F55-49C2-B86A-7A1B97EA32A1}">
      <dgm:prSet/>
      <dgm:spPr/>
      <dgm:t>
        <a:bodyPr/>
        <a:lstStyle/>
        <a:p>
          <a:endParaRPr lang="fr-FR"/>
        </a:p>
      </dgm:t>
    </dgm:pt>
    <dgm:pt modelId="{D21698A8-E812-40BF-B850-84A15D7BF134}">
      <dgm:prSet phldrT="[Texte]"/>
      <dgm:spPr/>
      <dgm:t>
        <a:bodyPr/>
        <a:lstStyle/>
        <a:p>
          <a:r>
            <a:rPr lang="fr-FR" dirty="0" smtClean="0"/>
            <a:t>Créateur de la notion du groupe et la dynamique du groupe  </a:t>
          </a:r>
          <a:endParaRPr lang="fr-FR" dirty="0"/>
        </a:p>
      </dgm:t>
    </dgm:pt>
    <dgm:pt modelId="{609419DD-27BF-43A1-B86C-FE315AB3DBA5}" type="parTrans" cxnId="{E9496400-14ED-4CE0-B173-66A2D24EB13E}">
      <dgm:prSet/>
      <dgm:spPr/>
      <dgm:t>
        <a:bodyPr/>
        <a:lstStyle/>
        <a:p>
          <a:endParaRPr lang="fr-FR"/>
        </a:p>
      </dgm:t>
    </dgm:pt>
    <dgm:pt modelId="{BF76280E-1DC4-48A9-90FB-2339EFC0F365}" type="sibTrans" cxnId="{E9496400-14ED-4CE0-B173-66A2D24EB13E}">
      <dgm:prSet/>
      <dgm:spPr/>
      <dgm:t>
        <a:bodyPr/>
        <a:lstStyle/>
        <a:p>
          <a:endParaRPr lang="fr-FR"/>
        </a:p>
      </dgm:t>
    </dgm:pt>
    <dgm:pt modelId="{2A32D4ED-6272-4B6C-BF5D-82E754EC19A8}">
      <dgm:prSet phldrT="[Texte]"/>
      <dgm:spPr/>
      <dgm:t>
        <a:bodyPr/>
        <a:lstStyle/>
        <a:p>
          <a:r>
            <a:rPr lang="fr-FR" dirty="0" smtClean="0"/>
            <a:t>Prolongement des travaux de LEWIN  </a:t>
          </a:r>
          <a:endParaRPr lang="fr-FR" dirty="0"/>
        </a:p>
      </dgm:t>
    </dgm:pt>
    <dgm:pt modelId="{76249488-21C4-4C9D-8044-DF41E6595C5A}" type="parTrans" cxnId="{1F63D2BE-5E8E-47A5-B7DC-2F6E0D0D9144}">
      <dgm:prSet/>
      <dgm:spPr/>
      <dgm:t>
        <a:bodyPr/>
        <a:lstStyle/>
        <a:p>
          <a:endParaRPr lang="fr-FR"/>
        </a:p>
      </dgm:t>
    </dgm:pt>
    <dgm:pt modelId="{AB7DEA14-D33E-41CB-9D9A-C32E2287B245}" type="sibTrans" cxnId="{1F63D2BE-5E8E-47A5-B7DC-2F6E0D0D9144}">
      <dgm:prSet/>
      <dgm:spPr/>
      <dgm:t>
        <a:bodyPr/>
        <a:lstStyle/>
        <a:p>
          <a:endParaRPr lang="fr-FR"/>
        </a:p>
      </dgm:t>
    </dgm:pt>
    <dgm:pt modelId="{11AC500A-11CF-4389-A08D-9A73FDE57B4C}" type="pres">
      <dgm:prSet presAssocID="{5AEA9B89-DD22-45A4-9C37-571719DF654D}" presName="linear" presStyleCnt="0">
        <dgm:presLayoutVars>
          <dgm:dir/>
          <dgm:resizeHandles val="exact"/>
        </dgm:presLayoutVars>
      </dgm:prSet>
      <dgm:spPr/>
      <dgm:t>
        <a:bodyPr/>
        <a:lstStyle/>
        <a:p>
          <a:endParaRPr lang="fr-FR"/>
        </a:p>
      </dgm:t>
    </dgm:pt>
    <dgm:pt modelId="{70AF763A-87D1-4DD8-BB48-AFB118DA2238}" type="pres">
      <dgm:prSet presAssocID="{DF4C1680-46F9-4103-83D6-3699B366135A}" presName="comp" presStyleCnt="0"/>
      <dgm:spPr/>
    </dgm:pt>
    <dgm:pt modelId="{5F2C2DFF-CC48-4DB0-B5D3-637411E3AC7A}" type="pres">
      <dgm:prSet presAssocID="{DF4C1680-46F9-4103-83D6-3699B366135A}" presName="box" presStyleLbl="node1" presStyleIdx="0" presStyleCnt="4"/>
      <dgm:spPr/>
      <dgm:t>
        <a:bodyPr/>
        <a:lstStyle/>
        <a:p>
          <a:endParaRPr lang="fr-FR"/>
        </a:p>
      </dgm:t>
    </dgm:pt>
    <dgm:pt modelId="{3AEBE8DE-5525-47AF-82AF-77DDC49B9937}" type="pres">
      <dgm:prSet presAssocID="{DF4C1680-46F9-4103-83D6-3699B366135A}" presName="img" presStyleLbl="fgImgPlace1" presStyleIdx="0" presStyleCnt="4" custScaleX="80972" custLinFactNeighborX="-10902" custLinFactNeighborY="-545"/>
      <dgm:spPr>
        <a:blipFill>
          <a:blip xmlns:r="http://schemas.openxmlformats.org/officeDocument/2006/relationships" r:embed="rId1">
            <a:extLst>
              <a:ext uri="{28A0092B-C50C-407E-A947-70E740481C1C}">
                <a14:useLocalDpi xmlns:a14="http://schemas.microsoft.com/office/drawing/2010/main" val="0"/>
              </a:ext>
            </a:extLst>
          </a:blip>
          <a:srcRect/>
          <a:stretch>
            <a:fillRect t="-43000" b="-43000"/>
          </a:stretch>
        </a:blipFill>
      </dgm:spPr>
      <dgm:t>
        <a:bodyPr/>
        <a:lstStyle/>
        <a:p>
          <a:endParaRPr lang="fr-FR"/>
        </a:p>
      </dgm:t>
    </dgm:pt>
    <dgm:pt modelId="{86F8FB51-0566-4E16-B24E-C388E6C0DC58}" type="pres">
      <dgm:prSet presAssocID="{DF4C1680-46F9-4103-83D6-3699B366135A}" presName="text" presStyleLbl="node1" presStyleIdx="0" presStyleCnt="4">
        <dgm:presLayoutVars>
          <dgm:bulletEnabled val="1"/>
        </dgm:presLayoutVars>
      </dgm:prSet>
      <dgm:spPr/>
      <dgm:t>
        <a:bodyPr/>
        <a:lstStyle/>
        <a:p>
          <a:endParaRPr lang="fr-FR"/>
        </a:p>
      </dgm:t>
    </dgm:pt>
    <dgm:pt modelId="{8579688D-06AC-47E7-A03E-2B508D49A640}" type="pres">
      <dgm:prSet presAssocID="{6959D96B-C1C9-476C-94F5-7FDA2CFCDA7F}" presName="spacer" presStyleCnt="0"/>
      <dgm:spPr/>
    </dgm:pt>
    <dgm:pt modelId="{E820D37A-A4CA-4CCF-A377-DCBE8BA569B8}" type="pres">
      <dgm:prSet presAssocID="{BB519F0E-22A6-419D-8337-12C9644C15C6}" presName="comp" presStyleCnt="0"/>
      <dgm:spPr/>
    </dgm:pt>
    <dgm:pt modelId="{EE14381C-FE9B-4D8F-B14A-CAA657BC9DBA}" type="pres">
      <dgm:prSet presAssocID="{BB519F0E-22A6-419D-8337-12C9644C15C6}" presName="box" presStyleLbl="node1" presStyleIdx="1" presStyleCnt="4"/>
      <dgm:spPr/>
      <dgm:t>
        <a:bodyPr/>
        <a:lstStyle/>
        <a:p>
          <a:endParaRPr lang="fr-FR"/>
        </a:p>
      </dgm:t>
    </dgm:pt>
    <dgm:pt modelId="{01B061ED-B846-4D6D-9B68-524D73D4F817}" type="pres">
      <dgm:prSet presAssocID="{BB519F0E-22A6-419D-8337-12C9644C15C6}" presName="img" presStyleLbl="fgImgPlace1" presStyleIdx="1" presStyleCnt="4"/>
      <dgm:spPr>
        <a:blipFill>
          <a:blip xmlns:r="http://schemas.openxmlformats.org/officeDocument/2006/relationships" r:embed="rId2">
            <a:extLst>
              <a:ext uri="{28A0092B-C50C-407E-A947-70E740481C1C}">
                <a14:useLocalDpi xmlns:a14="http://schemas.microsoft.com/office/drawing/2010/main" val="0"/>
              </a:ext>
            </a:extLst>
          </a:blip>
          <a:srcRect/>
          <a:stretch>
            <a:fillRect t="-10000" b="-10000"/>
          </a:stretch>
        </a:blipFill>
      </dgm:spPr>
      <dgm:t>
        <a:bodyPr/>
        <a:lstStyle/>
        <a:p>
          <a:endParaRPr lang="fr-FR"/>
        </a:p>
      </dgm:t>
    </dgm:pt>
    <dgm:pt modelId="{D4AB0DBA-AC73-440F-98E1-1AC16C7F1555}" type="pres">
      <dgm:prSet presAssocID="{BB519F0E-22A6-419D-8337-12C9644C15C6}" presName="text" presStyleLbl="node1" presStyleIdx="1" presStyleCnt="4">
        <dgm:presLayoutVars>
          <dgm:bulletEnabled val="1"/>
        </dgm:presLayoutVars>
      </dgm:prSet>
      <dgm:spPr/>
      <dgm:t>
        <a:bodyPr/>
        <a:lstStyle/>
        <a:p>
          <a:endParaRPr lang="fr-FR"/>
        </a:p>
      </dgm:t>
    </dgm:pt>
    <dgm:pt modelId="{1950A9F0-8FCD-4FC1-AF2F-45E7433F0D31}" type="pres">
      <dgm:prSet presAssocID="{FEDF9E3A-AB45-4EAD-8A22-D17FDC514C32}" presName="spacer" presStyleCnt="0"/>
      <dgm:spPr/>
    </dgm:pt>
    <dgm:pt modelId="{13821B3F-BEAE-4EAE-9FCF-1BA3A8546B0B}" type="pres">
      <dgm:prSet presAssocID="{429D4BC1-08A3-4A14-978C-7ACEF2160ADD}" presName="comp" presStyleCnt="0"/>
      <dgm:spPr/>
    </dgm:pt>
    <dgm:pt modelId="{FA7530A1-C82E-4638-95E7-7C37C6AC1FD7}" type="pres">
      <dgm:prSet presAssocID="{429D4BC1-08A3-4A14-978C-7ACEF2160ADD}" presName="box" presStyleLbl="node1" presStyleIdx="2" presStyleCnt="4"/>
      <dgm:spPr/>
      <dgm:t>
        <a:bodyPr/>
        <a:lstStyle/>
        <a:p>
          <a:endParaRPr lang="fr-FR"/>
        </a:p>
      </dgm:t>
    </dgm:pt>
    <dgm:pt modelId="{7740AE86-0D76-4EB5-863A-C8ECCADF6E6C}" type="pres">
      <dgm:prSet presAssocID="{429D4BC1-08A3-4A14-978C-7ACEF2160ADD}" presName="img" presStyleLbl="fgImgPlace1" presStyleIdx="2"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t="-13000" b="-13000"/>
          </a:stretch>
        </a:blipFill>
      </dgm:spPr>
      <dgm:t>
        <a:bodyPr/>
        <a:lstStyle/>
        <a:p>
          <a:endParaRPr lang="fr-FR"/>
        </a:p>
      </dgm:t>
    </dgm:pt>
    <dgm:pt modelId="{B88FDBF3-5B5F-4AD7-ADBC-3A4A998A9286}" type="pres">
      <dgm:prSet presAssocID="{429D4BC1-08A3-4A14-978C-7ACEF2160ADD}" presName="text" presStyleLbl="node1" presStyleIdx="2" presStyleCnt="4">
        <dgm:presLayoutVars>
          <dgm:bulletEnabled val="1"/>
        </dgm:presLayoutVars>
      </dgm:prSet>
      <dgm:spPr/>
      <dgm:t>
        <a:bodyPr/>
        <a:lstStyle/>
        <a:p>
          <a:endParaRPr lang="fr-FR"/>
        </a:p>
      </dgm:t>
    </dgm:pt>
    <dgm:pt modelId="{86602268-5312-41BA-8C7F-3480540962F5}" type="pres">
      <dgm:prSet presAssocID="{20827864-A77D-4B5B-9892-7A2646205C9E}" presName="spacer" presStyleCnt="0"/>
      <dgm:spPr/>
    </dgm:pt>
    <dgm:pt modelId="{25076AC8-FE2D-4E77-9B5A-29CB8E0ACB24}" type="pres">
      <dgm:prSet presAssocID="{37D0BD2C-2EE4-40C9-8C37-39CCC328548B}" presName="comp" presStyleCnt="0"/>
      <dgm:spPr/>
    </dgm:pt>
    <dgm:pt modelId="{D40E0502-348D-4FAC-AA2E-B3D20B6E9C09}" type="pres">
      <dgm:prSet presAssocID="{37D0BD2C-2EE4-40C9-8C37-39CCC328548B}" presName="box" presStyleLbl="node1" presStyleIdx="3" presStyleCnt="4"/>
      <dgm:spPr/>
      <dgm:t>
        <a:bodyPr/>
        <a:lstStyle/>
        <a:p>
          <a:endParaRPr lang="fr-FR"/>
        </a:p>
      </dgm:t>
    </dgm:pt>
    <dgm:pt modelId="{59E4DE1C-A7D3-4707-AB35-9F904432E28E}" type="pres">
      <dgm:prSet presAssocID="{37D0BD2C-2EE4-40C9-8C37-39CCC328548B}" presName="img" presStyleLbl="fgImgPlace1" presStyleIdx="3" presStyleCnt="4"/>
      <dgm:spPr>
        <a:blipFill>
          <a:blip xmlns:r="http://schemas.openxmlformats.org/officeDocument/2006/relationships" r:embed="rId4">
            <a:extLst>
              <a:ext uri="{28A0092B-C50C-407E-A947-70E740481C1C}">
                <a14:useLocalDpi xmlns:a14="http://schemas.microsoft.com/office/drawing/2010/main" val="0"/>
              </a:ext>
            </a:extLst>
          </a:blip>
          <a:srcRect/>
          <a:stretch>
            <a:fillRect t="-4000" b="-4000"/>
          </a:stretch>
        </a:blipFill>
      </dgm:spPr>
      <dgm:t>
        <a:bodyPr/>
        <a:lstStyle/>
        <a:p>
          <a:endParaRPr lang="fr-FR"/>
        </a:p>
      </dgm:t>
    </dgm:pt>
    <dgm:pt modelId="{80A7398A-46AC-44FC-865B-359E95F0BF7D}" type="pres">
      <dgm:prSet presAssocID="{37D0BD2C-2EE4-40C9-8C37-39CCC328548B}" presName="text" presStyleLbl="node1" presStyleIdx="3" presStyleCnt="4">
        <dgm:presLayoutVars>
          <dgm:bulletEnabled val="1"/>
        </dgm:presLayoutVars>
      </dgm:prSet>
      <dgm:spPr/>
      <dgm:t>
        <a:bodyPr/>
        <a:lstStyle/>
        <a:p>
          <a:endParaRPr lang="fr-FR"/>
        </a:p>
      </dgm:t>
    </dgm:pt>
  </dgm:ptLst>
  <dgm:cxnLst>
    <dgm:cxn modelId="{9F38095C-90BE-40E2-A884-B7C7E556EE31}" type="presOf" srcId="{CE4007FF-C10B-4A86-A7AC-FDEF95235ED1}" destId="{5F2C2DFF-CC48-4DB0-B5D3-637411E3AC7A}" srcOrd="0" destOrd="1" presId="urn:microsoft.com/office/officeart/2005/8/layout/vList4"/>
    <dgm:cxn modelId="{EEA9C31A-97C5-4BBB-86B0-129ABED5B098}" type="presOf" srcId="{8EB720E8-9C81-48FA-806F-9CDC9FBCBC2F}" destId="{FA7530A1-C82E-4638-95E7-7C37C6AC1FD7}" srcOrd="0" destOrd="2" presId="urn:microsoft.com/office/officeart/2005/8/layout/vList4"/>
    <dgm:cxn modelId="{7429FBFB-9E60-401D-948F-0DD1A863380C}" srcId="{5AEA9B89-DD22-45A4-9C37-571719DF654D}" destId="{429D4BC1-08A3-4A14-978C-7ACEF2160ADD}" srcOrd="2" destOrd="0" parTransId="{372B49BE-BC15-4E59-AF71-036BB8532802}" sibTransId="{20827864-A77D-4B5B-9892-7A2646205C9E}"/>
    <dgm:cxn modelId="{F3D3212D-1ACD-4F4D-BA92-0781BA5E10D0}" type="presOf" srcId="{090346F9-8A6A-4BA9-81C7-42249355FC99}" destId="{5F2C2DFF-CC48-4DB0-B5D3-637411E3AC7A}" srcOrd="0" destOrd="2" presId="urn:microsoft.com/office/officeart/2005/8/layout/vList4"/>
    <dgm:cxn modelId="{FB72E37B-D35B-4BD6-87D8-A44833CE8FC3}" type="presOf" srcId="{BB519F0E-22A6-419D-8337-12C9644C15C6}" destId="{D4AB0DBA-AC73-440F-98E1-1AC16C7F1555}" srcOrd="1" destOrd="0" presId="urn:microsoft.com/office/officeart/2005/8/layout/vList4"/>
    <dgm:cxn modelId="{4CA73117-1EC3-46A8-9F7F-49C740319FC2}" type="presOf" srcId="{2F1E7403-7F44-488B-8416-DB0932C94113}" destId="{EE14381C-FE9B-4D8F-B14A-CAA657BC9DBA}" srcOrd="0" destOrd="2" presId="urn:microsoft.com/office/officeart/2005/8/layout/vList4"/>
    <dgm:cxn modelId="{26138080-9F55-49C2-B86A-7A1B97EA32A1}" srcId="{5AEA9B89-DD22-45A4-9C37-571719DF654D}" destId="{37D0BD2C-2EE4-40C9-8C37-39CCC328548B}" srcOrd="3" destOrd="0" parTransId="{107C5645-86B3-4184-98C5-555740487D1B}" sibTransId="{D9E08C53-2991-4DB5-97D2-E0A847B4EEAE}"/>
    <dgm:cxn modelId="{745B72B3-3E39-45EC-897A-27CCAD19A376}" type="presOf" srcId="{0C6ABD98-5617-408B-9C4B-79CF87A6BC86}" destId="{FA7530A1-C82E-4638-95E7-7C37C6AC1FD7}" srcOrd="0" destOrd="1" presId="urn:microsoft.com/office/officeart/2005/8/layout/vList4"/>
    <dgm:cxn modelId="{86A91C73-D079-40C3-9447-9A1F03783256}" type="presOf" srcId="{D21698A8-E812-40BF-B850-84A15D7BF134}" destId="{86F8FB51-0566-4E16-B24E-C388E6C0DC58}" srcOrd="1" destOrd="3" presId="urn:microsoft.com/office/officeart/2005/8/layout/vList4"/>
    <dgm:cxn modelId="{89A5D36C-E4D7-482F-98E3-813678CA2951}" srcId="{DF4C1680-46F9-4103-83D6-3699B366135A}" destId="{090346F9-8A6A-4BA9-81C7-42249355FC99}" srcOrd="1" destOrd="0" parTransId="{0C6A5FB1-E95D-487C-A1AC-1B1DF2A8F8A6}" sibTransId="{796AFB91-46DA-4EE5-8CFE-263C6115E8EF}"/>
    <dgm:cxn modelId="{0ABCED2B-3E34-45D1-BB3B-6663426EE2E3}" type="presOf" srcId="{0C6ABD98-5617-408B-9C4B-79CF87A6BC86}" destId="{B88FDBF3-5B5F-4AD7-ADBC-3A4A998A9286}" srcOrd="1" destOrd="1" presId="urn:microsoft.com/office/officeart/2005/8/layout/vList4"/>
    <dgm:cxn modelId="{AA879492-3F87-4418-8245-08AFE3382BDF}" type="presOf" srcId="{5AEA9B89-DD22-45A4-9C37-571719DF654D}" destId="{11AC500A-11CF-4389-A08D-9A73FDE57B4C}" srcOrd="0" destOrd="0" presId="urn:microsoft.com/office/officeart/2005/8/layout/vList4"/>
    <dgm:cxn modelId="{FD3AF652-132F-40DA-8BF1-FFBE16350FD1}" srcId="{BB519F0E-22A6-419D-8337-12C9644C15C6}" destId="{2F1E7403-7F44-488B-8416-DB0932C94113}" srcOrd="1" destOrd="0" parTransId="{6E048A31-D569-4205-96E5-50A21874FD4A}" sibTransId="{34CCF530-EA48-4EBF-8CC9-92FDFC7CA478}"/>
    <dgm:cxn modelId="{A4E8A02C-7692-4605-BE31-D15BF2F6DFD0}" type="presOf" srcId="{37D0BD2C-2EE4-40C9-8C37-39CCC328548B}" destId="{D40E0502-348D-4FAC-AA2E-B3D20B6E9C09}" srcOrd="0" destOrd="0" presId="urn:microsoft.com/office/officeart/2005/8/layout/vList4"/>
    <dgm:cxn modelId="{67D09E32-9172-43B8-BFA7-AB4E81D04BF6}" type="presOf" srcId="{EAD2E9D5-1139-465D-81CD-19F63842AFA8}" destId="{B88FDBF3-5B5F-4AD7-ADBC-3A4A998A9286}" srcOrd="1" destOrd="3" presId="urn:microsoft.com/office/officeart/2005/8/layout/vList4"/>
    <dgm:cxn modelId="{CE03A664-D10F-4050-80BA-6F6784EB1947}" type="presOf" srcId="{37D0BD2C-2EE4-40C9-8C37-39CCC328548B}" destId="{80A7398A-46AC-44FC-865B-359E95F0BF7D}" srcOrd="1" destOrd="0" presId="urn:microsoft.com/office/officeart/2005/8/layout/vList4"/>
    <dgm:cxn modelId="{1F63D2BE-5E8E-47A5-B7DC-2F6E0D0D9144}" srcId="{BB519F0E-22A6-419D-8337-12C9644C15C6}" destId="{2A32D4ED-6272-4B6C-BF5D-82E754EC19A8}" srcOrd="3" destOrd="0" parTransId="{76249488-21C4-4C9D-8044-DF41E6595C5A}" sibTransId="{AB7DEA14-D33E-41CB-9D9A-C32E2287B245}"/>
    <dgm:cxn modelId="{D4435969-150F-4D29-B55E-6F7849BE0899}" type="presOf" srcId="{2A32D4ED-6272-4B6C-BF5D-82E754EC19A8}" destId="{EE14381C-FE9B-4D8F-B14A-CAA657BC9DBA}" srcOrd="0" destOrd="4" presId="urn:microsoft.com/office/officeart/2005/8/layout/vList4"/>
    <dgm:cxn modelId="{ECAA351B-5AD3-427C-B799-C06ED0DF4EFD}" srcId="{429D4BC1-08A3-4A14-978C-7ACEF2160ADD}" destId="{8EB720E8-9C81-48FA-806F-9CDC9FBCBC2F}" srcOrd="1" destOrd="0" parTransId="{9B5DD0CF-E24D-4B5E-B71B-E40E2F019A70}" sibTransId="{98727B0E-893C-4FF4-A4B0-8648A1351B1C}"/>
    <dgm:cxn modelId="{914CFA62-B9BD-464D-9EC2-573947C8B2DC}" srcId="{5AEA9B89-DD22-45A4-9C37-571719DF654D}" destId="{BB519F0E-22A6-419D-8337-12C9644C15C6}" srcOrd="1" destOrd="0" parTransId="{0AA43579-5265-42BB-8468-8A264DA07F32}" sibTransId="{FEDF9E3A-AB45-4EAD-8A22-D17FDC514C32}"/>
    <dgm:cxn modelId="{94327AB5-38B9-49B0-B47E-5AB755562CC4}" type="presOf" srcId="{2A32D4ED-6272-4B6C-BF5D-82E754EC19A8}" destId="{D4AB0DBA-AC73-440F-98E1-1AC16C7F1555}" srcOrd="1" destOrd="4" presId="urn:microsoft.com/office/officeart/2005/8/layout/vList4"/>
    <dgm:cxn modelId="{F9CA3639-DC46-470F-B37F-81B7DE0ABEA1}" type="presOf" srcId="{429D4BC1-08A3-4A14-978C-7ACEF2160ADD}" destId="{B88FDBF3-5B5F-4AD7-ADBC-3A4A998A9286}" srcOrd="1" destOrd="0" presId="urn:microsoft.com/office/officeart/2005/8/layout/vList4"/>
    <dgm:cxn modelId="{66712D51-DDCB-4478-9D2A-0DEE44594280}" type="presOf" srcId="{090346F9-8A6A-4BA9-81C7-42249355FC99}" destId="{86F8FB51-0566-4E16-B24E-C388E6C0DC58}" srcOrd="1" destOrd="2" presId="urn:microsoft.com/office/officeart/2005/8/layout/vList4"/>
    <dgm:cxn modelId="{E944AC50-12A7-45A7-8995-2936137554AC}" srcId="{BB519F0E-22A6-419D-8337-12C9644C15C6}" destId="{73DCBAD3-AF7A-4415-BEF6-804078046C32}" srcOrd="2" destOrd="0" parTransId="{7F4B50B8-23F5-4694-9FEC-3B78358F5BCD}" sibTransId="{0BF392BA-57F2-45A7-B0C2-B343B635C3D4}"/>
    <dgm:cxn modelId="{37E66579-6E73-4EC5-8D41-351FDC36A618}" type="presOf" srcId="{EAD2E9D5-1139-465D-81CD-19F63842AFA8}" destId="{FA7530A1-C82E-4638-95E7-7C37C6AC1FD7}" srcOrd="0" destOrd="3" presId="urn:microsoft.com/office/officeart/2005/8/layout/vList4"/>
    <dgm:cxn modelId="{3DE61CD7-74B2-42FF-8193-244370FF39D2}" type="presOf" srcId="{6B475324-D317-4D1F-A187-2B9464969FCB}" destId="{EE14381C-FE9B-4D8F-B14A-CAA657BC9DBA}" srcOrd="0" destOrd="1" presId="urn:microsoft.com/office/officeart/2005/8/layout/vList4"/>
    <dgm:cxn modelId="{4A83EBE5-6C0B-4697-9551-CDF5A5812797}" type="presOf" srcId="{BB519F0E-22A6-419D-8337-12C9644C15C6}" destId="{EE14381C-FE9B-4D8F-B14A-CAA657BC9DBA}" srcOrd="0" destOrd="0" presId="urn:microsoft.com/office/officeart/2005/8/layout/vList4"/>
    <dgm:cxn modelId="{81EEF2B5-7487-4A3F-B28C-33E8F38DF907}" type="presOf" srcId="{2F1E7403-7F44-488B-8416-DB0932C94113}" destId="{D4AB0DBA-AC73-440F-98E1-1AC16C7F1555}" srcOrd="1" destOrd="2" presId="urn:microsoft.com/office/officeart/2005/8/layout/vList4"/>
    <dgm:cxn modelId="{E3FA212A-F9F8-47A2-A8F3-E75F76CBCC79}" type="presOf" srcId="{DF4C1680-46F9-4103-83D6-3699B366135A}" destId="{86F8FB51-0566-4E16-B24E-C388E6C0DC58}" srcOrd="1" destOrd="0" presId="urn:microsoft.com/office/officeart/2005/8/layout/vList4"/>
    <dgm:cxn modelId="{2FC7F491-0D35-4D8C-8B05-C73842365CA0}" type="presOf" srcId="{DF4C1680-46F9-4103-83D6-3699B366135A}" destId="{5F2C2DFF-CC48-4DB0-B5D3-637411E3AC7A}" srcOrd="0" destOrd="0" presId="urn:microsoft.com/office/officeart/2005/8/layout/vList4"/>
    <dgm:cxn modelId="{80E73BFE-FE89-4714-B942-0D7FCBAB03F0}" type="presOf" srcId="{73DCBAD3-AF7A-4415-BEF6-804078046C32}" destId="{EE14381C-FE9B-4D8F-B14A-CAA657BC9DBA}" srcOrd="0" destOrd="3" presId="urn:microsoft.com/office/officeart/2005/8/layout/vList4"/>
    <dgm:cxn modelId="{70C5FE47-497F-4B92-BA02-DF01D2F90FEB}" srcId="{BB519F0E-22A6-419D-8337-12C9644C15C6}" destId="{6B475324-D317-4D1F-A187-2B9464969FCB}" srcOrd="0" destOrd="0" parTransId="{18EC3BA9-8082-4F35-8608-76F9E8E05DCB}" sibTransId="{72CDC153-EAD2-4CD1-9BCA-29424A10BC3B}"/>
    <dgm:cxn modelId="{BEA6539A-3F9C-4072-860B-F895C0DA63AD}" srcId="{5AEA9B89-DD22-45A4-9C37-571719DF654D}" destId="{DF4C1680-46F9-4103-83D6-3699B366135A}" srcOrd="0" destOrd="0" parTransId="{F59C8F3F-D04D-411F-AE36-A5ACC9AC3A23}" sibTransId="{6959D96B-C1C9-476C-94F5-7FDA2CFCDA7F}"/>
    <dgm:cxn modelId="{EA333F0F-6852-4509-822F-E55C34D40C54}" type="presOf" srcId="{8EB720E8-9C81-48FA-806F-9CDC9FBCBC2F}" destId="{B88FDBF3-5B5F-4AD7-ADBC-3A4A998A9286}" srcOrd="1" destOrd="2" presId="urn:microsoft.com/office/officeart/2005/8/layout/vList4"/>
    <dgm:cxn modelId="{939C688F-075A-419C-8CA4-4D355A933D77}" srcId="{429D4BC1-08A3-4A14-978C-7ACEF2160ADD}" destId="{EAD2E9D5-1139-465D-81CD-19F63842AFA8}" srcOrd="2" destOrd="0" parTransId="{5373ADB1-EFDF-4730-877E-F943E857E5C1}" sibTransId="{D8500C18-4B8E-4B03-A77B-A02D7259981A}"/>
    <dgm:cxn modelId="{E99DC6C7-8135-462C-86AE-5BD69ABDA7D6}" type="presOf" srcId="{429D4BC1-08A3-4A14-978C-7ACEF2160ADD}" destId="{FA7530A1-C82E-4638-95E7-7C37C6AC1FD7}" srcOrd="0" destOrd="0" presId="urn:microsoft.com/office/officeart/2005/8/layout/vList4"/>
    <dgm:cxn modelId="{5D6E43B3-6097-4AFD-8C03-C881BA54C32A}" type="presOf" srcId="{D21698A8-E812-40BF-B850-84A15D7BF134}" destId="{5F2C2DFF-CC48-4DB0-B5D3-637411E3AC7A}" srcOrd="0" destOrd="3" presId="urn:microsoft.com/office/officeart/2005/8/layout/vList4"/>
    <dgm:cxn modelId="{522A353E-E1B8-4B12-BE4E-2554CC731001}" type="presOf" srcId="{6B475324-D317-4D1F-A187-2B9464969FCB}" destId="{D4AB0DBA-AC73-440F-98E1-1AC16C7F1555}" srcOrd="1" destOrd="1" presId="urn:microsoft.com/office/officeart/2005/8/layout/vList4"/>
    <dgm:cxn modelId="{12A5B0AF-224B-4B91-90CE-9792F1FB284C}" srcId="{429D4BC1-08A3-4A14-978C-7ACEF2160ADD}" destId="{0C6ABD98-5617-408B-9C4B-79CF87A6BC86}" srcOrd="0" destOrd="0" parTransId="{209A0557-5615-4C55-B8A6-55C72BA0DEB1}" sibTransId="{A9872432-EA5E-464B-99E8-337CD1436E58}"/>
    <dgm:cxn modelId="{86AF742F-D87E-4863-AA59-0C38EEFF4F38}" type="presOf" srcId="{73DCBAD3-AF7A-4415-BEF6-804078046C32}" destId="{D4AB0DBA-AC73-440F-98E1-1AC16C7F1555}" srcOrd="1" destOrd="3" presId="urn:microsoft.com/office/officeart/2005/8/layout/vList4"/>
    <dgm:cxn modelId="{A070EDCA-6342-4E5E-A337-DBB73304C081}" type="presOf" srcId="{CE4007FF-C10B-4A86-A7AC-FDEF95235ED1}" destId="{86F8FB51-0566-4E16-B24E-C388E6C0DC58}" srcOrd="1" destOrd="1" presId="urn:microsoft.com/office/officeart/2005/8/layout/vList4"/>
    <dgm:cxn modelId="{BE44CE8F-D59E-4E0A-B3AB-F654E544057A}" srcId="{DF4C1680-46F9-4103-83D6-3699B366135A}" destId="{CE4007FF-C10B-4A86-A7AC-FDEF95235ED1}" srcOrd="0" destOrd="0" parTransId="{4C6FCDBD-E475-40C5-A3EC-BFE8EF3C04EC}" sibTransId="{18DD568C-86FC-47A9-8FBF-DC57242EBCB7}"/>
    <dgm:cxn modelId="{E9496400-14ED-4CE0-B173-66A2D24EB13E}" srcId="{DF4C1680-46F9-4103-83D6-3699B366135A}" destId="{D21698A8-E812-40BF-B850-84A15D7BF134}" srcOrd="2" destOrd="0" parTransId="{609419DD-27BF-43A1-B86C-FE315AB3DBA5}" sibTransId="{BF76280E-1DC4-48A9-90FB-2339EFC0F365}"/>
    <dgm:cxn modelId="{DA04A92A-AEB0-44E4-888C-29083C5CB090}" type="presParOf" srcId="{11AC500A-11CF-4389-A08D-9A73FDE57B4C}" destId="{70AF763A-87D1-4DD8-BB48-AFB118DA2238}" srcOrd="0" destOrd="0" presId="urn:microsoft.com/office/officeart/2005/8/layout/vList4"/>
    <dgm:cxn modelId="{C8565150-E309-4C7B-9F89-E8FFB0D69A79}" type="presParOf" srcId="{70AF763A-87D1-4DD8-BB48-AFB118DA2238}" destId="{5F2C2DFF-CC48-4DB0-B5D3-637411E3AC7A}" srcOrd="0" destOrd="0" presId="urn:microsoft.com/office/officeart/2005/8/layout/vList4"/>
    <dgm:cxn modelId="{87FC14EF-4296-47D1-A7D7-132341A56068}" type="presParOf" srcId="{70AF763A-87D1-4DD8-BB48-AFB118DA2238}" destId="{3AEBE8DE-5525-47AF-82AF-77DDC49B9937}" srcOrd="1" destOrd="0" presId="urn:microsoft.com/office/officeart/2005/8/layout/vList4"/>
    <dgm:cxn modelId="{38394E96-2618-4D0C-861B-94CBD2C7C365}" type="presParOf" srcId="{70AF763A-87D1-4DD8-BB48-AFB118DA2238}" destId="{86F8FB51-0566-4E16-B24E-C388E6C0DC58}" srcOrd="2" destOrd="0" presId="urn:microsoft.com/office/officeart/2005/8/layout/vList4"/>
    <dgm:cxn modelId="{FD8466ED-8F25-48F7-A22A-AF34432B6E88}" type="presParOf" srcId="{11AC500A-11CF-4389-A08D-9A73FDE57B4C}" destId="{8579688D-06AC-47E7-A03E-2B508D49A640}" srcOrd="1" destOrd="0" presId="urn:microsoft.com/office/officeart/2005/8/layout/vList4"/>
    <dgm:cxn modelId="{67F68E8E-E417-4E9A-ACDD-0900767CC3C1}" type="presParOf" srcId="{11AC500A-11CF-4389-A08D-9A73FDE57B4C}" destId="{E820D37A-A4CA-4CCF-A377-DCBE8BA569B8}" srcOrd="2" destOrd="0" presId="urn:microsoft.com/office/officeart/2005/8/layout/vList4"/>
    <dgm:cxn modelId="{FDBE8EB1-17AC-446D-B6D4-DE8423C99A9C}" type="presParOf" srcId="{E820D37A-A4CA-4CCF-A377-DCBE8BA569B8}" destId="{EE14381C-FE9B-4D8F-B14A-CAA657BC9DBA}" srcOrd="0" destOrd="0" presId="urn:microsoft.com/office/officeart/2005/8/layout/vList4"/>
    <dgm:cxn modelId="{BF54CD18-3AF9-4D26-A332-BF66D930EB9F}" type="presParOf" srcId="{E820D37A-A4CA-4CCF-A377-DCBE8BA569B8}" destId="{01B061ED-B846-4D6D-9B68-524D73D4F817}" srcOrd="1" destOrd="0" presId="urn:microsoft.com/office/officeart/2005/8/layout/vList4"/>
    <dgm:cxn modelId="{5A49A1A1-2C07-4B86-81BE-30BF1DCD049A}" type="presParOf" srcId="{E820D37A-A4CA-4CCF-A377-DCBE8BA569B8}" destId="{D4AB0DBA-AC73-440F-98E1-1AC16C7F1555}" srcOrd="2" destOrd="0" presId="urn:microsoft.com/office/officeart/2005/8/layout/vList4"/>
    <dgm:cxn modelId="{16A6CC14-4205-4C77-B264-DA1749888B18}" type="presParOf" srcId="{11AC500A-11CF-4389-A08D-9A73FDE57B4C}" destId="{1950A9F0-8FCD-4FC1-AF2F-45E7433F0D31}" srcOrd="3" destOrd="0" presId="urn:microsoft.com/office/officeart/2005/8/layout/vList4"/>
    <dgm:cxn modelId="{EFD08580-4AEB-4297-8AB0-D843DC53546F}" type="presParOf" srcId="{11AC500A-11CF-4389-A08D-9A73FDE57B4C}" destId="{13821B3F-BEAE-4EAE-9FCF-1BA3A8546B0B}" srcOrd="4" destOrd="0" presId="urn:microsoft.com/office/officeart/2005/8/layout/vList4"/>
    <dgm:cxn modelId="{4B40AABE-A7DE-4256-8777-8FD3B5C50BA5}" type="presParOf" srcId="{13821B3F-BEAE-4EAE-9FCF-1BA3A8546B0B}" destId="{FA7530A1-C82E-4638-95E7-7C37C6AC1FD7}" srcOrd="0" destOrd="0" presId="urn:microsoft.com/office/officeart/2005/8/layout/vList4"/>
    <dgm:cxn modelId="{DC8C96A2-BB7E-4FF0-B720-4CFED5D6D733}" type="presParOf" srcId="{13821B3F-BEAE-4EAE-9FCF-1BA3A8546B0B}" destId="{7740AE86-0D76-4EB5-863A-C8ECCADF6E6C}" srcOrd="1" destOrd="0" presId="urn:microsoft.com/office/officeart/2005/8/layout/vList4"/>
    <dgm:cxn modelId="{3DF31C89-E465-44E9-A1DA-9ACB788723DE}" type="presParOf" srcId="{13821B3F-BEAE-4EAE-9FCF-1BA3A8546B0B}" destId="{B88FDBF3-5B5F-4AD7-ADBC-3A4A998A9286}" srcOrd="2" destOrd="0" presId="urn:microsoft.com/office/officeart/2005/8/layout/vList4"/>
    <dgm:cxn modelId="{A3158354-0808-45E4-9CD8-FC1E9304D257}" type="presParOf" srcId="{11AC500A-11CF-4389-A08D-9A73FDE57B4C}" destId="{86602268-5312-41BA-8C7F-3480540962F5}" srcOrd="5" destOrd="0" presId="urn:microsoft.com/office/officeart/2005/8/layout/vList4"/>
    <dgm:cxn modelId="{190F159F-1514-48FD-A7B8-20AE28604EC4}" type="presParOf" srcId="{11AC500A-11CF-4389-A08D-9A73FDE57B4C}" destId="{25076AC8-FE2D-4E77-9B5A-29CB8E0ACB24}" srcOrd="6" destOrd="0" presId="urn:microsoft.com/office/officeart/2005/8/layout/vList4"/>
    <dgm:cxn modelId="{42B5647B-F090-4262-8505-08CBC540AC54}" type="presParOf" srcId="{25076AC8-FE2D-4E77-9B5A-29CB8E0ACB24}" destId="{D40E0502-348D-4FAC-AA2E-B3D20B6E9C09}" srcOrd="0" destOrd="0" presId="urn:microsoft.com/office/officeart/2005/8/layout/vList4"/>
    <dgm:cxn modelId="{57A45F00-9205-4BF4-862E-2A5154B306B5}" type="presParOf" srcId="{25076AC8-FE2D-4E77-9B5A-29CB8E0ACB24}" destId="{59E4DE1C-A7D3-4707-AB35-9F904432E28E}" srcOrd="1" destOrd="0" presId="urn:microsoft.com/office/officeart/2005/8/layout/vList4"/>
    <dgm:cxn modelId="{93200691-190F-433D-8501-4E60636B5AD2}" type="presParOf" srcId="{25076AC8-FE2D-4E77-9B5A-29CB8E0ACB24}" destId="{80A7398A-46AC-44FC-865B-359E95F0BF7D}"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0C2D20-3C9E-493D-B6B7-6CF70FCB489E}">
      <dsp:nvSpPr>
        <dsp:cNvPr id="0" name=""/>
        <dsp:cNvSpPr/>
      </dsp:nvSpPr>
      <dsp:spPr>
        <a:xfrm>
          <a:off x="1367" y="771550"/>
          <a:ext cx="3650690" cy="429492"/>
        </a:xfrm>
        <a:prstGeom prst="rect">
          <a:avLst/>
        </a:prstGeom>
        <a:solidFill>
          <a:schemeClr val="accent1">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F4FEEB-46FE-4789-A0AB-2B1232473031}">
      <dsp:nvSpPr>
        <dsp:cNvPr id="0" name=""/>
        <dsp:cNvSpPr/>
      </dsp:nvSpPr>
      <dsp:spPr>
        <a:xfrm>
          <a:off x="1367" y="932850"/>
          <a:ext cx="268192" cy="268192"/>
        </a:xfrm>
        <a:prstGeom prst="rect">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02257DE-FFE4-4B63-A31D-86B2DE314575}">
      <dsp:nvSpPr>
        <dsp:cNvPr id="0" name=""/>
        <dsp:cNvSpPr/>
      </dsp:nvSpPr>
      <dsp:spPr>
        <a:xfrm>
          <a:off x="1367" y="0"/>
          <a:ext cx="3650690" cy="771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53340" rIns="80010" bIns="53340" numCol="1" spcCol="1270" anchor="ctr" anchorCtr="0">
          <a:noAutofit/>
        </a:bodyPr>
        <a:lstStyle/>
        <a:p>
          <a:pPr lvl="0" algn="l" defTabSz="1866900">
            <a:lnSpc>
              <a:spcPct val="90000"/>
            </a:lnSpc>
            <a:spcBef>
              <a:spcPct val="0"/>
            </a:spcBef>
            <a:spcAft>
              <a:spcPct val="35000"/>
            </a:spcAft>
          </a:pPr>
          <a:r>
            <a:rPr lang="fr-FR" sz="4200" kern="1200" dirty="0" smtClean="0"/>
            <a:t>Le manager </a:t>
          </a:r>
          <a:endParaRPr lang="fr-FR" sz="4200" kern="1200" dirty="0"/>
        </a:p>
      </dsp:txBody>
      <dsp:txXfrm>
        <a:off x="1367" y="0"/>
        <a:ext cx="3650690" cy="771550"/>
      </dsp:txXfrm>
    </dsp:sp>
    <dsp:sp modelId="{7D2713AA-B9D4-4E94-8867-70CC87EC863E}">
      <dsp:nvSpPr>
        <dsp:cNvPr id="0" name=""/>
        <dsp:cNvSpPr/>
      </dsp:nvSpPr>
      <dsp:spPr>
        <a:xfrm>
          <a:off x="1367" y="1557999"/>
          <a:ext cx="268186" cy="268186"/>
        </a:xfrm>
        <a:prstGeom prst="rect">
          <a:avLst/>
        </a:prstGeom>
        <a:solidFill>
          <a:schemeClr val="lt1">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72848BB-F893-4226-9761-005E30EC6DA7}">
      <dsp:nvSpPr>
        <dsp:cNvPr id="0" name=""/>
        <dsp:cNvSpPr/>
      </dsp:nvSpPr>
      <dsp:spPr>
        <a:xfrm>
          <a:off x="256915" y="1379521"/>
          <a:ext cx="3395141" cy="6251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ctr" anchorCtr="0">
          <a:noAutofit/>
        </a:bodyPr>
        <a:lstStyle/>
        <a:p>
          <a:pPr lvl="0" algn="l" defTabSz="577850">
            <a:lnSpc>
              <a:spcPct val="90000"/>
            </a:lnSpc>
            <a:spcBef>
              <a:spcPct val="0"/>
            </a:spcBef>
            <a:spcAft>
              <a:spcPct val="35000"/>
            </a:spcAft>
          </a:pPr>
          <a:r>
            <a:rPr lang="fr-FR" sz="1300" kern="1200" dirty="0" smtClean="0"/>
            <a:t>Centrés sur le présent</a:t>
          </a:r>
          <a:endParaRPr lang="fr-FR" sz="1300" kern="1200" dirty="0"/>
        </a:p>
      </dsp:txBody>
      <dsp:txXfrm>
        <a:off x="256915" y="1379521"/>
        <a:ext cx="3395141" cy="625142"/>
      </dsp:txXfrm>
    </dsp:sp>
    <dsp:sp modelId="{27735ED6-D91F-4D50-8AEF-FD8B8593D1AF}">
      <dsp:nvSpPr>
        <dsp:cNvPr id="0" name=""/>
        <dsp:cNvSpPr/>
      </dsp:nvSpPr>
      <dsp:spPr>
        <a:xfrm>
          <a:off x="1367" y="2183142"/>
          <a:ext cx="268186" cy="268186"/>
        </a:xfrm>
        <a:prstGeom prst="rect">
          <a:avLst/>
        </a:prstGeom>
        <a:solidFill>
          <a:schemeClr val="lt1">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BA9AC5E-36D0-4530-90D6-DDA5D9398A47}">
      <dsp:nvSpPr>
        <dsp:cNvPr id="0" name=""/>
        <dsp:cNvSpPr/>
      </dsp:nvSpPr>
      <dsp:spPr>
        <a:xfrm>
          <a:off x="256915" y="2004664"/>
          <a:ext cx="3395141" cy="6251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ctr" anchorCtr="0">
          <a:noAutofit/>
        </a:bodyPr>
        <a:lstStyle/>
        <a:p>
          <a:pPr lvl="0" algn="l" defTabSz="577850">
            <a:lnSpc>
              <a:spcPct val="90000"/>
            </a:lnSpc>
            <a:spcBef>
              <a:spcPct val="0"/>
            </a:spcBef>
            <a:spcAft>
              <a:spcPct val="35000"/>
            </a:spcAft>
          </a:pPr>
          <a:r>
            <a:rPr lang="fr-FR" sz="1300" kern="1200" dirty="0" smtClean="0"/>
            <a:t>Aiment la stabilité </a:t>
          </a:r>
          <a:endParaRPr lang="fr-FR" sz="1300" kern="1200" dirty="0"/>
        </a:p>
      </dsp:txBody>
      <dsp:txXfrm>
        <a:off x="256915" y="2004664"/>
        <a:ext cx="3395141" cy="625142"/>
      </dsp:txXfrm>
    </dsp:sp>
    <dsp:sp modelId="{3A516B4C-8B89-445A-A173-977D393373D7}">
      <dsp:nvSpPr>
        <dsp:cNvPr id="0" name=""/>
        <dsp:cNvSpPr/>
      </dsp:nvSpPr>
      <dsp:spPr>
        <a:xfrm>
          <a:off x="1367" y="2808285"/>
          <a:ext cx="268186" cy="268186"/>
        </a:xfrm>
        <a:prstGeom prst="rect">
          <a:avLst/>
        </a:prstGeom>
        <a:solidFill>
          <a:schemeClr val="lt1">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EA0CF4-D868-447C-8BCB-B2E1C7178A93}">
      <dsp:nvSpPr>
        <dsp:cNvPr id="0" name=""/>
        <dsp:cNvSpPr/>
      </dsp:nvSpPr>
      <dsp:spPr>
        <a:xfrm>
          <a:off x="256915" y="2629806"/>
          <a:ext cx="3395141" cy="6251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ctr" anchorCtr="0">
          <a:noAutofit/>
        </a:bodyPr>
        <a:lstStyle/>
        <a:p>
          <a:pPr lvl="0" algn="l" defTabSz="577850">
            <a:lnSpc>
              <a:spcPct val="90000"/>
            </a:lnSpc>
            <a:spcBef>
              <a:spcPct val="0"/>
            </a:spcBef>
            <a:spcAft>
              <a:spcPct val="35000"/>
            </a:spcAft>
          </a:pPr>
          <a:r>
            <a:rPr lang="fr-FR" sz="1300" kern="1200" dirty="0" smtClean="0"/>
            <a:t>S’orientent d’abord sur le court terme </a:t>
          </a:r>
          <a:endParaRPr lang="fr-FR" sz="1300" kern="1200" dirty="0"/>
        </a:p>
      </dsp:txBody>
      <dsp:txXfrm>
        <a:off x="256915" y="2629806"/>
        <a:ext cx="3395141" cy="625142"/>
      </dsp:txXfrm>
    </dsp:sp>
    <dsp:sp modelId="{D078A172-D58B-4C4D-8DA2-2FF1128ECCB4}">
      <dsp:nvSpPr>
        <dsp:cNvPr id="0" name=""/>
        <dsp:cNvSpPr/>
      </dsp:nvSpPr>
      <dsp:spPr>
        <a:xfrm>
          <a:off x="1367" y="3433428"/>
          <a:ext cx="268186" cy="268186"/>
        </a:xfrm>
        <a:prstGeom prst="rect">
          <a:avLst/>
        </a:prstGeom>
        <a:solidFill>
          <a:schemeClr val="lt1">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CE7185E-FBBF-4C66-8074-ECDFC901013E}">
      <dsp:nvSpPr>
        <dsp:cNvPr id="0" name=""/>
        <dsp:cNvSpPr/>
      </dsp:nvSpPr>
      <dsp:spPr>
        <a:xfrm>
          <a:off x="256915" y="3254949"/>
          <a:ext cx="3395141" cy="6251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ctr" anchorCtr="0">
          <a:noAutofit/>
        </a:bodyPr>
        <a:lstStyle/>
        <a:p>
          <a:pPr lvl="0" algn="l" defTabSz="577850">
            <a:lnSpc>
              <a:spcPct val="90000"/>
            </a:lnSpc>
            <a:spcBef>
              <a:spcPct val="0"/>
            </a:spcBef>
            <a:spcAft>
              <a:spcPct val="35000"/>
            </a:spcAft>
          </a:pPr>
          <a:r>
            <a:rPr lang="fr-FR" sz="1300" kern="1200" dirty="0" smtClean="0"/>
            <a:t>Centrés sur les procédures </a:t>
          </a:r>
          <a:endParaRPr lang="fr-FR" sz="1300" kern="1200" dirty="0"/>
        </a:p>
      </dsp:txBody>
      <dsp:txXfrm>
        <a:off x="256915" y="3254949"/>
        <a:ext cx="3395141" cy="625142"/>
      </dsp:txXfrm>
    </dsp:sp>
    <dsp:sp modelId="{BF6CD1E5-009F-4870-8F18-FF3C7A52D904}">
      <dsp:nvSpPr>
        <dsp:cNvPr id="0" name=""/>
        <dsp:cNvSpPr/>
      </dsp:nvSpPr>
      <dsp:spPr>
        <a:xfrm>
          <a:off x="1367" y="4058571"/>
          <a:ext cx="268186" cy="268186"/>
        </a:xfrm>
        <a:prstGeom prst="rect">
          <a:avLst/>
        </a:prstGeom>
        <a:solidFill>
          <a:schemeClr val="lt1">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8F52306-B06A-4D5B-9C71-5680B0963757}">
      <dsp:nvSpPr>
        <dsp:cNvPr id="0" name=""/>
        <dsp:cNvSpPr/>
      </dsp:nvSpPr>
      <dsp:spPr>
        <a:xfrm>
          <a:off x="256915" y="3880092"/>
          <a:ext cx="3395141" cy="6251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ctr" anchorCtr="0">
          <a:noAutofit/>
        </a:bodyPr>
        <a:lstStyle/>
        <a:p>
          <a:pPr lvl="0" algn="l" defTabSz="577850">
            <a:lnSpc>
              <a:spcPct val="90000"/>
            </a:lnSpc>
            <a:spcBef>
              <a:spcPct val="0"/>
            </a:spcBef>
            <a:spcAft>
              <a:spcPct val="35000"/>
            </a:spcAft>
          </a:pPr>
          <a:r>
            <a:rPr lang="fr-FR" sz="1300" kern="1200" dirty="0" smtClean="0"/>
            <a:t>S’appuient sur des raisonnements logiques </a:t>
          </a:r>
          <a:endParaRPr lang="fr-FR" sz="1300" kern="1200" dirty="0"/>
        </a:p>
      </dsp:txBody>
      <dsp:txXfrm>
        <a:off x="256915" y="3880092"/>
        <a:ext cx="3395141" cy="625142"/>
      </dsp:txXfrm>
    </dsp:sp>
    <dsp:sp modelId="{3DAB3D21-D3B4-48D3-8A50-8D1F748EA0DE}">
      <dsp:nvSpPr>
        <dsp:cNvPr id="0" name=""/>
        <dsp:cNvSpPr/>
      </dsp:nvSpPr>
      <dsp:spPr>
        <a:xfrm>
          <a:off x="3834592" y="771550"/>
          <a:ext cx="3650690" cy="429492"/>
        </a:xfrm>
        <a:prstGeom prst="rect">
          <a:avLst/>
        </a:prstGeom>
        <a:solidFill>
          <a:schemeClr val="accent1">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EF2436-9D3B-41DF-97D0-EF0E1B9E143E}">
      <dsp:nvSpPr>
        <dsp:cNvPr id="0" name=""/>
        <dsp:cNvSpPr/>
      </dsp:nvSpPr>
      <dsp:spPr>
        <a:xfrm>
          <a:off x="3834592" y="932850"/>
          <a:ext cx="268192" cy="268192"/>
        </a:xfrm>
        <a:prstGeom prst="rect">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CC4F05-4305-4354-9D7A-0FC6E104DF3B}">
      <dsp:nvSpPr>
        <dsp:cNvPr id="0" name=""/>
        <dsp:cNvSpPr/>
      </dsp:nvSpPr>
      <dsp:spPr>
        <a:xfrm>
          <a:off x="3834592" y="0"/>
          <a:ext cx="3650690" cy="771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53340" rIns="80010" bIns="53340" numCol="1" spcCol="1270" anchor="ctr" anchorCtr="0">
          <a:noAutofit/>
        </a:bodyPr>
        <a:lstStyle/>
        <a:p>
          <a:pPr lvl="0" algn="l" defTabSz="1866900">
            <a:lnSpc>
              <a:spcPct val="90000"/>
            </a:lnSpc>
            <a:spcBef>
              <a:spcPct val="0"/>
            </a:spcBef>
            <a:spcAft>
              <a:spcPct val="35000"/>
            </a:spcAft>
          </a:pPr>
          <a:r>
            <a:rPr lang="fr-FR" sz="4200" kern="1200" dirty="0" smtClean="0"/>
            <a:t>Le leader </a:t>
          </a:r>
          <a:endParaRPr lang="fr-FR" sz="4200" kern="1200" dirty="0"/>
        </a:p>
      </dsp:txBody>
      <dsp:txXfrm>
        <a:off x="3834592" y="0"/>
        <a:ext cx="3650690" cy="771550"/>
      </dsp:txXfrm>
    </dsp:sp>
    <dsp:sp modelId="{B0DF0032-D20A-45BA-80F1-09F30A1158E0}">
      <dsp:nvSpPr>
        <dsp:cNvPr id="0" name=""/>
        <dsp:cNvSpPr/>
      </dsp:nvSpPr>
      <dsp:spPr>
        <a:xfrm>
          <a:off x="3834592" y="1557999"/>
          <a:ext cx="268186" cy="268186"/>
        </a:xfrm>
        <a:prstGeom prst="rect">
          <a:avLst/>
        </a:prstGeom>
        <a:solidFill>
          <a:schemeClr val="lt1">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BB5418-8D61-4BD6-BFBE-0B85145A74B3}">
      <dsp:nvSpPr>
        <dsp:cNvPr id="0" name=""/>
        <dsp:cNvSpPr/>
      </dsp:nvSpPr>
      <dsp:spPr>
        <a:xfrm>
          <a:off x="4090140" y="1379521"/>
          <a:ext cx="3395141" cy="6251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ctr" anchorCtr="0">
          <a:noAutofit/>
        </a:bodyPr>
        <a:lstStyle/>
        <a:p>
          <a:pPr lvl="0" algn="l" defTabSz="577850">
            <a:lnSpc>
              <a:spcPct val="90000"/>
            </a:lnSpc>
            <a:spcBef>
              <a:spcPct val="0"/>
            </a:spcBef>
            <a:spcAft>
              <a:spcPct val="35000"/>
            </a:spcAft>
          </a:pPr>
          <a:r>
            <a:rPr lang="fr-FR" sz="1300" kern="1200" dirty="0" smtClean="0"/>
            <a:t>Tournés vers l’avenir </a:t>
          </a:r>
          <a:endParaRPr lang="fr-FR" sz="1300" kern="1200" dirty="0"/>
        </a:p>
      </dsp:txBody>
      <dsp:txXfrm>
        <a:off x="4090140" y="1379521"/>
        <a:ext cx="3395141" cy="625142"/>
      </dsp:txXfrm>
    </dsp:sp>
    <dsp:sp modelId="{3817F956-0E03-4E01-AE4B-132823897787}">
      <dsp:nvSpPr>
        <dsp:cNvPr id="0" name=""/>
        <dsp:cNvSpPr/>
      </dsp:nvSpPr>
      <dsp:spPr>
        <a:xfrm>
          <a:off x="3834592" y="2183142"/>
          <a:ext cx="268186" cy="268186"/>
        </a:xfrm>
        <a:prstGeom prst="rect">
          <a:avLst/>
        </a:prstGeom>
        <a:solidFill>
          <a:schemeClr val="lt1">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F2DCF4B-3FA8-42AC-87AF-D33926916145}">
      <dsp:nvSpPr>
        <dsp:cNvPr id="0" name=""/>
        <dsp:cNvSpPr/>
      </dsp:nvSpPr>
      <dsp:spPr>
        <a:xfrm>
          <a:off x="4090140" y="2004664"/>
          <a:ext cx="3395141" cy="6251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ctr" anchorCtr="0">
          <a:noAutofit/>
        </a:bodyPr>
        <a:lstStyle/>
        <a:p>
          <a:pPr lvl="0" algn="l" defTabSz="577850">
            <a:lnSpc>
              <a:spcPct val="90000"/>
            </a:lnSpc>
            <a:spcBef>
              <a:spcPct val="0"/>
            </a:spcBef>
            <a:spcAft>
              <a:spcPct val="35000"/>
            </a:spcAft>
          </a:pPr>
          <a:r>
            <a:rPr lang="fr-FR" sz="1300" kern="1200" dirty="0" smtClean="0"/>
            <a:t>Apprécient le changement </a:t>
          </a:r>
          <a:endParaRPr lang="fr-FR" sz="1300" kern="1200" dirty="0"/>
        </a:p>
      </dsp:txBody>
      <dsp:txXfrm>
        <a:off x="4090140" y="2004664"/>
        <a:ext cx="3395141" cy="625142"/>
      </dsp:txXfrm>
    </dsp:sp>
    <dsp:sp modelId="{E5523BE5-B22D-4668-A616-71BF351F90FD}">
      <dsp:nvSpPr>
        <dsp:cNvPr id="0" name=""/>
        <dsp:cNvSpPr/>
      </dsp:nvSpPr>
      <dsp:spPr>
        <a:xfrm>
          <a:off x="3834592" y="2808285"/>
          <a:ext cx="268186" cy="268186"/>
        </a:xfrm>
        <a:prstGeom prst="rect">
          <a:avLst/>
        </a:prstGeom>
        <a:solidFill>
          <a:schemeClr val="lt1">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D6BB7B2-58E0-4BD6-8590-BD1883CF110E}">
      <dsp:nvSpPr>
        <dsp:cNvPr id="0" name=""/>
        <dsp:cNvSpPr/>
      </dsp:nvSpPr>
      <dsp:spPr>
        <a:xfrm>
          <a:off x="4090140" y="2629806"/>
          <a:ext cx="3395141" cy="6251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ctr" anchorCtr="0">
          <a:noAutofit/>
        </a:bodyPr>
        <a:lstStyle/>
        <a:p>
          <a:pPr lvl="0" algn="l" defTabSz="577850">
            <a:lnSpc>
              <a:spcPct val="90000"/>
            </a:lnSpc>
            <a:spcBef>
              <a:spcPct val="0"/>
            </a:spcBef>
            <a:spcAft>
              <a:spcPct val="35000"/>
            </a:spcAft>
          </a:pPr>
          <a:r>
            <a:rPr lang="fr-FR" sz="1300" kern="1200" dirty="0" smtClean="0"/>
            <a:t>Privilégient le long terme </a:t>
          </a:r>
          <a:endParaRPr lang="fr-FR" sz="1300" kern="1200" dirty="0"/>
        </a:p>
      </dsp:txBody>
      <dsp:txXfrm>
        <a:off x="4090140" y="2629806"/>
        <a:ext cx="3395141" cy="625142"/>
      </dsp:txXfrm>
    </dsp:sp>
    <dsp:sp modelId="{2CAB5EE7-B351-4653-86F3-D744E23B56C1}">
      <dsp:nvSpPr>
        <dsp:cNvPr id="0" name=""/>
        <dsp:cNvSpPr/>
      </dsp:nvSpPr>
      <dsp:spPr>
        <a:xfrm>
          <a:off x="3834592" y="3433428"/>
          <a:ext cx="268186" cy="268186"/>
        </a:xfrm>
        <a:prstGeom prst="rect">
          <a:avLst/>
        </a:prstGeom>
        <a:solidFill>
          <a:schemeClr val="lt1">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A286549-E4FB-4F6E-A449-317E4D6CB40F}">
      <dsp:nvSpPr>
        <dsp:cNvPr id="0" name=""/>
        <dsp:cNvSpPr/>
      </dsp:nvSpPr>
      <dsp:spPr>
        <a:xfrm>
          <a:off x="4090140" y="3254949"/>
          <a:ext cx="3395141" cy="6251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ctr" anchorCtr="0">
          <a:noAutofit/>
        </a:bodyPr>
        <a:lstStyle/>
        <a:p>
          <a:pPr lvl="0" algn="l" defTabSz="577850">
            <a:lnSpc>
              <a:spcPct val="90000"/>
            </a:lnSpc>
            <a:spcBef>
              <a:spcPct val="0"/>
            </a:spcBef>
            <a:spcAft>
              <a:spcPct val="35000"/>
            </a:spcAft>
          </a:pPr>
          <a:r>
            <a:rPr lang="fr-FR" sz="1300" kern="1200" dirty="0" smtClean="0"/>
            <a:t>Engagées sur une vision </a:t>
          </a:r>
          <a:endParaRPr lang="fr-FR" sz="1300" kern="1200" dirty="0"/>
        </a:p>
      </dsp:txBody>
      <dsp:txXfrm>
        <a:off x="4090140" y="3254949"/>
        <a:ext cx="3395141" cy="625142"/>
      </dsp:txXfrm>
    </dsp:sp>
    <dsp:sp modelId="{A8FA887D-5EA4-4090-BCB1-C14C03C9CE3E}">
      <dsp:nvSpPr>
        <dsp:cNvPr id="0" name=""/>
        <dsp:cNvSpPr/>
      </dsp:nvSpPr>
      <dsp:spPr>
        <a:xfrm>
          <a:off x="3834592" y="4058571"/>
          <a:ext cx="268186" cy="268186"/>
        </a:xfrm>
        <a:prstGeom prst="rect">
          <a:avLst/>
        </a:prstGeom>
        <a:solidFill>
          <a:schemeClr val="lt1">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02D072B-2EC0-4D32-AD0B-B065EF2028D1}">
      <dsp:nvSpPr>
        <dsp:cNvPr id="0" name=""/>
        <dsp:cNvSpPr/>
      </dsp:nvSpPr>
      <dsp:spPr>
        <a:xfrm>
          <a:off x="4090140" y="3880092"/>
          <a:ext cx="3395141" cy="6251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ctr" anchorCtr="0">
          <a:noAutofit/>
        </a:bodyPr>
        <a:lstStyle/>
        <a:p>
          <a:pPr lvl="0" algn="l" defTabSz="577850">
            <a:lnSpc>
              <a:spcPct val="90000"/>
            </a:lnSpc>
            <a:spcBef>
              <a:spcPct val="0"/>
            </a:spcBef>
            <a:spcAft>
              <a:spcPct val="35000"/>
            </a:spcAft>
          </a:pPr>
          <a:r>
            <a:rPr lang="fr-FR" sz="1300" kern="1200" smtClean="0"/>
            <a:t>Font confiance à leur intuition </a:t>
          </a:r>
          <a:endParaRPr lang="fr-FR" sz="1300" kern="1200" dirty="0"/>
        </a:p>
      </dsp:txBody>
      <dsp:txXfrm>
        <a:off x="4090140" y="3880092"/>
        <a:ext cx="3395141" cy="6251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2C2DFF-CC48-4DB0-B5D3-637411E3AC7A}">
      <dsp:nvSpPr>
        <dsp:cNvPr id="0" name=""/>
        <dsp:cNvSpPr/>
      </dsp:nvSpPr>
      <dsp:spPr>
        <a:xfrm>
          <a:off x="0" y="0"/>
          <a:ext cx="8229600" cy="1262856"/>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fr-FR" sz="1100" kern="1200" dirty="0" smtClean="0"/>
            <a:t>Style autoritaire </a:t>
          </a:r>
          <a:endParaRPr lang="fr-FR" sz="1100" kern="1200" dirty="0"/>
        </a:p>
        <a:p>
          <a:pPr marL="57150" lvl="1" indent="-57150" algn="l" defTabSz="400050">
            <a:lnSpc>
              <a:spcPct val="90000"/>
            </a:lnSpc>
            <a:spcBef>
              <a:spcPct val="0"/>
            </a:spcBef>
            <a:spcAft>
              <a:spcPct val="15000"/>
            </a:spcAft>
            <a:buChar char="••"/>
          </a:pPr>
          <a:r>
            <a:rPr lang="fr-FR" sz="900" kern="1200" dirty="0" smtClean="0"/>
            <a:t>Style permissif </a:t>
          </a:r>
          <a:endParaRPr lang="fr-FR" sz="900" kern="1200" dirty="0"/>
        </a:p>
        <a:p>
          <a:pPr marL="57150" lvl="1" indent="-57150" algn="l" defTabSz="400050">
            <a:lnSpc>
              <a:spcPct val="90000"/>
            </a:lnSpc>
            <a:spcBef>
              <a:spcPct val="0"/>
            </a:spcBef>
            <a:spcAft>
              <a:spcPct val="15000"/>
            </a:spcAft>
            <a:buChar char="••"/>
          </a:pPr>
          <a:r>
            <a:rPr lang="fr-FR" sz="900" kern="1200" dirty="0" smtClean="0"/>
            <a:t>Style démocratique</a:t>
          </a:r>
          <a:endParaRPr lang="fr-FR" sz="900" kern="1200" dirty="0"/>
        </a:p>
        <a:p>
          <a:pPr marL="57150" lvl="1" indent="-57150" algn="l" defTabSz="400050">
            <a:lnSpc>
              <a:spcPct val="90000"/>
            </a:lnSpc>
            <a:spcBef>
              <a:spcPct val="0"/>
            </a:spcBef>
            <a:spcAft>
              <a:spcPct val="15000"/>
            </a:spcAft>
            <a:buChar char="••"/>
          </a:pPr>
          <a:r>
            <a:rPr lang="fr-FR" sz="900" kern="1200" dirty="0" smtClean="0"/>
            <a:t>Créateur de la notion du groupe et la dynamique du groupe  </a:t>
          </a:r>
          <a:endParaRPr lang="fr-FR" sz="900" kern="1200" dirty="0"/>
        </a:p>
      </dsp:txBody>
      <dsp:txXfrm>
        <a:off x="1772205" y="0"/>
        <a:ext cx="6457394" cy="1262856"/>
      </dsp:txXfrm>
    </dsp:sp>
    <dsp:sp modelId="{3AEBE8DE-5525-47AF-82AF-77DDC49B9937}">
      <dsp:nvSpPr>
        <dsp:cNvPr id="0" name=""/>
        <dsp:cNvSpPr/>
      </dsp:nvSpPr>
      <dsp:spPr>
        <a:xfrm>
          <a:off x="103440" y="120779"/>
          <a:ext cx="1332734" cy="1010285"/>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43000" b="-43000"/>
          </a:stretch>
        </a:blip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E14381C-FE9B-4D8F-B14A-CAA657BC9DBA}">
      <dsp:nvSpPr>
        <dsp:cNvPr id="0" name=""/>
        <dsp:cNvSpPr/>
      </dsp:nvSpPr>
      <dsp:spPr>
        <a:xfrm>
          <a:off x="0" y="1389142"/>
          <a:ext cx="8229600" cy="1262856"/>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fr-FR" sz="1100" kern="1200" dirty="0" smtClean="0"/>
            <a:t>Style autoritaire et exploiteur </a:t>
          </a:r>
          <a:endParaRPr lang="fr-FR" sz="1100" kern="1200" dirty="0"/>
        </a:p>
        <a:p>
          <a:pPr marL="57150" lvl="1" indent="-57150" algn="l" defTabSz="400050">
            <a:lnSpc>
              <a:spcPct val="90000"/>
            </a:lnSpc>
            <a:spcBef>
              <a:spcPct val="0"/>
            </a:spcBef>
            <a:spcAft>
              <a:spcPct val="15000"/>
            </a:spcAft>
            <a:buChar char="••"/>
          </a:pPr>
          <a:r>
            <a:rPr lang="fr-FR" sz="900" kern="1200" dirty="0" smtClean="0"/>
            <a:t>Style de l’autorité bienveillante </a:t>
          </a:r>
          <a:endParaRPr lang="fr-FR" sz="900" kern="1200" dirty="0"/>
        </a:p>
        <a:p>
          <a:pPr marL="57150" lvl="1" indent="-57150" algn="l" defTabSz="400050">
            <a:lnSpc>
              <a:spcPct val="90000"/>
            </a:lnSpc>
            <a:spcBef>
              <a:spcPct val="0"/>
            </a:spcBef>
            <a:spcAft>
              <a:spcPct val="15000"/>
            </a:spcAft>
            <a:buChar char="••"/>
          </a:pPr>
          <a:r>
            <a:rPr lang="fr-FR" sz="900" kern="1200" dirty="0" smtClean="0"/>
            <a:t>Style consultatif </a:t>
          </a:r>
          <a:endParaRPr lang="fr-FR" sz="900" kern="1200" dirty="0"/>
        </a:p>
        <a:p>
          <a:pPr marL="57150" lvl="1" indent="-57150" algn="l" defTabSz="400050">
            <a:lnSpc>
              <a:spcPct val="90000"/>
            </a:lnSpc>
            <a:spcBef>
              <a:spcPct val="0"/>
            </a:spcBef>
            <a:spcAft>
              <a:spcPct val="15000"/>
            </a:spcAft>
            <a:buChar char="••"/>
          </a:pPr>
          <a:r>
            <a:rPr lang="fr-FR" sz="900" kern="1200" dirty="0" smtClean="0"/>
            <a:t>Style participatif</a:t>
          </a:r>
          <a:endParaRPr lang="fr-FR" sz="900" kern="1200" dirty="0"/>
        </a:p>
        <a:p>
          <a:pPr marL="57150" lvl="1" indent="-57150" algn="l" defTabSz="400050">
            <a:lnSpc>
              <a:spcPct val="90000"/>
            </a:lnSpc>
            <a:spcBef>
              <a:spcPct val="0"/>
            </a:spcBef>
            <a:spcAft>
              <a:spcPct val="15000"/>
            </a:spcAft>
            <a:buChar char="••"/>
          </a:pPr>
          <a:r>
            <a:rPr lang="fr-FR" sz="900" kern="1200" dirty="0" smtClean="0"/>
            <a:t>Prolongement des travaux de LEWIN  </a:t>
          </a:r>
          <a:endParaRPr lang="fr-FR" sz="900" kern="1200" dirty="0"/>
        </a:p>
      </dsp:txBody>
      <dsp:txXfrm>
        <a:off x="1772205" y="1389142"/>
        <a:ext cx="6457394" cy="1262856"/>
      </dsp:txXfrm>
    </dsp:sp>
    <dsp:sp modelId="{01B061ED-B846-4D6D-9B68-524D73D4F817}">
      <dsp:nvSpPr>
        <dsp:cNvPr id="0" name=""/>
        <dsp:cNvSpPr/>
      </dsp:nvSpPr>
      <dsp:spPr>
        <a:xfrm>
          <a:off x="126285" y="1515427"/>
          <a:ext cx="1645920" cy="1010285"/>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10000" b="-10000"/>
          </a:stretch>
        </a:blip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A7530A1-C82E-4638-95E7-7C37C6AC1FD7}">
      <dsp:nvSpPr>
        <dsp:cNvPr id="0" name=""/>
        <dsp:cNvSpPr/>
      </dsp:nvSpPr>
      <dsp:spPr>
        <a:xfrm>
          <a:off x="0" y="2778284"/>
          <a:ext cx="8229600" cy="1262856"/>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fr-FR" sz="1100" kern="1200" dirty="0" smtClean="0"/>
            <a:t>Style autocratique </a:t>
          </a:r>
          <a:endParaRPr lang="fr-FR" sz="1100" kern="1200" dirty="0"/>
        </a:p>
        <a:p>
          <a:pPr marL="57150" lvl="1" indent="-57150" algn="l" defTabSz="400050">
            <a:lnSpc>
              <a:spcPct val="90000"/>
            </a:lnSpc>
            <a:spcBef>
              <a:spcPct val="0"/>
            </a:spcBef>
            <a:spcAft>
              <a:spcPct val="15000"/>
            </a:spcAft>
            <a:buChar char="••"/>
          </a:pPr>
          <a:r>
            <a:rPr lang="fr-FR" sz="900" kern="1200" dirty="0" smtClean="0"/>
            <a:t>Style paternaliste </a:t>
          </a:r>
          <a:endParaRPr lang="fr-FR" sz="900" kern="1200" dirty="0"/>
        </a:p>
        <a:p>
          <a:pPr marL="57150" lvl="1" indent="-57150" algn="l" defTabSz="400050">
            <a:lnSpc>
              <a:spcPct val="90000"/>
            </a:lnSpc>
            <a:spcBef>
              <a:spcPct val="0"/>
            </a:spcBef>
            <a:spcAft>
              <a:spcPct val="15000"/>
            </a:spcAft>
            <a:buChar char="••"/>
          </a:pPr>
          <a:r>
            <a:rPr lang="fr-FR" sz="900" kern="1200" dirty="0" smtClean="0"/>
            <a:t>Style collège </a:t>
          </a:r>
          <a:endParaRPr lang="fr-FR" sz="900" kern="1200" dirty="0"/>
        </a:p>
        <a:p>
          <a:pPr marL="57150" lvl="1" indent="-57150" algn="l" defTabSz="400050">
            <a:lnSpc>
              <a:spcPct val="90000"/>
            </a:lnSpc>
            <a:spcBef>
              <a:spcPct val="0"/>
            </a:spcBef>
            <a:spcAft>
              <a:spcPct val="15000"/>
            </a:spcAft>
            <a:buChar char="••"/>
          </a:pPr>
          <a:r>
            <a:rPr lang="fr-FR" sz="900" kern="1200" dirty="0" smtClean="0"/>
            <a:t>Style nonchalant </a:t>
          </a:r>
          <a:endParaRPr lang="fr-FR" sz="900" kern="1200" dirty="0"/>
        </a:p>
      </dsp:txBody>
      <dsp:txXfrm>
        <a:off x="1772205" y="2778284"/>
        <a:ext cx="6457394" cy="1262856"/>
      </dsp:txXfrm>
    </dsp:sp>
    <dsp:sp modelId="{7740AE86-0D76-4EB5-863A-C8ECCADF6E6C}">
      <dsp:nvSpPr>
        <dsp:cNvPr id="0" name=""/>
        <dsp:cNvSpPr/>
      </dsp:nvSpPr>
      <dsp:spPr>
        <a:xfrm>
          <a:off x="126285" y="2904570"/>
          <a:ext cx="1645920" cy="1010285"/>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13000" b="-13000"/>
          </a:stretch>
        </a:blip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40E0502-348D-4FAC-AA2E-B3D20B6E9C09}">
      <dsp:nvSpPr>
        <dsp:cNvPr id="0" name=""/>
        <dsp:cNvSpPr/>
      </dsp:nvSpPr>
      <dsp:spPr>
        <a:xfrm>
          <a:off x="0" y="4167426"/>
          <a:ext cx="8229600" cy="1262856"/>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fr-FR" sz="1100" kern="1200" dirty="0" smtClean="0"/>
            <a:t>Vision d’ équipe </a:t>
          </a:r>
        </a:p>
        <a:p>
          <a:pPr lvl="0" algn="l" defTabSz="488950">
            <a:lnSpc>
              <a:spcPct val="90000"/>
            </a:lnSpc>
            <a:spcBef>
              <a:spcPct val="0"/>
            </a:spcBef>
            <a:spcAft>
              <a:spcPct val="35000"/>
            </a:spcAft>
          </a:pPr>
          <a:r>
            <a:rPr lang="fr-FR" sz="1100" kern="1200" dirty="0" smtClean="0"/>
            <a:t>Innovateurs</a:t>
          </a:r>
        </a:p>
        <a:p>
          <a:pPr lvl="0" algn="l" defTabSz="488950">
            <a:lnSpc>
              <a:spcPct val="90000"/>
            </a:lnSpc>
            <a:spcBef>
              <a:spcPct val="0"/>
            </a:spcBef>
            <a:spcAft>
              <a:spcPct val="35000"/>
            </a:spcAft>
          </a:pPr>
          <a:r>
            <a:rPr lang="fr-FR" sz="1100" kern="1200" dirty="0" smtClean="0"/>
            <a:t>Minutieux </a:t>
          </a:r>
        </a:p>
        <a:p>
          <a:pPr lvl="0" algn="l" defTabSz="488950">
            <a:lnSpc>
              <a:spcPct val="90000"/>
            </a:lnSpc>
            <a:spcBef>
              <a:spcPct val="0"/>
            </a:spcBef>
            <a:spcAft>
              <a:spcPct val="35000"/>
            </a:spcAft>
          </a:pPr>
          <a:r>
            <a:rPr lang="fr-FR" sz="1100" kern="1200" dirty="0" smtClean="0"/>
            <a:t>Modèle </a:t>
          </a:r>
        </a:p>
        <a:p>
          <a:pPr lvl="0" algn="l" defTabSz="488950">
            <a:lnSpc>
              <a:spcPct val="90000"/>
            </a:lnSpc>
            <a:spcBef>
              <a:spcPct val="0"/>
            </a:spcBef>
            <a:spcAft>
              <a:spcPct val="35000"/>
            </a:spcAft>
          </a:pPr>
          <a:endParaRPr lang="fr-FR" sz="1100" kern="1200" dirty="0"/>
        </a:p>
      </dsp:txBody>
      <dsp:txXfrm>
        <a:off x="1772205" y="4167426"/>
        <a:ext cx="6457394" cy="1262856"/>
      </dsp:txXfrm>
    </dsp:sp>
    <dsp:sp modelId="{59E4DE1C-A7D3-4707-AB35-9F904432E28E}">
      <dsp:nvSpPr>
        <dsp:cNvPr id="0" name=""/>
        <dsp:cNvSpPr/>
      </dsp:nvSpPr>
      <dsp:spPr>
        <a:xfrm>
          <a:off x="126285" y="4293712"/>
          <a:ext cx="1645920" cy="1010285"/>
        </a:xfrm>
        <a:prstGeom prst="roundRect">
          <a:avLst>
            <a:gd name="adj" fmla="val 10000"/>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t="-4000" b="-4000"/>
          </a:stretch>
        </a:blip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71E465-9016-4E20-B8F2-3759F8D8BF05}" type="datetimeFigureOut">
              <a:rPr lang="fr-FR" smtClean="0"/>
              <a:t>02/06/2020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CEB678-3B33-47B9-AC1B-43EFF119EF89}" type="slidenum">
              <a:rPr lang="fr-FR" smtClean="0"/>
              <a:t>‹N°›</a:t>
            </a:fld>
            <a:endParaRPr lang="fr-FR"/>
          </a:p>
        </p:txBody>
      </p:sp>
    </p:spTree>
    <p:extLst>
      <p:ext uri="{BB962C8B-B14F-4D97-AF65-F5344CB8AC3E}">
        <p14:creationId xmlns:p14="http://schemas.microsoft.com/office/powerpoint/2010/main" val="1434591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0" y="5778124"/>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8" name="Rectangle 7"/>
          <p:cNvSpPr/>
          <p:nvPr/>
        </p:nvSpPr>
        <p:spPr>
          <a:xfrm>
            <a:off x="0" y="0"/>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2" name="Titre 1"/>
          <p:cNvSpPr>
            <a:spLocks noGrp="1"/>
          </p:cNvSpPr>
          <p:nvPr>
            <p:ph type="ctrTitle"/>
          </p:nvPr>
        </p:nvSpPr>
        <p:spPr>
          <a:xfrm>
            <a:off x="828675" y="2292095"/>
            <a:ext cx="7572375" cy="2219691"/>
          </a:xfrm>
        </p:spPr>
        <p:txBody>
          <a:bodyPr rtlCol="0" anchor="ctr">
            <a:normAutofit/>
          </a:bodyPr>
          <a:lstStyle>
            <a:lvl1pPr algn="l" rtl="0">
              <a:defRPr sz="4400" cap="all" baseline="0"/>
            </a:lvl1pPr>
          </a:lstStyle>
          <a:p>
            <a:pPr rtl="0"/>
            <a:r>
              <a:rPr lang="fr-FR" noProof="0" smtClean="0"/>
              <a:t>Modifiez le style du titre</a:t>
            </a:r>
            <a:endParaRPr lang="fr-FR" noProof="0" dirty="0"/>
          </a:p>
        </p:txBody>
      </p:sp>
      <p:sp>
        <p:nvSpPr>
          <p:cNvPr id="3" name="Sous-titre 2"/>
          <p:cNvSpPr>
            <a:spLocks noGrp="1"/>
          </p:cNvSpPr>
          <p:nvPr>
            <p:ph type="subTitle" idx="1"/>
          </p:nvPr>
        </p:nvSpPr>
        <p:spPr>
          <a:xfrm>
            <a:off x="828674" y="4511785"/>
            <a:ext cx="7572376"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r>
              <a:rPr lang="fr-FR" noProof="0" smtClean="0"/>
              <a:t>Modifiez le style des sous-titres du masque</a:t>
            </a:r>
            <a:endParaRPr lang="fr-FR" noProof="0" dirty="0"/>
          </a:p>
        </p:txBody>
      </p:sp>
      <p:sp>
        <p:nvSpPr>
          <p:cNvPr id="4" name="Espace réservé de la date 3"/>
          <p:cNvSpPr>
            <a:spLocks noGrp="1"/>
          </p:cNvSpPr>
          <p:nvPr>
            <p:ph type="dt" sz="half" idx="10"/>
          </p:nvPr>
        </p:nvSpPr>
        <p:spPr/>
        <p:txBody>
          <a:bodyPr rtlCol="0"/>
          <a:lstStyle>
            <a:lvl1pPr>
              <a:defRPr/>
            </a:lvl1pPr>
          </a:lstStyle>
          <a:p>
            <a:fld id="{93DF7C56-F71F-4F90-964E-CC2815661B48}" type="datetime1">
              <a:rPr lang="fr-FR" smtClean="0"/>
              <a:t>02/06/2020</a:t>
            </a:fld>
            <a:endParaRPr lang="fr-FR" dirty="0"/>
          </a:p>
        </p:txBody>
      </p:sp>
      <p:sp>
        <p:nvSpPr>
          <p:cNvPr id="5" name="Espace réservé du pied de page 4"/>
          <p:cNvSpPr>
            <a:spLocks noGrp="1"/>
          </p:cNvSpPr>
          <p:nvPr>
            <p:ph type="ftr" sz="quarter" idx="11"/>
          </p:nvPr>
        </p:nvSpPr>
        <p:spPr/>
        <p:txBody>
          <a:bodyPr rtlCol="0"/>
          <a:lstStyle/>
          <a:p>
            <a:pPr rtl="0"/>
            <a:r>
              <a:rPr lang="fr-FR" noProof="0" smtClean="0"/>
              <a:t>DJELLAL AMEUR N</a:t>
            </a:r>
            <a:endParaRPr lang="fr-FR" noProof="0" dirty="0"/>
          </a:p>
        </p:txBody>
      </p:sp>
      <p:sp>
        <p:nvSpPr>
          <p:cNvPr id="6" name="Espace réservé du numéro de diapositive 5"/>
          <p:cNvSpPr>
            <a:spLocks noGrp="1"/>
          </p:cNvSpPr>
          <p:nvPr>
            <p:ph type="sldNum" sz="quarter" idx="12"/>
          </p:nvPr>
        </p:nvSpPr>
        <p:spPr/>
        <p:txBody>
          <a:bodyPr rtlCol="0"/>
          <a:lstStyle>
            <a:lvl1pPr rtl="0">
              <a:defRPr/>
            </a:lvl1pPr>
          </a:lstStyle>
          <a:p>
            <a:fld id="{E31375A4-56A4-47D6-9801-1991572033F7}" type="slidenum">
              <a:rPr lang="fr-FR" smtClean="0"/>
              <a:pPr/>
              <a:t>‹N°›</a:t>
            </a:fld>
            <a:endParaRPr lang="fr-FR" dirty="0"/>
          </a:p>
        </p:txBody>
      </p:sp>
      <p:pic>
        <p:nvPicPr>
          <p:cNvPr id="11" name="Imag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993334" y="0"/>
            <a:ext cx="1310643" cy="2292094"/>
          </a:xfrm>
          <a:prstGeom prst="rect">
            <a:avLst/>
          </a:prstGeom>
        </p:spPr>
      </p:pic>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chor="b"/>
          <a:lstStyle>
            <a:lvl1pPr algn="l" rtl="0">
              <a:defRPr sz="3200"/>
            </a:lvl1pPr>
          </a:lstStyle>
          <a:p>
            <a:pPr rtl="0"/>
            <a:r>
              <a:rPr lang="fr-FR" noProof="0" smtClean="0"/>
              <a:t>Modifiez le style du titre</a:t>
            </a:r>
            <a:endParaRPr lang="fr-FR" noProof="0" dirty="0"/>
          </a:p>
        </p:txBody>
      </p:sp>
      <p:sp>
        <p:nvSpPr>
          <p:cNvPr id="3" name="Espace réservé d’image 2"/>
          <p:cNvSpPr>
            <a:spLocks noGrp="1"/>
          </p:cNvSpPr>
          <p:nvPr>
            <p:ph type="pic" idx="1"/>
          </p:nvPr>
        </p:nvSpPr>
        <p:spPr>
          <a:xfrm>
            <a:off x="3491003" y="1600200"/>
            <a:ext cx="4823184" cy="4572001"/>
          </a:xfrm>
        </p:spPr>
        <p:txBody>
          <a:bodyPr tIns="1188720" rtlCol="0">
            <a:normAutofit/>
          </a:bodyPr>
          <a:lstStyle>
            <a:lvl1pPr marL="0" indent="0" algn="ctr" rtl="0">
              <a:buNone/>
              <a:defRPr sz="2000"/>
            </a:lvl1pPr>
            <a:lvl2pPr marL="457200" indent="0" algn="l" rtl="0">
              <a:buNone/>
              <a:defRPr sz="2800"/>
            </a:lvl2pPr>
            <a:lvl3pPr marL="914400" indent="0" algn="l" rtl="0">
              <a:buNone/>
              <a:defRPr sz="2400"/>
            </a:lvl3pPr>
            <a:lvl4pPr marL="1371600" indent="0" algn="l" rtl="0">
              <a:buNone/>
              <a:defRPr sz="2000"/>
            </a:lvl4pPr>
            <a:lvl5pPr marL="1828800" indent="0" algn="l" rtl="0">
              <a:buNone/>
              <a:defRPr sz="2000"/>
            </a:lvl5pPr>
            <a:lvl6pPr marL="2286000" indent="0" algn="l" rtl="0">
              <a:buNone/>
              <a:defRPr sz="2000"/>
            </a:lvl6pPr>
            <a:lvl7pPr marL="2743200" indent="0" algn="l" rtl="0">
              <a:buNone/>
              <a:defRPr sz="2000"/>
            </a:lvl7pPr>
            <a:lvl8pPr marL="3200400" indent="0" algn="l" rtl="0">
              <a:buNone/>
              <a:defRPr sz="2000"/>
            </a:lvl8pPr>
            <a:lvl9pPr marL="3657600" indent="0" algn="l" rtl="0">
              <a:buNone/>
              <a:defRPr sz="2000"/>
            </a:lvl9pPr>
          </a:lstStyle>
          <a:p>
            <a:pPr rtl="0"/>
            <a:r>
              <a:rPr lang="fr-FR" noProof="0" smtClean="0"/>
              <a:t>Cliquez sur l'icône pour ajouter une image</a:t>
            </a:r>
            <a:endParaRPr lang="fr-FR" noProof="0" dirty="0"/>
          </a:p>
        </p:txBody>
      </p:sp>
      <p:sp>
        <p:nvSpPr>
          <p:cNvPr id="4" name="Espace réservé du texte 3"/>
          <p:cNvSpPr>
            <a:spLocks noGrp="1"/>
          </p:cNvSpPr>
          <p:nvPr>
            <p:ph type="body" sz="half" idx="2"/>
          </p:nvPr>
        </p:nvSpPr>
        <p:spPr>
          <a:xfrm>
            <a:off x="828675" y="1600200"/>
            <a:ext cx="2547747" cy="4572000"/>
          </a:xfrm>
        </p:spPr>
        <p:txBody>
          <a:bodyPr rtlCol="0">
            <a:normAutofit/>
          </a:bodyPr>
          <a:lstStyle>
            <a:lvl1pPr marL="0" indent="0" algn="l" rtl="0">
              <a:spcBef>
                <a:spcPts val="1200"/>
              </a:spcBef>
              <a:buNone/>
              <a:defRPr sz="18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fr-FR" noProof="0" smtClean="0"/>
              <a:t>Modifiez les styles du texte du masque</a:t>
            </a:r>
          </a:p>
        </p:txBody>
      </p:sp>
      <p:sp>
        <p:nvSpPr>
          <p:cNvPr id="5" name="Espace réservé de la date 4"/>
          <p:cNvSpPr>
            <a:spLocks noGrp="1"/>
          </p:cNvSpPr>
          <p:nvPr>
            <p:ph type="dt" sz="half" idx="10"/>
          </p:nvPr>
        </p:nvSpPr>
        <p:spPr/>
        <p:txBody>
          <a:bodyPr rtlCol="0"/>
          <a:lstStyle>
            <a:lvl1pPr>
              <a:defRPr/>
            </a:lvl1pPr>
          </a:lstStyle>
          <a:p>
            <a:fld id="{DA9BD04A-44D9-49B0-9313-1AFB6D1BFE4A}" type="datetime1">
              <a:rPr lang="fr-FR" smtClean="0"/>
              <a:t>02/06/2020</a:t>
            </a:fld>
            <a:endParaRPr lang="fr-FR" dirty="0"/>
          </a:p>
        </p:txBody>
      </p:sp>
      <p:sp>
        <p:nvSpPr>
          <p:cNvPr id="6" name="Espace réservé du pied de page 5"/>
          <p:cNvSpPr>
            <a:spLocks noGrp="1"/>
          </p:cNvSpPr>
          <p:nvPr>
            <p:ph type="ftr" sz="quarter" idx="11"/>
          </p:nvPr>
        </p:nvSpPr>
        <p:spPr/>
        <p:txBody>
          <a:bodyPr rtlCol="0"/>
          <a:lstStyle/>
          <a:p>
            <a:pPr rtl="0"/>
            <a:r>
              <a:rPr lang="fr-FR" smtClean="0"/>
              <a:t>DJELLAL AMEUR N</a:t>
            </a:r>
            <a:endParaRPr lang="fr-FR" dirty="0"/>
          </a:p>
        </p:txBody>
      </p:sp>
      <p:sp>
        <p:nvSpPr>
          <p:cNvPr id="7" name="Espace réservé du numéro de diapositive 6"/>
          <p:cNvSpPr>
            <a:spLocks noGrp="1"/>
          </p:cNvSpPr>
          <p:nvPr>
            <p:ph type="sldNum" sz="quarter" idx="12"/>
          </p:nvPr>
        </p:nvSpPr>
        <p:spPr/>
        <p:txBody>
          <a:bodyPr rtlCol="0"/>
          <a:lstStyle>
            <a:lvl1pPr rtl="0">
              <a:defRPr/>
            </a:lvl1pPr>
          </a:lstStyle>
          <a:p>
            <a:pPr algn="r"/>
            <a:fld id="{299542E4-2CCF-42F6-9D92-ED568035133D}" type="slidenum">
              <a:rPr lang="fr-FR" smtClean="0"/>
              <a:pPr algn="r"/>
              <a:t>‹N°›</a:t>
            </a:fld>
            <a:endParaRPr lang="fr-FR" dirty="0"/>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smtClean="0"/>
              <a:t>Modifiez le style du titre</a:t>
            </a:r>
            <a:endParaRPr lang="fr-FR" noProof="0" dirty="0"/>
          </a:p>
        </p:txBody>
      </p:sp>
      <p:sp>
        <p:nvSpPr>
          <p:cNvPr id="3" name="Espace réservé du texte vertical 2"/>
          <p:cNvSpPr>
            <a:spLocks noGrp="1"/>
          </p:cNvSpPr>
          <p:nvPr>
            <p:ph type="body" orient="vert" idx="1"/>
          </p:nvPr>
        </p:nvSpPr>
        <p:spPr/>
        <p:txBody>
          <a:bodyPr vert="eaVert" rtlCol="0"/>
          <a:lstStyle/>
          <a:p>
            <a:pPr lvl="0" rtl="0"/>
            <a:r>
              <a:rPr lang="fr-FR" noProof="0" smtClean="0"/>
              <a:t>Modifiez les styles du texte du masque</a:t>
            </a:r>
          </a:p>
          <a:p>
            <a:pPr lvl="1" rtl="0"/>
            <a:r>
              <a:rPr lang="fr-FR" noProof="0" smtClean="0"/>
              <a:t>Deuxième niveau</a:t>
            </a:r>
          </a:p>
          <a:p>
            <a:pPr lvl="2" rtl="0"/>
            <a:r>
              <a:rPr lang="fr-FR" noProof="0" smtClean="0"/>
              <a:t>Troisième niveau</a:t>
            </a:r>
          </a:p>
          <a:p>
            <a:pPr lvl="3" rtl="0"/>
            <a:r>
              <a:rPr lang="fr-FR" noProof="0" smtClean="0"/>
              <a:t>Quatrième niveau</a:t>
            </a:r>
          </a:p>
          <a:p>
            <a:pPr lvl="4" rtl="0"/>
            <a:r>
              <a:rPr lang="fr-FR" noProof="0" smtClean="0"/>
              <a:t>Cinquième niveau</a:t>
            </a:r>
            <a:endParaRPr lang="fr-FR" noProof="0" dirty="0"/>
          </a:p>
        </p:txBody>
      </p:sp>
      <p:sp>
        <p:nvSpPr>
          <p:cNvPr id="4" name="Espace réservé de la date 3"/>
          <p:cNvSpPr>
            <a:spLocks noGrp="1"/>
          </p:cNvSpPr>
          <p:nvPr>
            <p:ph type="dt" sz="half" idx="10"/>
          </p:nvPr>
        </p:nvSpPr>
        <p:spPr/>
        <p:txBody>
          <a:bodyPr rtlCol="0"/>
          <a:lstStyle>
            <a:lvl1pPr>
              <a:defRPr/>
            </a:lvl1pPr>
          </a:lstStyle>
          <a:p>
            <a:fld id="{7BF6E061-5EEA-4697-91E5-52A5C5F578A6}" type="datetime1">
              <a:rPr lang="fr-FR" smtClean="0"/>
              <a:t>02/06/2020</a:t>
            </a:fld>
            <a:endParaRPr lang="fr-BE"/>
          </a:p>
        </p:txBody>
      </p:sp>
      <p:sp>
        <p:nvSpPr>
          <p:cNvPr id="5" name="Espace réservé du pied de page 4"/>
          <p:cNvSpPr>
            <a:spLocks noGrp="1"/>
          </p:cNvSpPr>
          <p:nvPr>
            <p:ph type="ftr" sz="quarter" idx="11"/>
          </p:nvPr>
        </p:nvSpPr>
        <p:spPr/>
        <p:txBody>
          <a:bodyPr rtlCol="0"/>
          <a:lstStyle/>
          <a:p>
            <a:r>
              <a:rPr lang="fr-BE" smtClean="0"/>
              <a:t>DJELLAL AMEUR N</a:t>
            </a:r>
            <a:endParaRPr lang="fr-BE"/>
          </a:p>
        </p:txBody>
      </p:sp>
      <p:sp>
        <p:nvSpPr>
          <p:cNvPr id="6" name="Espace réservé du numéro de diapositive 5"/>
          <p:cNvSpPr>
            <a:spLocks noGrp="1"/>
          </p:cNvSpPr>
          <p:nvPr>
            <p:ph type="sldNum" sz="quarter" idx="12"/>
          </p:nvPr>
        </p:nvSpPr>
        <p:spPr/>
        <p:txBody>
          <a:bodyPr rtlCol="0"/>
          <a:lstStyle>
            <a:lvl1pPr rtl="0">
              <a:defRPr/>
            </a:lvl1pPr>
          </a:lstStyle>
          <a:p>
            <a:fld id="{CF4668DC-857F-487D-BFFA-8C0CA5037977}" type="slidenum">
              <a:rPr lang="fr-BE" smtClean="0"/>
              <a:t>‹N°›</a:t>
            </a:fld>
            <a:endParaRPr lang="fr-BE"/>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029450" y="365125"/>
            <a:ext cx="1285875" cy="5811838"/>
          </a:xfrm>
        </p:spPr>
        <p:txBody>
          <a:bodyPr vert="eaVert" rtlCol="0"/>
          <a:lstStyle/>
          <a:p>
            <a:pPr rtl="0"/>
            <a:r>
              <a:rPr lang="fr-FR" noProof="0" smtClean="0"/>
              <a:t>Modifiez le style du titre</a:t>
            </a:r>
            <a:endParaRPr lang="fr-FR" noProof="0" dirty="0"/>
          </a:p>
        </p:txBody>
      </p:sp>
      <p:sp>
        <p:nvSpPr>
          <p:cNvPr id="3" name="Espace réservé du texte vertical 2"/>
          <p:cNvSpPr>
            <a:spLocks noGrp="1"/>
          </p:cNvSpPr>
          <p:nvPr>
            <p:ph type="body" orient="vert" idx="1"/>
          </p:nvPr>
        </p:nvSpPr>
        <p:spPr>
          <a:xfrm>
            <a:off x="828675" y="365125"/>
            <a:ext cx="6074172" cy="5811838"/>
          </a:xfrm>
        </p:spPr>
        <p:txBody>
          <a:bodyPr vert="eaVert" rtlCol="0"/>
          <a:lstStyle/>
          <a:p>
            <a:pPr lvl="0" rtl="0"/>
            <a:r>
              <a:rPr lang="fr-FR" noProof="0" smtClean="0"/>
              <a:t>Modifiez les styles du texte du masque</a:t>
            </a:r>
          </a:p>
          <a:p>
            <a:pPr lvl="1" rtl="0"/>
            <a:r>
              <a:rPr lang="fr-FR" noProof="0" smtClean="0"/>
              <a:t>Deuxième niveau</a:t>
            </a:r>
          </a:p>
          <a:p>
            <a:pPr lvl="2" rtl="0"/>
            <a:r>
              <a:rPr lang="fr-FR" noProof="0" smtClean="0"/>
              <a:t>Troisième niveau</a:t>
            </a:r>
          </a:p>
          <a:p>
            <a:pPr lvl="3" rtl="0"/>
            <a:r>
              <a:rPr lang="fr-FR" noProof="0" smtClean="0"/>
              <a:t>Quatrième niveau</a:t>
            </a:r>
          </a:p>
          <a:p>
            <a:pPr lvl="4" rtl="0"/>
            <a:r>
              <a:rPr lang="fr-FR" noProof="0" smtClean="0"/>
              <a:t>Cinquième niveau</a:t>
            </a:r>
            <a:endParaRPr lang="fr-FR" noProof="0" dirty="0"/>
          </a:p>
        </p:txBody>
      </p:sp>
      <p:sp>
        <p:nvSpPr>
          <p:cNvPr id="4" name="Espace réservé de la date 3"/>
          <p:cNvSpPr>
            <a:spLocks noGrp="1"/>
          </p:cNvSpPr>
          <p:nvPr>
            <p:ph type="dt" sz="half" idx="10"/>
          </p:nvPr>
        </p:nvSpPr>
        <p:spPr/>
        <p:txBody>
          <a:bodyPr rtlCol="0"/>
          <a:lstStyle>
            <a:lvl1pPr>
              <a:defRPr/>
            </a:lvl1pPr>
          </a:lstStyle>
          <a:p>
            <a:fld id="{8C91A8FE-3000-4200-959A-19E663C590A8}" type="datetime1">
              <a:rPr lang="fr-FR" smtClean="0"/>
              <a:t>02/06/2020</a:t>
            </a:fld>
            <a:endParaRPr lang="fr-BE"/>
          </a:p>
        </p:txBody>
      </p:sp>
      <p:sp>
        <p:nvSpPr>
          <p:cNvPr id="5" name="Espace réservé du pied de page 4"/>
          <p:cNvSpPr>
            <a:spLocks noGrp="1"/>
          </p:cNvSpPr>
          <p:nvPr>
            <p:ph type="ftr" sz="quarter" idx="11"/>
          </p:nvPr>
        </p:nvSpPr>
        <p:spPr/>
        <p:txBody>
          <a:bodyPr rtlCol="0"/>
          <a:lstStyle/>
          <a:p>
            <a:r>
              <a:rPr lang="fr-BE" smtClean="0"/>
              <a:t>DJELLAL AMEUR N</a:t>
            </a:r>
            <a:endParaRPr lang="fr-BE"/>
          </a:p>
        </p:txBody>
      </p:sp>
      <p:sp>
        <p:nvSpPr>
          <p:cNvPr id="6" name="Espace réservé du numéro de diapositive 5"/>
          <p:cNvSpPr>
            <a:spLocks noGrp="1"/>
          </p:cNvSpPr>
          <p:nvPr>
            <p:ph type="sldNum" sz="quarter" idx="12"/>
          </p:nvPr>
        </p:nvSpPr>
        <p:spPr/>
        <p:txBody>
          <a:bodyPr rtlCol="0"/>
          <a:lstStyle>
            <a:lvl1pPr rtl="0">
              <a:defRPr/>
            </a:lvl1pPr>
          </a:lstStyle>
          <a:p>
            <a:fld id="{CF4668DC-857F-487D-BFFA-8C0CA5037977}" type="slidenum">
              <a:rPr lang="fr-BE" smtClean="0"/>
              <a:t>‹N°›</a:t>
            </a:fld>
            <a:endParaRPr lang="fr-BE"/>
          </a:p>
        </p:txBody>
      </p:sp>
      <p:grpSp>
        <p:nvGrpSpPr>
          <p:cNvPr id="7" name="Groupe 6"/>
          <p:cNvGrpSpPr/>
          <p:nvPr/>
        </p:nvGrpSpPr>
        <p:grpSpPr>
          <a:xfrm rot="5400000">
            <a:off x="4181447" y="3239394"/>
            <a:ext cx="5632704" cy="63302"/>
            <a:chOff x="1073150" y="1219201"/>
            <a:chExt cx="10058400" cy="63125"/>
          </a:xfrm>
        </p:grpSpPr>
        <p:cxnSp>
          <p:nvCxnSpPr>
            <p:cNvPr id="8" name="Connecteur droit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smtClean="0"/>
              <a:t>Modifiez le style du titre</a:t>
            </a:r>
            <a:endParaRPr lang="fr-FR" noProof="0" dirty="0"/>
          </a:p>
        </p:txBody>
      </p:sp>
      <p:sp>
        <p:nvSpPr>
          <p:cNvPr id="3" name="Espace réservé du contenu 2"/>
          <p:cNvSpPr>
            <a:spLocks noGrp="1"/>
          </p:cNvSpPr>
          <p:nvPr>
            <p:ph idx="1"/>
          </p:nvPr>
        </p:nvSpPr>
        <p:spPr/>
        <p:txBody>
          <a:bodyPr rtlCol="0"/>
          <a:lstStyle/>
          <a:p>
            <a:pPr lvl="0" rtl="0"/>
            <a:r>
              <a:rPr lang="fr-FR" noProof="0" smtClean="0"/>
              <a:t>Modifiez les styles du texte du masque</a:t>
            </a:r>
          </a:p>
          <a:p>
            <a:pPr lvl="1" rtl="0"/>
            <a:r>
              <a:rPr lang="fr-FR" noProof="0" smtClean="0"/>
              <a:t>Deuxième niveau</a:t>
            </a:r>
          </a:p>
          <a:p>
            <a:pPr lvl="2" rtl="0"/>
            <a:r>
              <a:rPr lang="fr-FR" noProof="0" smtClean="0"/>
              <a:t>Troisième niveau</a:t>
            </a:r>
          </a:p>
          <a:p>
            <a:pPr lvl="3" rtl="0"/>
            <a:r>
              <a:rPr lang="fr-FR" noProof="0" smtClean="0"/>
              <a:t>Quatrième niveau</a:t>
            </a:r>
          </a:p>
          <a:p>
            <a:pPr lvl="4" rtl="0"/>
            <a:r>
              <a:rPr lang="fr-FR" noProof="0" smtClean="0"/>
              <a:t>Cinquième niveau</a:t>
            </a:r>
            <a:endParaRPr lang="fr-FR" noProof="0" dirty="0"/>
          </a:p>
        </p:txBody>
      </p:sp>
      <p:sp>
        <p:nvSpPr>
          <p:cNvPr id="4" name="Espace réservé de la date 3"/>
          <p:cNvSpPr>
            <a:spLocks noGrp="1"/>
          </p:cNvSpPr>
          <p:nvPr>
            <p:ph type="dt" sz="half" idx="10"/>
          </p:nvPr>
        </p:nvSpPr>
        <p:spPr/>
        <p:txBody>
          <a:bodyPr rtlCol="0"/>
          <a:lstStyle>
            <a:lvl1pPr>
              <a:defRPr/>
            </a:lvl1pPr>
          </a:lstStyle>
          <a:p>
            <a:fld id="{3D2728E0-E32A-4328-8830-D84407FC31A2}" type="datetime1">
              <a:rPr lang="fr-FR" smtClean="0"/>
              <a:t>02/06/2020</a:t>
            </a:fld>
            <a:endParaRPr lang="fr-BE"/>
          </a:p>
        </p:txBody>
      </p:sp>
      <p:sp>
        <p:nvSpPr>
          <p:cNvPr id="5" name="Espace réservé du pied de page 4"/>
          <p:cNvSpPr>
            <a:spLocks noGrp="1"/>
          </p:cNvSpPr>
          <p:nvPr>
            <p:ph type="ftr" sz="quarter" idx="11"/>
          </p:nvPr>
        </p:nvSpPr>
        <p:spPr/>
        <p:txBody>
          <a:bodyPr rtlCol="0"/>
          <a:lstStyle/>
          <a:p>
            <a:r>
              <a:rPr lang="fr-BE" smtClean="0"/>
              <a:t>DJELLAL AMEUR N</a:t>
            </a:r>
            <a:endParaRPr lang="fr-BE"/>
          </a:p>
        </p:txBody>
      </p:sp>
      <p:sp>
        <p:nvSpPr>
          <p:cNvPr id="6" name="Espace réservé du numéro de diapositive 5"/>
          <p:cNvSpPr>
            <a:spLocks noGrp="1"/>
          </p:cNvSpPr>
          <p:nvPr>
            <p:ph type="sldNum" sz="quarter" idx="12"/>
          </p:nvPr>
        </p:nvSpPr>
        <p:spPr/>
        <p:txBody>
          <a:bodyPr rtlCol="0"/>
          <a:lstStyle>
            <a:lvl1pPr rtl="0">
              <a:defRPr/>
            </a:lvl1pPr>
          </a:lstStyle>
          <a:p>
            <a:fld id="{CF4668DC-857F-487D-BFFA-8C0CA5037977}" type="slidenum">
              <a:rPr lang="fr-BE" smtClean="0"/>
              <a:t>‹N°›</a:t>
            </a:fld>
            <a:endParaRPr lang="fr-BE"/>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Diapositive de titre avec image">
    <p:spTree>
      <p:nvGrpSpPr>
        <p:cNvPr id="1" name=""/>
        <p:cNvGrpSpPr/>
        <p:nvPr/>
      </p:nvGrpSpPr>
      <p:grpSpPr>
        <a:xfrm>
          <a:off x="0" y="0"/>
          <a:ext cx="0" cy="0"/>
          <a:chOff x="0" y="0"/>
          <a:chExt cx="0" cy="0"/>
        </a:xfrm>
      </p:grpSpPr>
      <p:grpSp>
        <p:nvGrpSpPr>
          <p:cNvPr id="13" name="Groupe 12"/>
          <p:cNvGrpSpPr/>
          <p:nvPr/>
        </p:nvGrpSpPr>
        <p:grpSpPr>
          <a:xfrm rot="10800000">
            <a:off x="0" y="5645511"/>
            <a:ext cx="9144000" cy="63125"/>
            <a:chOff x="507492" y="1501519"/>
            <a:chExt cx="8129016" cy="63125"/>
          </a:xfrm>
        </p:grpSpPr>
        <p:cxnSp>
          <p:nvCxnSpPr>
            <p:cNvPr id="17" name="Connecteur droit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Connecteur droit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nvGrpSpPr>
          <p:cNvPr id="14" name="Groupe 13"/>
          <p:cNvGrpSpPr/>
          <p:nvPr/>
        </p:nvGrpSpPr>
        <p:grpSpPr>
          <a:xfrm>
            <a:off x="0" y="1143001"/>
            <a:ext cx="9144000" cy="63125"/>
            <a:chOff x="507492" y="1501519"/>
            <a:chExt cx="8129016" cy="63125"/>
          </a:xfrm>
        </p:grpSpPr>
        <p:cxnSp>
          <p:nvCxnSpPr>
            <p:cNvPr id="15" name="Connecteur droit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8" name="Rectangle 7"/>
          <p:cNvSpPr/>
          <p:nvPr/>
        </p:nvSpPr>
        <p:spPr>
          <a:xfrm>
            <a:off x="0" y="0"/>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2" name="Titre 1"/>
          <p:cNvSpPr>
            <a:spLocks noGrp="1"/>
          </p:cNvSpPr>
          <p:nvPr>
            <p:ph type="ctrTitle"/>
          </p:nvPr>
        </p:nvSpPr>
        <p:spPr>
          <a:xfrm>
            <a:off x="828675" y="2292095"/>
            <a:ext cx="4300538" cy="2219691"/>
          </a:xfrm>
        </p:spPr>
        <p:txBody>
          <a:bodyPr rtlCol="0" anchor="ctr">
            <a:normAutofit/>
          </a:bodyPr>
          <a:lstStyle>
            <a:lvl1pPr algn="l" rtl="0">
              <a:defRPr sz="4400" cap="all" baseline="0"/>
            </a:lvl1pPr>
          </a:lstStyle>
          <a:p>
            <a:pPr rtl="0"/>
            <a:r>
              <a:rPr lang="fr-FR" noProof="0" smtClean="0"/>
              <a:t>Modifiez le style du titre</a:t>
            </a:r>
            <a:endParaRPr lang="fr-FR" noProof="0" dirty="0"/>
          </a:p>
        </p:txBody>
      </p:sp>
      <p:sp>
        <p:nvSpPr>
          <p:cNvPr id="3" name="Sous-titre 2"/>
          <p:cNvSpPr>
            <a:spLocks noGrp="1"/>
          </p:cNvSpPr>
          <p:nvPr>
            <p:ph type="subTitle" idx="1"/>
          </p:nvPr>
        </p:nvSpPr>
        <p:spPr>
          <a:xfrm>
            <a:off x="828675" y="4511785"/>
            <a:ext cx="4300538"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r>
              <a:rPr lang="fr-FR" noProof="0" smtClean="0"/>
              <a:t>Modifiez le style des sous-titres du masque</a:t>
            </a:r>
            <a:endParaRPr lang="fr-FR" noProof="0" dirty="0"/>
          </a:p>
        </p:txBody>
      </p:sp>
      <p:pic>
        <p:nvPicPr>
          <p:cNvPr id="10" name="Imag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994410" y="0"/>
            <a:ext cx="1310643" cy="2292094"/>
          </a:xfrm>
          <a:prstGeom prst="rect">
            <a:avLst/>
          </a:prstGeom>
        </p:spPr>
      </p:pic>
      <p:sp>
        <p:nvSpPr>
          <p:cNvPr id="11" name="Espace réservé d’image 10"/>
          <p:cNvSpPr>
            <a:spLocks noGrp="1"/>
          </p:cNvSpPr>
          <p:nvPr>
            <p:ph type="pic" sz="quarter" idx="13"/>
          </p:nvPr>
        </p:nvSpPr>
        <p:spPr>
          <a:xfrm>
            <a:off x="5235798" y="1310656"/>
            <a:ext cx="3908203" cy="4208604"/>
          </a:xfrm>
          <a:solidFill>
            <a:schemeClr val="tx1">
              <a:lumMod val="20000"/>
              <a:lumOff val="80000"/>
            </a:schemeClr>
          </a:solidFill>
        </p:spPr>
        <p:txBody>
          <a:bodyPr tIns="1005840" rtlCol="0"/>
          <a:lstStyle>
            <a:lvl1pPr marL="0" indent="0" algn="ctr" rtl="0">
              <a:buNone/>
              <a:defRPr/>
            </a:lvl1pPr>
          </a:lstStyle>
          <a:p>
            <a:pPr rtl="0"/>
            <a:r>
              <a:rPr lang="fr-FR" noProof="0" smtClean="0"/>
              <a:t>Cliquez sur l'icône pour ajouter une image</a:t>
            </a:r>
            <a:endParaRPr lang="fr-FR" noProof="0" dirty="0"/>
          </a:p>
        </p:txBody>
      </p:sp>
      <p:sp>
        <p:nvSpPr>
          <p:cNvPr id="19" name="Texte d’instructions"/>
          <p:cNvSpPr/>
          <p:nvPr/>
        </p:nvSpPr>
        <p:spPr>
          <a:xfrm>
            <a:off x="9258300" y="0"/>
            <a:ext cx="97155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rtl="0"/>
            <a:r>
              <a:rPr lang="fr-FR" sz="1200" b="1" i="1" noProof="0" dirty="0" smtClean="0">
                <a:latin typeface="Arial" pitchFamily="34" charset="0"/>
                <a:cs typeface="Arial" pitchFamily="34" charset="0"/>
              </a:rPr>
              <a:t>REMARQUE :</a:t>
            </a:r>
          </a:p>
          <a:p>
            <a:pPr rtl="0"/>
            <a:r>
              <a:rPr lang="fr-FR" sz="1200" i="1" noProof="0" dirty="0" smtClean="0">
                <a:latin typeface="Arial" pitchFamily="34" charset="0"/>
                <a:cs typeface="Arial" pitchFamily="34" charset="0"/>
              </a:rPr>
              <a:t>Pour remplacer l’image sur cette diapositive, sélectionnez-la et supprimez-la. Cliquez ensuite sur l’icône Images dans l’espace réservé pour insérer votre image.</a:t>
            </a:r>
            <a:endParaRPr lang="fr-FR" sz="1200" i="1" noProof="0" dirty="0">
              <a:latin typeface="Arial" pitchFamily="34" charset="0"/>
              <a:cs typeface="Arial" pitchFamily="34" charset="0"/>
            </a:endParaRPr>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grpSp>
        <p:nvGrpSpPr>
          <p:cNvPr id="8" name="Groupe 7"/>
          <p:cNvGrpSpPr/>
          <p:nvPr/>
        </p:nvGrpSpPr>
        <p:grpSpPr>
          <a:xfrm>
            <a:off x="0" y="2514601"/>
            <a:ext cx="9144000" cy="3194035"/>
            <a:chOff x="647402" y="2514600"/>
            <a:chExt cx="10838688" cy="3194035"/>
          </a:xfrm>
        </p:grpSpPr>
        <p:grpSp>
          <p:nvGrpSpPr>
            <p:cNvPr id="9" name="Groupe 8"/>
            <p:cNvGrpSpPr/>
            <p:nvPr/>
          </p:nvGrpSpPr>
          <p:grpSpPr>
            <a:xfrm>
              <a:off x="647402" y="2514600"/>
              <a:ext cx="10838688" cy="63125"/>
              <a:chOff x="507492" y="1501519"/>
              <a:chExt cx="8129016" cy="63125"/>
            </a:xfrm>
          </p:grpSpPr>
          <p:cxnSp>
            <p:nvCxnSpPr>
              <p:cNvPr id="14" name="Connecteur droit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grpSp>
          <p:nvGrpSpPr>
            <p:cNvPr id="11" name="Groupe 10"/>
            <p:cNvGrpSpPr/>
            <p:nvPr/>
          </p:nvGrpSpPr>
          <p:grpSpPr>
            <a:xfrm rot="10800000">
              <a:off x="647402" y="5645510"/>
              <a:ext cx="10838688" cy="63125"/>
              <a:chOff x="507492" y="1501519"/>
              <a:chExt cx="8129016" cy="63125"/>
            </a:xfrm>
          </p:grpSpPr>
          <p:cxnSp>
            <p:nvCxnSpPr>
              <p:cNvPr id="12" name="Connecteur droit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sp>
        <p:nvSpPr>
          <p:cNvPr id="2" name="Titre 1"/>
          <p:cNvSpPr>
            <a:spLocks noGrp="1"/>
          </p:cNvSpPr>
          <p:nvPr>
            <p:ph type="title"/>
          </p:nvPr>
        </p:nvSpPr>
        <p:spPr>
          <a:xfrm>
            <a:off x="828675" y="2971806"/>
            <a:ext cx="7553324" cy="1684150"/>
          </a:xfrm>
        </p:spPr>
        <p:txBody>
          <a:bodyPr rtlCol="0" anchor="ctr">
            <a:normAutofit/>
          </a:bodyPr>
          <a:lstStyle>
            <a:lvl1pPr algn="l" rtl="0">
              <a:defRPr sz="4400" cap="all" baseline="0">
                <a:solidFill>
                  <a:schemeClr val="bg1"/>
                </a:solidFill>
              </a:defRPr>
            </a:lvl1pPr>
          </a:lstStyle>
          <a:p>
            <a:pPr rtl="0"/>
            <a:r>
              <a:rPr lang="fr-FR" noProof="0" smtClean="0"/>
              <a:t>Modifiez le style du titre</a:t>
            </a:r>
            <a:endParaRPr lang="fr-FR" noProof="0" dirty="0"/>
          </a:p>
        </p:txBody>
      </p:sp>
      <p:sp>
        <p:nvSpPr>
          <p:cNvPr id="3" name="Espace réservé du texte 2"/>
          <p:cNvSpPr>
            <a:spLocks noGrp="1"/>
          </p:cNvSpPr>
          <p:nvPr>
            <p:ph type="body" idx="1"/>
          </p:nvPr>
        </p:nvSpPr>
        <p:spPr>
          <a:xfrm>
            <a:off x="828675" y="4655956"/>
            <a:ext cx="7553324" cy="509750"/>
          </a:xfrm>
        </p:spPr>
        <p:txBody>
          <a:bodyPr rtlCol="0">
            <a:normAutofit/>
          </a:bodyPr>
          <a:lstStyle>
            <a:lvl1pPr marL="0" indent="0" algn="l" rtl="0">
              <a:spcBef>
                <a:spcPts val="0"/>
              </a:spcBef>
              <a:buNone/>
              <a:defRPr sz="1600">
                <a:solidFill>
                  <a:schemeClr val="bg1"/>
                </a:solidFill>
              </a:defRPr>
            </a:lvl1pPr>
            <a:lvl2pPr marL="457200" indent="0" algn="l" rtl="0">
              <a:buNone/>
              <a:defRPr sz="2000">
                <a:solidFill>
                  <a:schemeClr val="tx1">
                    <a:tint val="75000"/>
                  </a:schemeClr>
                </a:solidFill>
              </a:defRPr>
            </a:lvl2pPr>
            <a:lvl3pPr marL="914400" indent="0" algn="l" rtl="0">
              <a:buNone/>
              <a:defRPr sz="1800">
                <a:solidFill>
                  <a:schemeClr val="tx1">
                    <a:tint val="75000"/>
                  </a:schemeClr>
                </a:solidFill>
              </a:defRPr>
            </a:lvl3pPr>
            <a:lvl4pPr marL="1371600" indent="0" algn="l" rtl="0">
              <a:buNone/>
              <a:defRPr sz="1600">
                <a:solidFill>
                  <a:schemeClr val="tx1">
                    <a:tint val="75000"/>
                  </a:schemeClr>
                </a:solidFill>
              </a:defRPr>
            </a:lvl4pPr>
            <a:lvl5pPr marL="1828800" indent="0" algn="l" rtl="0">
              <a:buNone/>
              <a:defRPr sz="1600">
                <a:solidFill>
                  <a:schemeClr val="tx1">
                    <a:tint val="75000"/>
                  </a:schemeClr>
                </a:solidFill>
              </a:defRPr>
            </a:lvl5pPr>
            <a:lvl6pPr marL="2286000" indent="0" algn="l" rtl="0">
              <a:buNone/>
              <a:defRPr sz="1600">
                <a:solidFill>
                  <a:schemeClr val="tx1">
                    <a:tint val="75000"/>
                  </a:schemeClr>
                </a:solidFill>
              </a:defRPr>
            </a:lvl6pPr>
            <a:lvl7pPr marL="2743200" indent="0" algn="l" rtl="0">
              <a:buNone/>
              <a:defRPr sz="1600">
                <a:solidFill>
                  <a:schemeClr val="tx1">
                    <a:tint val="75000"/>
                  </a:schemeClr>
                </a:solidFill>
              </a:defRPr>
            </a:lvl7pPr>
            <a:lvl8pPr marL="3200400" indent="0" algn="l" rtl="0">
              <a:buNone/>
              <a:defRPr sz="1600">
                <a:solidFill>
                  <a:schemeClr val="tx1">
                    <a:tint val="75000"/>
                  </a:schemeClr>
                </a:solidFill>
              </a:defRPr>
            </a:lvl8pPr>
            <a:lvl9pPr marL="3657600" indent="0" algn="l" rtl="0">
              <a:buNone/>
              <a:defRPr sz="1600">
                <a:solidFill>
                  <a:schemeClr val="tx1">
                    <a:tint val="75000"/>
                  </a:schemeClr>
                </a:solidFill>
              </a:defRPr>
            </a:lvl9pPr>
          </a:lstStyle>
          <a:p>
            <a:pPr lvl="0" rtl="0"/>
            <a:r>
              <a:rPr lang="fr-FR" noProof="0" smtClean="0"/>
              <a:t>Modifiez les styles du texte du masque</a:t>
            </a:r>
          </a:p>
        </p:txBody>
      </p:sp>
      <p:sp>
        <p:nvSpPr>
          <p:cNvPr id="4" name="Espace réservé de la date 3"/>
          <p:cNvSpPr>
            <a:spLocks noGrp="1"/>
          </p:cNvSpPr>
          <p:nvPr>
            <p:ph type="dt" sz="half" idx="10"/>
          </p:nvPr>
        </p:nvSpPr>
        <p:spPr/>
        <p:txBody>
          <a:bodyPr rtlCol="0"/>
          <a:lstStyle/>
          <a:p>
            <a:fld id="{47213BAA-8935-404D-BB2C-4BCE42852F76}" type="datetime1">
              <a:rPr lang="fr-FR" smtClean="0"/>
              <a:t>02/06/2020</a:t>
            </a:fld>
            <a:endParaRPr lang="fr-BE"/>
          </a:p>
        </p:txBody>
      </p:sp>
      <p:sp>
        <p:nvSpPr>
          <p:cNvPr id="5" name="Espace réservé du pied de page 4"/>
          <p:cNvSpPr>
            <a:spLocks noGrp="1"/>
          </p:cNvSpPr>
          <p:nvPr>
            <p:ph type="ftr" sz="quarter" idx="11"/>
          </p:nvPr>
        </p:nvSpPr>
        <p:spPr/>
        <p:txBody>
          <a:bodyPr rtlCol="0"/>
          <a:lstStyle/>
          <a:p>
            <a:r>
              <a:rPr lang="fr-BE" smtClean="0"/>
              <a:t>DJELLAL AMEUR N</a:t>
            </a:r>
            <a:endParaRPr lang="fr-BE"/>
          </a:p>
        </p:txBody>
      </p:sp>
      <p:sp>
        <p:nvSpPr>
          <p:cNvPr id="6" name="Espace réservé du numéro de diapositive 5"/>
          <p:cNvSpPr>
            <a:spLocks noGrp="1"/>
          </p:cNvSpPr>
          <p:nvPr>
            <p:ph type="sldNum" sz="quarter" idx="12"/>
          </p:nvPr>
        </p:nvSpPr>
        <p:spPr/>
        <p:txBody>
          <a:bodyPr rtlCol="0"/>
          <a:lstStyle>
            <a:lvl1pPr rtl="0">
              <a:defRPr/>
            </a:lvl1pPr>
          </a:lstStyle>
          <a:p>
            <a:fld id="{CF4668DC-857F-487D-BFFA-8C0CA5037977}" type="slidenum">
              <a:rPr lang="fr-BE" smtClean="0"/>
              <a:t>‹N°›</a:t>
            </a:fld>
            <a:endParaRPr lang="fr-BE"/>
          </a:p>
        </p:txBody>
      </p:sp>
      <p:pic>
        <p:nvPicPr>
          <p:cNvPr id="7" name="Imag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94410" y="0"/>
            <a:ext cx="1337391" cy="2971806"/>
          </a:xfrm>
          <a:prstGeom prst="rect">
            <a:avLst/>
          </a:prstGeom>
        </p:spPr>
      </p:pic>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smtClean="0"/>
              <a:t>Modifiez le style du titre</a:t>
            </a:r>
            <a:endParaRPr lang="fr-FR" noProof="0" dirty="0"/>
          </a:p>
        </p:txBody>
      </p:sp>
      <p:sp>
        <p:nvSpPr>
          <p:cNvPr id="3" name="Espace réservé du contenu 2"/>
          <p:cNvSpPr>
            <a:spLocks noGrp="1"/>
          </p:cNvSpPr>
          <p:nvPr>
            <p:ph sz="half" idx="1"/>
          </p:nvPr>
        </p:nvSpPr>
        <p:spPr>
          <a:xfrm>
            <a:off x="828675" y="1600201"/>
            <a:ext cx="3686175" cy="4571999"/>
          </a:xfrm>
        </p:spPr>
        <p:txBody>
          <a:bodyPr rtlCol="0"/>
          <a:lstStyle>
            <a:lvl5pPr algn="l" rtl="0">
              <a:defRPr/>
            </a:lvl5pPr>
            <a:lvl6pPr algn="l" rtl="0">
              <a:defRPr/>
            </a:lvl6pPr>
            <a:lvl7pPr algn="l" rtl="0">
              <a:defRPr/>
            </a:lvl7pPr>
            <a:lvl8pPr algn="l" rtl="0">
              <a:defRPr/>
            </a:lvl8pPr>
            <a:lvl9pPr algn="l" rtl="0">
              <a:defRPr/>
            </a:lvl9pPr>
          </a:lstStyle>
          <a:p>
            <a:pPr lvl="0" rtl="0"/>
            <a:r>
              <a:rPr lang="fr-FR" noProof="0" smtClean="0"/>
              <a:t>Modifiez les styles du texte du masque</a:t>
            </a:r>
          </a:p>
          <a:p>
            <a:pPr lvl="1" rtl="0"/>
            <a:r>
              <a:rPr lang="fr-FR" noProof="0" smtClean="0"/>
              <a:t>Deuxième niveau</a:t>
            </a:r>
          </a:p>
          <a:p>
            <a:pPr lvl="2" rtl="0"/>
            <a:r>
              <a:rPr lang="fr-FR" noProof="0" smtClean="0"/>
              <a:t>Troisième niveau</a:t>
            </a:r>
          </a:p>
          <a:p>
            <a:pPr lvl="3" rtl="0"/>
            <a:r>
              <a:rPr lang="fr-FR" noProof="0" smtClean="0"/>
              <a:t>Quatrième niveau</a:t>
            </a:r>
          </a:p>
          <a:p>
            <a:pPr lvl="4" rtl="0"/>
            <a:r>
              <a:rPr lang="fr-FR" noProof="0" smtClean="0"/>
              <a:t>Cinquième niveau</a:t>
            </a:r>
            <a:endParaRPr lang="fr-FR" noProof="0" dirty="0"/>
          </a:p>
        </p:txBody>
      </p:sp>
      <p:sp>
        <p:nvSpPr>
          <p:cNvPr id="4" name="Espace réservé du contenu 3"/>
          <p:cNvSpPr>
            <a:spLocks noGrp="1"/>
          </p:cNvSpPr>
          <p:nvPr>
            <p:ph sz="half" idx="2"/>
          </p:nvPr>
        </p:nvSpPr>
        <p:spPr>
          <a:xfrm>
            <a:off x="4629150" y="1600201"/>
            <a:ext cx="3686175" cy="4571999"/>
          </a:xfrm>
        </p:spPr>
        <p:txBody>
          <a:bodyPr rtlCol="0"/>
          <a:lstStyle>
            <a:lvl5pPr algn="l" rtl="0">
              <a:defRPr/>
            </a:lvl5pPr>
            <a:lvl6pPr algn="l" rtl="0">
              <a:defRPr/>
            </a:lvl6pPr>
            <a:lvl7pPr algn="l" rtl="0">
              <a:defRPr/>
            </a:lvl7pPr>
            <a:lvl8pPr algn="l" rtl="0">
              <a:defRPr/>
            </a:lvl8pPr>
          </a:lstStyle>
          <a:p>
            <a:pPr lvl="0" rtl="0"/>
            <a:r>
              <a:rPr lang="fr-FR" noProof="0" smtClean="0"/>
              <a:t>Modifiez les styles du texte du masque</a:t>
            </a:r>
          </a:p>
          <a:p>
            <a:pPr lvl="1" rtl="0"/>
            <a:r>
              <a:rPr lang="fr-FR" noProof="0" smtClean="0"/>
              <a:t>Deuxième niveau</a:t>
            </a:r>
          </a:p>
          <a:p>
            <a:pPr lvl="2" rtl="0"/>
            <a:r>
              <a:rPr lang="fr-FR" noProof="0" smtClean="0"/>
              <a:t>Troisième niveau</a:t>
            </a:r>
          </a:p>
          <a:p>
            <a:pPr lvl="3" rtl="0"/>
            <a:r>
              <a:rPr lang="fr-FR" noProof="0" smtClean="0"/>
              <a:t>Quatrième niveau</a:t>
            </a:r>
          </a:p>
          <a:p>
            <a:pPr lvl="4" rtl="0"/>
            <a:r>
              <a:rPr lang="fr-FR" noProof="0" smtClean="0"/>
              <a:t>Cinquième niveau</a:t>
            </a:r>
            <a:endParaRPr lang="fr-FR" noProof="0" dirty="0"/>
          </a:p>
        </p:txBody>
      </p:sp>
      <p:sp>
        <p:nvSpPr>
          <p:cNvPr id="5" name="Espace réservé de la date 4"/>
          <p:cNvSpPr>
            <a:spLocks noGrp="1"/>
          </p:cNvSpPr>
          <p:nvPr>
            <p:ph type="dt" sz="half" idx="10"/>
          </p:nvPr>
        </p:nvSpPr>
        <p:spPr/>
        <p:txBody>
          <a:bodyPr rtlCol="0"/>
          <a:lstStyle>
            <a:lvl1pPr>
              <a:defRPr/>
            </a:lvl1pPr>
          </a:lstStyle>
          <a:p>
            <a:fld id="{D1861A1D-E05D-473C-8F63-49456D8AF5FE}" type="datetime1">
              <a:rPr lang="fr-FR" smtClean="0"/>
              <a:t>02/06/2020</a:t>
            </a:fld>
            <a:endParaRPr lang="fr-BE"/>
          </a:p>
        </p:txBody>
      </p:sp>
      <p:sp>
        <p:nvSpPr>
          <p:cNvPr id="6" name="Espace réservé du pied de page 5"/>
          <p:cNvSpPr>
            <a:spLocks noGrp="1"/>
          </p:cNvSpPr>
          <p:nvPr>
            <p:ph type="ftr" sz="quarter" idx="11"/>
          </p:nvPr>
        </p:nvSpPr>
        <p:spPr/>
        <p:txBody>
          <a:bodyPr rtlCol="0"/>
          <a:lstStyle/>
          <a:p>
            <a:r>
              <a:rPr lang="fr-BE" smtClean="0"/>
              <a:t>DJELLAL AMEUR N</a:t>
            </a:r>
            <a:endParaRPr lang="fr-BE"/>
          </a:p>
        </p:txBody>
      </p:sp>
      <p:sp>
        <p:nvSpPr>
          <p:cNvPr id="7" name="Espace réservé du numéro de diapositive 6"/>
          <p:cNvSpPr>
            <a:spLocks noGrp="1"/>
          </p:cNvSpPr>
          <p:nvPr>
            <p:ph type="sldNum" sz="quarter" idx="12"/>
          </p:nvPr>
        </p:nvSpPr>
        <p:spPr/>
        <p:txBody>
          <a:bodyPr rtlCol="0"/>
          <a:lstStyle>
            <a:lvl1pPr rtl="0">
              <a:defRPr/>
            </a:lvl1pPr>
          </a:lstStyle>
          <a:p>
            <a:fld id="{CF4668DC-857F-487D-BFFA-8C0CA5037977}" type="slidenum">
              <a:rPr lang="fr-BE" smtClean="0"/>
              <a:t>‹N°›</a:t>
            </a:fld>
            <a:endParaRPr lang="fr-BE"/>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smtClean="0"/>
              <a:t>Modifiez le style du titre</a:t>
            </a:r>
            <a:endParaRPr lang="fr-FR" noProof="0" dirty="0"/>
          </a:p>
        </p:txBody>
      </p:sp>
      <p:sp>
        <p:nvSpPr>
          <p:cNvPr id="3" name="Espace réservé du texte 2"/>
          <p:cNvSpPr>
            <a:spLocks noGrp="1"/>
          </p:cNvSpPr>
          <p:nvPr>
            <p:ph type="body" idx="1"/>
          </p:nvPr>
        </p:nvSpPr>
        <p:spPr>
          <a:xfrm>
            <a:off x="828675" y="1600200"/>
            <a:ext cx="3689604" cy="823912"/>
          </a:xfrm>
        </p:spPr>
        <p:txBody>
          <a:bodyPr rtlCol="0" anchor="b"/>
          <a:lstStyle>
            <a:lvl1pPr marL="0" indent="0" algn="l" rtl="0">
              <a:spcBef>
                <a:spcPts val="0"/>
              </a:spcBef>
              <a:buNone/>
              <a:defRPr sz="2400" b="1"/>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fr-FR" noProof="0" smtClean="0"/>
              <a:t>Modifiez les styles du texte du masque</a:t>
            </a:r>
          </a:p>
        </p:txBody>
      </p:sp>
      <p:sp>
        <p:nvSpPr>
          <p:cNvPr id="4" name="Espace réservé du contenu 3"/>
          <p:cNvSpPr>
            <a:spLocks noGrp="1"/>
          </p:cNvSpPr>
          <p:nvPr>
            <p:ph sz="half" idx="2"/>
          </p:nvPr>
        </p:nvSpPr>
        <p:spPr>
          <a:xfrm>
            <a:off x="828675" y="2424112"/>
            <a:ext cx="3689604" cy="3748088"/>
          </a:xfrm>
        </p:spPr>
        <p:txBody>
          <a:bodyPr rtlCol="0"/>
          <a:lstStyle/>
          <a:p>
            <a:pPr lvl="0" rtl="0"/>
            <a:r>
              <a:rPr lang="fr-FR" noProof="0" smtClean="0"/>
              <a:t>Modifiez les styles du texte du masque</a:t>
            </a:r>
          </a:p>
          <a:p>
            <a:pPr lvl="1" rtl="0"/>
            <a:r>
              <a:rPr lang="fr-FR" noProof="0" smtClean="0"/>
              <a:t>Deuxième niveau</a:t>
            </a:r>
          </a:p>
          <a:p>
            <a:pPr lvl="2" rtl="0"/>
            <a:r>
              <a:rPr lang="fr-FR" noProof="0" smtClean="0"/>
              <a:t>Troisième niveau</a:t>
            </a:r>
          </a:p>
          <a:p>
            <a:pPr lvl="3" rtl="0"/>
            <a:r>
              <a:rPr lang="fr-FR" noProof="0" smtClean="0"/>
              <a:t>Quatrième niveau</a:t>
            </a:r>
          </a:p>
          <a:p>
            <a:pPr lvl="4" rtl="0"/>
            <a:r>
              <a:rPr lang="fr-FR" noProof="0" smtClean="0"/>
              <a:t>Cinquième niveau</a:t>
            </a:r>
            <a:endParaRPr lang="fr-FR" noProof="0" dirty="0"/>
          </a:p>
        </p:txBody>
      </p:sp>
      <p:sp>
        <p:nvSpPr>
          <p:cNvPr id="5" name="Espace réservé du texte 4"/>
          <p:cNvSpPr>
            <a:spLocks noGrp="1"/>
          </p:cNvSpPr>
          <p:nvPr>
            <p:ph type="body" sz="quarter" idx="3"/>
          </p:nvPr>
        </p:nvSpPr>
        <p:spPr>
          <a:xfrm>
            <a:off x="4624583" y="1600200"/>
            <a:ext cx="3689604" cy="823912"/>
          </a:xfrm>
        </p:spPr>
        <p:txBody>
          <a:bodyPr rtlCol="0" anchor="b"/>
          <a:lstStyle>
            <a:lvl1pPr marL="0" indent="0" algn="l" rtl="0">
              <a:spcBef>
                <a:spcPts val="0"/>
              </a:spcBef>
              <a:buNone/>
              <a:defRPr sz="2400" b="1"/>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fr-FR" noProof="0" smtClean="0"/>
              <a:t>Modifiez les styles du texte du masque</a:t>
            </a:r>
          </a:p>
        </p:txBody>
      </p:sp>
      <p:sp>
        <p:nvSpPr>
          <p:cNvPr id="6" name="Espace réservé du contenu 5"/>
          <p:cNvSpPr>
            <a:spLocks noGrp="1"/>
          </p:cNvSpPr>
          <p:nvPr>
            <p:ph sz="quarter" idx="4"/>
          </p:nvPr>
        </p:nvSpPr>
        <p:spPr>
          <a:xfrm>
            <a:off x="4624583" y="2424112"/>
            <a:ext cx="3689604" cy="3748088"/>
          </a:xfrm>
        </p:spPr>
        <p:txBody>
          <a:bodyPr rtlCol="0"/>
          <a:lstStyle/>
          <a:p>
            <a:pPr lvl="0" rtl="0"/>
            <a:r>
              <a:rPr lang="fr-FR" noProof="0" smtClean="0"/>
              <a:t>Modifiez les styles du texte du masque</a:t>
            </a:r>
          </a:p>
          <a:p>
            <a:pPr lvl="1" rtl="0"/>
            <a:r>
              <a:rPr lang="fr-FR" noProof="0" smtClean="0"/>
              <a:t>Deuxième niveau</a:t>
            </a:r>
          </a:p>
          <a:p>
            <a:pPr lvl="2" rtl="0"/>
            <a:r>
              <a:rPr lang="fr-FR" noProof="0" smtClean="0"/>
              <a:t>Troisième niveau</a:t>
            </a:r>
          </a:p>
          <a:p>
            <a:pPr lvl="3" rtl="0"/>
            <a:r>
              <a:rPr lang="fr-FR" noProof="0" smtClean="0"/>
              <a:t>Quatrième niveau</a:t>
            </a:r>
          </a:p>
          <a:p>
            <a:pPr lvl="4" rtl="0"/>
            <a:r>
              <a:rPr lang="fr-FR" noProof="0" smtClean="0"/>
              <a:t>Cinquième niveau</a:t>
            </a:r>
            <a:endParaRPr lang="fr-FR" noProof="0" dirty="0"/>
          </a:p>
        </p:txBody>
      </p:sp>
      <p:sp>
        <p:nvSpPr>
          <p:cNvPr id="7" name="Espace réservé de la date 6"/>
          <p:cNvSpPr>
            <a:spLocks noGrp="1"/>
          </p:cNvSpPr>
          <p:nvPr>
            <p:ph type="dt" sz="half" idx="10"/>
          </p:nvPr>
        </p:nvSpPr>
        <p:spPr/>
        <p:txBody>
          <a:bodyPr rtlCol="0"/>
          <a:lstStyle>
            <a:lvl1pPr>
              <a:defRPr/>
            </a:lvl1pPr>
          </a:lstStyle>
          <a:p>
            <a:fld id="{7DE91827-7B30-483D-AAFE-6664F20EAF4F}" type="datetime1">
              <a:rPr lang="fr-FR" smtClean="0"/>
              <a:t>02/06/2020</a:t>
            </a:fld>
            <a:endParaRPr lang="fr-BE"/>
          </a:p>
        </p:txBody>
      </p:sp>
      <p:sp>
        <p:nvSpPr>
          <p:cNvPr id="8" name="Espace réservé du pied de page 7"/>
          <p:cNvSpPr>
            <a:spLocks noGrp="1"/>
          </p:cNvSpPr>
          <p:nvPr>
            <p:ph type="ftr" sz="quarter" idx="11"/>
          </p:nvPr>
        </p:nvSpPr>
        <p:spPr/>
        <p:txBody>
          <a:bodyPr rtlCol="0"/>
          <a:lstStyle/>
          <a:p>
            <a:r>
              <a:rPr lang="fr-BE" smtClean="0"/>
              <a:t>DJELLAL AMEUR N</a:t>
            </a:r>
            <a:endParaRPr lang="fr-BE"/>
          </a:p>
        </p:txBody>
      </p:sp>
      <p:sp>
        <p:nvSpPr>
          <p:cNvPr id="9" name="Espace réservé du numéro de diapositive 8"/>
          <p:cNvSpPr>
            <a:spLocks noGrp="1"/>
          </p:cNvSpPr>
          <p:nvPr>
            <p:ph type="sldNum" sz="quarter" idx="12"/>
          </p:nvPr>
        </p:nvSpPr>
        <p:spPr/>
        <p:txBody>
          <a:bodyPr rtlCol="0"/>
          <a:lstStyle>
            <a:lvl1pPr rtl="0">
              <a:defRPr/>
            </a:lvl1pPr>
          </a:lstStyle>
          <a:p>
            <a:fld id="{CF4668DC-857F-487D-BFFA-8C0CA5037977}" type="slidenum">
              <a:rPr lang="fr-BE" smtClean="0"/>
              <a:t>‹N°›</a:t>
            </a:fld>
            <a:endParaRPr lang="fr-BE"/>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uniquement">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smtClean="0"/>
              <a:t>Modifiez le style du titre</a:t>
            </a:r>
            <a:endParaRPr lang="fr-FR" noProof="0" dirty="0"/>
          </a:p>
        </p:txBody>
      </p:sp>
      <p:sp>
        <p:nvSpPr>
          <p:cNvPr id="3" name="Espace réservé de la date 2"/>
          <p:cNvSpPr>
            <a:spLocks noGrp="1"/>
          </p:cNvSpPr>
          <p:nvPr>
            <p:ph type="dt" sz="half" idx="10"/>
          </p:nvPr>
        </p:nvSpPr>
        <p:spPr/>
        <p:txBody>
          <a:bodyPr rtlCol="0"/>
          <a:lstStyle>
            <a:lvl1pPr>
              <a:defRPr/>
            </a:lvl1pPr>
          </a:lstStyle>
          <a:p>
            <a:fld id="{F450B95F-4B9D-468C-B34A-01D16AB811F5}" type="datetime1">
              <a:rPr lang="fr-FR" smtClean="0"/>
              <a:t>02/06/2020</a:t>
            </a:fld>
            <a:endParaRPr lang="fr-BE"/>
          </a:p>
        </p:txBody>
      </p:sp>
      <p:sp>
        <p:nvSpPr>
          <p:cNvPr id="4" name="Espace réservé du pied de page 3"/>
          <p:cNvSpPr>
            <a:spLocks noGrp="1"/>
          </p:cNvSpPr>
          <p:nvPr>
            <p:ph type="ftr" sz="quarter" idx="11"/>
          </p:nvPr>
        </p:nvSpPr>
        <p:spPr/>
        <p:txBody>
          <a:bodyPr rtlCol="0"/>
          <a:lstStyle/>
          <a:p>
            <a:r>
              <a:rPr lang="fr-BE" smtClean="0"/>
              <a:t>DJELLAL AMEUR N</a:t>
            </a:r>
            <a:endParaRPr lang="fr-BE"/>
          </a:p>
        </p:txBody>
      </p:sp>
      <p:sp>
        <p:nvSpPr>
          <p:cNvPr id="5" name="Espace réservé du numéro de diapositive 4"/>
          <p:cNvSpPr>
            <a:spLocks noGrp="1"/>
          </p:cNvSpPr>
          <p:nvPr>
            <p:ph type="sldNum" sz="quarter" idx="12"/>
          </p:nvPr>
        </p:nvSpPr>
        <p:spPr/>
        <p:txBody>
          <a:bodyPr rtlCol="0"/>
          <a:lstStyle>
            <a:lvl1pPr rtl="0">
              <a:defRPr/>
            </a:lvl1pPr>
          </a:lstStyle>
          <a:p>
            <a:fld id="{CF4668DC-857F-487D-BFFA-8C0CA5037977}" type="slidenum">
              <a:rPr lang="fr-BE" smtClean="0"/>
              <a:t>‹N°›</a:t>
            </a:fld>
            <a:endParaRPr lang="fr-BE"/>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rtlCol="0"/>
          <a:lstStyle>
            <a:lvl1pPr>
              <a:defRPr/>
            </a:lvl1pPr>
          </a:lstStyle>
          <a:p>
            <a:fld id="{495B6B4C-B890-4175-96AE-555C1237E61D}" type="datetime1">
              <a:rPr lang="fr-FR" smtClean="0"/>
              <a:t>02/06/2020</a:t>
            </a:fld>
            <a:endParaRPr lang="fr-BE"/>
          </a:p>
        </p:txBody>
      </p:sp>
      <p:sp>
        <p:nvSpPr>
          <p:cNvPr id="3" name="Espace réservé du pied de page 2"/>
          <p:cNvSpPr>
            <a:spLocks noGrp="1"/>
          </p:cNvSpPr>
          <p:nvPr>
            <p:ph type="ftr" sz="quarter" idx="11"/>
          </p:nvPr>
        </p:nvSpPr>
        <p:spPr/>
        <p:txBody>
          <a:bodyPr rtlCol="0"/>
          <a:lstStyle/>
          <a:p>
            <a:r>
              <a:rPr lang="fr-BE" smtClean="0"/>
              <a:t>DJELLAL AMEUR N</a:t>
            </a:r>
            <a:endParaRPr lang="fr-BE"/>
          </a:p>
        </p:txBody>
      </p:sp>
      <p:sp>
        <p:nvSpPr>
          <p:cNvPr id="4" name="Espace réservé du numéro de diapositive 3"/>
          <p:cNvSpPr>
            <a:spLocks noGrp="1"/>
          </p:cNvSpPr>
          <p:nvPr>
            <p:ph type="sldNum" sz="quarter" idx="12"/>
          </p:nvPr>
        </p:nvSpPr>
        <p:spPr/>
        <p:txBody>
          <a:bodyPr rtlCol="0"/>
          <a:lstStyle>
            <a:lvl1pPr rtl="0">
              <a:defRPr/>
            </a:lvl1pPr>
          </a:lstStyle>
          <a:p>
            <a:fld id="{CF4668DC-857F-487D-BFFA-8C0CA5037977}" type="slidenum">
              <a:rPr lang="fr-BE" smtClean="0"/>
              <a:t>‹N°›</a:t>
            </a:fld>
            <a:endParaRPr lang="fr-BE"/>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chor="b"/>
          <a:lstStyle>
            <a:lvl1pPr algn="l" rtl="0">
              <a:defRPr sz="3200"/>
            </a:lvl1pPr>
          </a:lstStyle>
          <a:p>
            <a:pPr rtl="0"/>
            <a:r>
              <a:rPr lang="fr-FR" noProof="0" smtClean="0"/>
              <a:t>Modifiez le style du titre</a:t>
            </a:r>
            <a:endParaRPr lang="fr-FR" noProof="0" dirty="0"/>
          </a:p>
        </p:txBody>
      </p:sp>
      <p:sp>
        <p:nvSpPr>
          <p:cNvPr id="3" name="Espace réservé du contenu 2"/>
          <p:cNvSpPr>
            <a:spLocks noGrp="1"/>
          </p:cNvSpPr>
          <p:nvPr>
            <p:ph idx="1"/>
          </p:nvPr>
        </p:nvSpPr>
        <p:spPr>
          <a:xfrm>
            <a:off x="4231386" y="1600200"/>
            <a:ext cx="4083939" cy="4572001"/>
          </a:xfrm>
        </p:spPr>
        <p:txBody>
          <a:bodyPr rtlCol="0">
            <a:normAutofit/>
          </a:bodyPr>
          <a:lstStyle>
            <a:lvl1pPr algn="l" rtl="0">
              <a:defRPr sz="2000"/>
            </a:lvl1pPr>
            <a:lvl2pPr algn="l" rtl="0">
              <a:defRPr sz="1600"/>
            </a:lvl2pPr>
            <a:lvl3pPr algn="l" rtl="0">
              <a:defRPr sz="1600"/>
            </a:lvl3pPr>
            <a:lvl4pPr algn="l" rtl="0">
              <a:defRPr sz="1400"/>
            </a:lvl4pPr>
            <a:lvl5pPr algn="l" rtl="0">
              <a:defRPr sz="1400"/>
            </a:lvl5pPr>
            <a:lvl6pPr algn="l" rtl="0">
              <a:defRPr sz="1400"/>
            </a:lvl6pPr>
            <a:lvl7pPr algn="l" rtl="0">
              <a:defRPr sz="1400"/>
            </a:lvl7pPr>
            <a:lvl8pPr algn="l" rtl="0">
              <a:defRPr sz="1400"/>
            </a:lvl8pPr>
            <a:lvl9pPr algn="l" rtl="0">
              <a:defRPr sz="1400"/>
            </a:lvl9pPr>
          </a:lstStyle>
          <a:p>
            <a:pPr lvl="0" rtl="0"/>
            <a:r>
              <a:rPr lang="fr-FR" noProof="0" smtClean="0"/>
              <a:t>Modifiez les styles du texte du masque</a:t>
            </a:r>
          </a:p>
          <a:p>
            <a:pPr lvl="1" rtl="0"/>
            <a:r>
              <a:rPr lang="fr-FR" noProof="0" smtClean="0"/>
              <a:t>Deuxième niveau</a:t>
            </a:r>
          </a:p>
          <a:p>
            <a:pPr lvl="2" rtl="0"/>
            <a:r>
              <a:rPr lang="fr-FR" noProof="0" smtClean="0"/>
              <a:t>Troisième niveau</a:t>
            </a:r>
          </a:p>
          <a:p>
            <a:pPr lvl="3" rtl="0"/>
            <a:r>
              <a:rPr lang="fr-FR" noProof="0" smtClean="0"/>
              <a:t>Quatrième niveau</a:t>
            </a:r>
          </a:p>
          <a:p>
            <a:pPr lvl="4" rtl="0"/>
            <a:r>
              <a:rPr lang="fr-FR" noProof="0" smtClean="0"/>
              <a:t>Cinquième niveau</a:t>
            </a:r>
            <a:endParaRPr lang="fr-FR" noProof="0" dirty="0"/>
          </a:p>
        </p:txBody>
      </p:sp>
      <p:sp>
        <p:nvSpPr>
          <p:cNvPr id="4" name="Espace réservé du texte 3"/>
          <p:cNvSpPr>
            <a:spLocks noGrp="1"/>
          </p:cNvSpPr>
          <p:nvPr>
            <p:ph type="body" sz="half" idx="2"/>
          </p:nvPr>
        </p:nvSpPr>
        <p:spPr>
          <a:xfrm>
            <a:off x="828675" y="1600200"/>
            <a:ext cx="3288411" cy="4572000"/>
          </a:xfrm>
        </p:spPr>
        <p:txBody>
          <a:bodyPr rtlCol="0">
            <a:normAutofit/>
          </a:bodyPr>
          <a:lstStyle>
            <a:lvl1pPr marL="0" indent="0" algn="l" rtl="0">
              <a:spcBef>
                <a:spcPts val="1200"/>
              </a:spcBef>
              <a:buNone/>
              <a:defRPr sz="18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fr-FR" noProof="0" smtClean="0"/>
              <a:t>Modifiez les styles du texte du masque</a:t>
            </a:r>
          </a:p>
        </p:txBody>
      </p:sp>
      <p:sp>
        <p:nvSpPr>
          <p:cNvPr id="5" name="Espace réservé de la date 4"/>
          <p:cNvSpPr>
            <a:spLocks noGrp="1"/>
          </p:cNvSpPr>
          <p:nvPr>
            <p:ph type="dt" sz="half" idx="10"/>
          </p:nvPr>
        </p:nvSpPr>
        <p:spPr/>
        <p:txBody>
          <a:bodyPr rtlCol="0"/>
          <a:lstStyle>
            <a:lvl1pPr>
              <a:defRPr/>
            </a:lvl1pPr>
          </a:lstStyle>
          <a:p>
            <a:fld id="{B188D2E5-3569-4708-AD45-BD2E97D6814B}" type="datetime1">
              <a:rPr lang="fr-FR" smtClean="0"/>
              <a:t>02/06/2020</a:t>
            </a:fld>
            <a:endParaRPr lang="fr-BE"/>
          </a:p>
        </p:txBody>
      </p:sp>
      <p:sp>
        <p:nvSpPr>
          <p:cNvPr id="6" name="Espace réservé du pied de page 5"/>
          <p:cNvSpPr>
            <a:spLocks noGrp="1"/>
          </p:cNvSpPr>
          <p:nvPr>
            <p:ph type="ftr" sz="quarter" idx="11"/>
          </p:nvPr>
        </p:nvSpPr>
        <p:spPr/>
        <p:txBody>
          <a:bodyPr rtlCol="0"/>
          <a:lstStyle/>
          <a:p>
            <a:r>
              <a:rPr lang="fr-BE" smtClean="0"/>
              <a:t>DJELLAL AMEUR N</a:t>
            </a:r>
            <a:endParaRPr lang="fr-BE"/>
          </a:p>
        </p:txBody>
      </p:sp>
      <p:sp>
        <p:nvSpPr>
          <p:cNvPr id="7" name="Espace réservé du numéro de diapositive 6"/>
          <p:cNvSpPr>
            <a:spLocks noGrp="1"/>
          </p:cNvSpPr>
          <p:nvPr>
            <p:ph type="sldNum" sz="quarter" idx="12"/>
          </p:nvPr>
        </p:nvSpPr>
        <p:spPr/>
        <p:txBody>
          <a:bodyPr rtlCol="0"/>
          <a:lstStyle>
            <a:lvl1pPr rtl="0">
              <a:defRPr/>
            </a:lvl1pPr>
          </a:lstStyle>
          <a:p>
            <a:fld id="{CF4668DC-857F-487D-BFFA-8C0CA5037977}" type="slidenum">
              <a:rPr lang="fr-BE" smtClean="0"/>
              <a:t>‹N°›</a:t>
            </a:fld>
            <a:endParaRPr lang="fr-BE"/>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28675" y="76200"/>
            <a:ext cx="7485512" cy="1096962"/>
          </a:xfrm>
          <a:prstGeom prst="rect">
            <a:avLst/>
          </a:prstGeom>
        </p:spPr>
        <p:txBody>
          <a:bodyPr vert="horz" lIns="0" tIns="45720" rIns="0" bIns="45720" rtlCol="0" anchor="b">
            <a:normAutofit/>
          </a:bodyPr>
          <a:lstStyle/>
          <a:p>
            <a:pPr rtl="0"/>
            <a:r>
              <a:rPr lang="fr-FR" noProof="0" dirty="0" smtClean="0"/>
              <a:t>Modifiez le style du titre</a:t>
            </a:r>
            <a:endParaRPr lang="fr-FR" noProof="0" dirty="0"/>
          </a:p>
        </p:txBody>
      </p:sp>
      <p:sp>
        <p:nvSpPr>
          <p:cNvPr id="3" name="Espace réservé du texte 2"/>
          <p:cNvSpPr>
            <a:spLocks noGrp="1"/>
          </p:cNvSpPr>
          <p:nvPr>
            <p:ph type="body" idx="1"/>
          </p:nvPr>
        </p:nvSpPr>
        <p:spPr>
          <a:xfrm>
            <a:off x="828675" y="1600200"/>
            <a:ext cx="7486650" cy="4572000"/>
          </a:xfrm>
          <a:prstGeom prst="rect">
            <a:avLst/>
          </a:prstGeom>
        </p:spPr>
        <p:txBody>
          <a:bodyPr vert="horz" lIns="0" tIns="45720" rIns="0" bIns="45720" rtlCol="0">
            <a:normAutofit/>
          </a:bodyPr>
          <a:lstStyle/>
          <a:p>
            <a:pPr lvl="0" rtl="0"/>
            <a:r>
              <a:rPr lang="fr-FR" noProof="0" dirty="0" smtClean="0"/>
              <a:t>Modifiez les styles du texte du masque</a:t>
            </a:r>
          </a:p>
          <a:p>
            <a:pPr lvl="1" rtl="0"/>
            <a:r>
              <a:rPr lang="fr-FR" noProof="0" dirty="0" smtClean="0"/>
              <a:t>Deuxième niveau</a:t>
            </a:r>
          </a:p>
          <a:p>
            <a:pPr lvl="2" rtl="0"/>
            <a:r>
              <a:rPr lang="fr-FR" noProof="0" dirty="0" smtClean="0"/>
              <a:t>Troisième niveau</a:t>
            </a:r>
          </a:p>
          <a:p>
            <a:pPr lvl="3" rtl="0"/>
            <a:r>
              <a:rPr lang="fr-FR" noProof="0" dirty="0" smtClean="0"/>
              <a:t>Quatrième niveau</a:t>
            </a:r>
          </a:p>
          <a:p>
            <a:pPr lvl="4" rtl="0"/>
            <a:r>
              <a:rPr lang="fr-FR" noProof="0" dirty="0" smtClean="0"/>
              <a:t>Cinquième niveau</a:t>
            </a:r>
          </a:p>
          <a:p>
            <a:pPr lvl="5" rtl="0"/>
            <a:r>
              <a:rPr lang="fr-FR" noProof="0" dirty="0" smtClean="0"/>
              <a:t>Sixième niveau</a:t>
            </a:r>
          </a:p>
          <a:p>
            <a:pPr lvl="6" rtl="0"/>
            <a:r>
              <a:rPr lang="fr-FR" noProof="0" dirty="0" smtClean="0"/>
              <a:t>Septième niveau</a:t>
            </a:r>
          </a:p>
          <a:p>
            <a:pPr lvl="7" rtl="0"/>
            <a:r>
              <a:rPr lang="fr-FR" noProof="0" dirty="0" smtClean="0"/>
              <a:t>Huitième niveau</a:t>
            </a:r>
          </a:p>
          <a:p>
            <a:pPr lvl="8" rtl="0"/>
            <a:r>
              <a:rPr lang="fr-FR" noProof="0" dirty="0" smtClean="0"/>
              <a:t>Neuvième niveau</a:t>
            </a:r>
            <a:endParaRPr lang="fr-FR" noProof="0" dirty="0"/>
          </a:p>
        </p:txBody>
      </p:sp>
      <p:sp>
        <p:nvSpPr>
          <p:cNvPr id="4" name="Espace réservé de la date 3"/>
          <p:cNvSpPr>
            <a:spLocks noGrp="1"/>
          </p:cNvSpPr>
          <p:nvPr>
            <p:ph type="dt" sz="half" idx="2"/>
          </p:nvPr>
        </p:nvSpPr>
        <p:spPr>
          <a:xfrm>
            <a:off x="828675" y="6356352"/>
            <a:ext cx="1372169" cy="365125"/>
          </a:xfrm>
          <a:prstGeom prst="rect">
            <a:avLst/>
          </a:prstGeom>
        </p:spPr>
        <p:txBody>
          <a:bodyPr vert="horz" lIns="0" tIns="45720" rIns="0" bIns="45720" rtlCol="0" anchor="ctr"/>
          <a:lstStyle>
            <a:lvl1pPr algn="l" rtl="0">
              <a:defRPr sz="1200">
                <a:solidFill>
                  <a:schemeClr val="tx1">
                    <a:lumMod val="60000"/>
                    <a:lumOff val="40000"/>
                  </a:schemeClr>
                </a:solidFill>
              </a:defRPr>
            </a:lvl1pPr>
          </a:lstStyle>
          <a:p>
            <a:fld id="{A672B49E-2174-45AD-856B-77115F92A465}" type="datetime1">
              <a:rPr lang="fr-FR" smtClean="0"/>
              <a:t>02/06/2020</a:t>
            </a:fld>
            <a:endParaRPr lang="fr-BE"/>
          </a:p>
        </p:txBody>
      </p:sp>
      <p:sp>
        <p:nvSpPr>
          <p:cNvPr id="5" name="Espace réservé du pied de page 4"/>
          <p:cNvSpPr>
            <a:spLocks noGrp="1"/>
          </p:cNvSpPr>
          <p:nvPr>
            <p:ph type="ftr" sz="quarter" idx="3"/>
          </p:nvPr>
        </p:nvSpPr>
        <p:spPr>
          <a:xfrm>
            <a:off x="2200844" y="6356350"/>
            <a:ext cx="4742312" cy="365126"/>
          </a:xfrm>
          <a:prstGeom prst="rect">
            <a:avLst/>
          </a:prstGeom>
        </p:spPr>
        <p:txBody>
          <a:bodyPr vert="horz" lIns="0" tIns="45720" rIns="0" bIns="45720" rtlCol="0" anchor="ctr"/>
          <a:lstStyle>
            <a:lvl1pPr algn="ctr" rtl="0">
              <a:defRPr sz="1200">
                <a:solidFill>
                  <a:schemeClr val="tx1">
                    <a:lumMod val="60000"/>
                    <a:lumOff val="40000"/>
                  </a:schemeClr>
                </a:solidFill>
              </a:defRPr>
            </a:lvl1pPr>
          </a:lstStyle>
          <a:p>
            <a:r>
              <a:rPr lang="fr-BE" smtClean="0"/>
              <a:t>DJELLAL AMEUR N</a:t>
            </a:r>
            <a:endParaRPr lang="fr-BE"/>
          </a:p>
        </p:txBody>
      </p:sp>
      <p:sp>
        <p:nvSpPr>
          <p:cNvPr id="6" name="Espace réservé du numéro de diapositive 5"/>
          <p:cNvSpPr>
            <a:spLocks noGrp="1"/>
          </p:cNvSpPr>
          <p:nvPr>
            <p:ph type="sldNum" sz="quarter" idx="4"/>
          </p:nvPr>
        </p:nvSpPr>
        <p:spPr>
          <a:xfrm>
            <a:off x="6942587" y="6356352"/>
            <a:ext cx="1371600" cy="365125"/>
          </a:xfrm>
          <a:prstGeom prst="rect">
            <a:avLst/>
          </a:prstGeom>
        </p:spPr>
        <p:txBody>
          <a:bodyPr vert="horz" lIns="0" tIns="45720" rIns="0" bIns="45720" rtlCol="0" anchor="ctr"/>
          <a:lstStyle>
            <a:lvl1pPr algn="r" rtl="0">
              <a:defRPr sz="1200">
                <a:solidFill>
                  <a:schemeClr val="tx1">
                    <a:lumMod val="60000"/>
                    <a:lumOff val="40000"/>
                  </a:schemeClr>
                </a:solidFill>
              </a:defRPr>
            </a:lvl1pPr>
          </a:lstStyle>
          <a:p>
            <a:fld id="{CF4668DC-857F-487D-BFFA-8C0CA5037977}" type="slidenum">
              <a:rPr lang="fr-BE" smtClean="0"/>
              <a:t>‹N°›</a:t>
            </a:fld>
            <a:endParaRPr lang="fr-BE"/>
          </a:p>
        </p:txBody>
      </p:sp>
      <p:grpSp>
        <p:nvGrpSpPr>
          <p:cNvPr id="15" name="Groupe 14"/>
          <p:cNvGrpSpPr/>
          <p:nvPr/>
        </p:nvGrpSpPr>
        <p:grpSpPr>
          <a:xfrm>
            <a:off x="827532" y="1219202"/>
            <a:ext cx="7488936" cy="84403"/>
            <a:chOff x="1073150" y="1219201"/>
            <a:chExt cx="10058400" cy="63125"/>
          </a:xfrm>
        </p:grpSpPr>
        <p:cxnSp>
          <p:nvCxnSpPr>
            <p:cNvPr id="13" name="Connecteur droit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dt="0"/>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059832" y="1268760"/>
            <a:ext cx="5756176" cy="4443958"/>
          </a:xfrm>
        </p:spPr>
        <p:txBody>
          <a:bodyPr>
            <a:normAutofit/>
          </a:bodyPr>
          <a:lstStyle/>
          <a:p>
            <a:pPr algn="ctr"/>
            <a:r>
              <a:rPr lang="fr-FR" dirty="0" smtClean="0">
                <a:effectLst>
                  <a:outerShdw blurRad="38100" dist="38100" dir="2700000" algn="tl">
                    <a:srgbClr val="000000">
                      <a:alpha val="43137"/>
                    </a:srgbClr>
                  </a:outerShdw>
                </a:effectLst>
              </a:rPr>
              <a:t>Le management à la Steve Jobs est-il vraiment un exemple ? </a:t>
            </a:r>
            <a:endParaRPr lang="fr-FR" dirty="0">
              <a:effectLst>
                <a:outerShdw blurRad="38100" dist="38100" dir="2700000" algn="tl">
                  <a:srgbClr val="000000">
                    <a:alpha val="43137"/>
                  </a:srgbClr>
                </a:outerShdw>
              </a:effectLst>
            </a:endParaRPr>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3573016"/>
            <a:ext cx="2304256" cy="2139702"/>
          </a:xfrm>
          <a:prstGeom prst="rect">
            <a:avLst/>
          </a:prstGeom>
        </p:spPr>
      </p:pic>
      <p:sp>
        <p:nvSpPr>
          <p:cNvPr id="3" name="Espace réservé du numéro de diapositive 2"/>
          <p:cNvSpPr>
            <a:spLocks noGrp="1"/>
          </p:cNvSpPr>
          <p:nvPr>
            <p:ph type="sldNum" sz="quarter" idx="12"/>
          </p:nvPr>
        </p:nvSpPr>
        <p:spPr/>
        <p:txBody>
          <a:bodyPr/>
          <a:lstStyle/>
          <a:p>
            <a:fld id="{E31375A4-56A4-47D6-9801-1991572033F7}" type="slidenum">
              <a:rPr lang="fr-FR" smtClean="0"/>
              <a:pPr/>
              <a:t>1</a:t>
            </a:fld>
            <a:endParaRPr lang="fr-FR" dirty="0"/>
          </a:p>
        </p:txBody>
      </p:sp>
      <p:sp>
        <p:nvSpPr>
          <p:cNvPr id="5" name="Espace réservé du pied de page 4"/>
          <p:cNvSpPr>
            <a:spLocks noGrp="1"/>
          </p:cNvSpPr>
          <p:nvPr>
            <p:ph type="ftr" sz="quarter" idx="11"/>
          </p:nvPr>
        </p:nvSpPr>
        <p:spPr/>
        <p:txBody>
          <a:bodyPr/>
          <a:lstStyle/>
          <a:p>
            <a:pPr rtl="0"/>
            <a:r>
              <a:rPr lang="fr-FR" noProof="0" smtClean="0"/>
              <a:t>DJELLAL AMEUR N</a:t>
            </a:r>
            <a:endParaRPr lang="fr-FR" noProof="0" dirty="0"/>
          </a:p>
        </p:txBody>
      </p:sp>
    </p:spTree>
    <p:extLst>
      <p:ext uri="{BB962C8B-B14F-4D97-AF65-F5344CB8AC3E}">
        <p14:creationId xmlns:p14="http://schemas.microsoft.com/office/powerpoint/2010/main" val="796321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i="1" dirty="0" smtClean="0">
                <a:effectLst>
                  <a:outerShdw blurRad="38100" dist="38100" dir="2700000" algn="tl">
                    <a:srgbClr val="000000">
                      <a:alpha val="43137"/>
                    </a:srgbClr>
                  </a:outerShdw>
                </a:effectLst>
              </a:rPr>
              <a:t>Il avait même ses commandements Steve</a:t>
            </a:r>
            <a:r>
              <a:rPr lang="fr-FR" dirty="0" smtClean="0"/>
              <a:t>…..</a:t>
            </a:r>
            <a:endParaRPr lang="fr-FR" dirty="0"/>
          </a:p>
        </p:txBody>
      </p:sp>
      <p:sp>
        <p:nvSpPr>
          <p:cNvPr id="3" name="Espace réservé du contenu 2"/>
          <p:cNvSpPr>
            <a:spLocks noGrp="1"/>
          </p:cNvSpPr>
          <p:nvPr>
            <p:ph idx="1"/>
          </p:nvPr>
        </p:nvSpPr>
        <p:spPr>
          <a:xfrm>
            <a:off x="323528" y="1844824"/>
            <a:ext cx="8229600" cy="4525963"/>
          </a:xfrm>
        </p:spPr>
        <p:txBody>
          <a:bodyPr>
            <a:normAutofit/>
          </a:bodyPr>
          <a:lstStyle/>
          <a:p>
            <a:r>
              <a:rPr lang="fr-FR" sz="3200" dirty="0" err="1" smtClean="0"/>
              <a:t>Think</a:t>
            </a:r>
            <a:r>
              <a:rPr lang="fr-FR" sz="3200" dirty="0" smtClean="0"/>
              <a:t> </a:t>
            </a:r>
            <a:r>
              <a:rPr lang="fr-FR" sz="3200" dirty="0" err="1" smtClean="0"/>
              <a:t>different</a:t>
            </a:r>
            <a:r>
              <a:rPr lang="fr-FR" sz="3200" dirty="0" smtClean="0"/>
              <a:t> </a:t>
            </a:r>
          </a:p>
          <a:p>
            <a:r>
              <a:rPr lang="fr-FR" sz="3200" dirty="0" smtClean="0"/>
              <a:t>Ta spécialité tu cultiveras </a:t>
            </a:r>
          </a:p>
          <a:p>
            <a:r>
              <a:rPr lang="fr-FR" sz="3200" dirty="0" smtClean="0"/>
              <a:t>L’innovation tu chériras </a:t>
            </a:r>
          </a:p>
          <a:p>
            <a:r>
              <a:rPr lang="fr-FR" sz="3200" dirty="0" smtClean="0"/>
              <a:t>La religion du produit tu auras </a:t>
            </a:r>
          </a:p>
          <a:p>
            <a:r>
              <a:rPr lang="fr-FR" sz="3200" dirty="0" smtClean="0"/>
              <a:t>La beauté tu honoreras </a:t>
            </a:r>
            <a:endParaRPr lang="fr-FR" sz="3200"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10</a:t>
            </a:fld>
            <a:endParaRPr lang="fr-BE"/>
          </a:p>
        </p:txBody>
      </p:sp>
      <p:sp>
        <p:nvSpPr>
          <p:cNvPr id="5" name="Espace réservé du pied de page 4"/>
          <p:cNvSpPr>
            <a:spLocks noGrp="1"/>
          </p:cNvSpPr>
          <p:nvPr>
            <p:ph type="ftr" sz="quarter" idx="11"/>
          </p:nvPr>
        </p:nvSpPr>
        <p:spPr/>
        <p:txBody>
          <a:bodyPr/>
          <a:lstStyle/>
          <a:p>
            <a:r>
              <a:rPr lang="fr-BE" smtClean="0"/>
              <a:t>DJELLAL AMEUR N</a:t>
            </a:r>
            <a:endParaRPr lang="fr-BE"/>
          </a:p>
        </p:txBody>
      </p:sp>
    </p:spTree>
    <p:extLst>
      <p:ext uri="{BB962C8B-B14F-4D97-AF65-F5344CB8AC3E}">
        <p14:creationId xmlns:p14="http://schemas.microsoft.com/office/powerpoint/2010/main" val="185875683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normAutofit/>
          </a:bodyPr>
          <a:lstStyle/>
          <a:p>
            <a:r>
              <a:rPr lang="fr-FR" i="1" dirty="0" smtClean="0">
                <a:effectLst>
                  <a:outerShdw blurRad="38100" dist="38100" dir="2700000" algn="tl">
                    <a:srgbClr val="000000">
                      <a:alpha val="43137"/>
                    </a:srgbClr>
                  </a:outerShdw>
                </a:effectLst>
              </a:rPr>
              <a:t>Steve Jobs</a:t>
            </a:r>
            <a:r>
              <a:rPr lang="fr-FR" dirty="0" smtClean="0"/>
              <a:t>…………..</a:t>
            </a:r>
            <a:endParaRPr lang="fr-FR" dirty="0"/>
          </a:p>
        </p:txBody>
      </p:sp>
      <p:sp>
        <p:nvSpPr>
          <p:cNvPr id="3" name="Espace réservé du contenu 2"/>
          <p:cNvSpPr>
            <a:spLocks noGrp="1"/>
          </p:cNvSpPr>
          <p:nvPr>
            <p:ph idx="1"/>
          </p:nvPr>
        </p:nvSpPr>
        <p:spPr>
          <a:xfrm>
            <a:off x="323528" y="1412776"/>
            <a:ext cx="8363272" cy="4857403"/>
          </a:xfrm>
        </p:spPr>
        <p:txBody>
          <a:bodyPr>
            <a:normAutofit fontScale="92500" lnSpcReduction="20000"/>
          </a:bodyPr>
          <a:lstStyle/>
          <a:p>
            <a:pPr marL="0" indent="0" algn="just">
              <a:lnSpc>
                <a:spcPct val="150000"/>
              </a:lnSpc>
              <a:buNone/>
            </a:pPr>
            <a:r>
              <a:rPr lang="fr-FR" sz="2800" dirty="0" smtClean="0"/>
              <a:t>Il adorait maltraiter et humilier ses collaborateurs. Illustration avec sa technique de recrutement. «  Lors des entretiens d’embauche, fréquemment, j’agresse les gens exprès: je critique ce qu’ils ont fait. Je dis ‘</a:t>
            </a:r>
            <a:r>
              <a:rPr lang="fr-FR" sz="2800" i="1" dirty="0" smtClean="0"/>
              <a:t>’C’était un produit complètement idiot. Pourquoi avez-vous travaillé là-dessus</a:t>
            </a:r>
            <a:r>
              <a:rPr lang="fr-FR" sz="2800" dirty="0" smtClean="0"/>
              <a:t>?’’ Je veux observer comment ses personnes réagissent sous la pression, si elles plient ou si elles ont une conviction solide, de la foi et de la fierté pour ce qu’elles ont fait »</a:t>
            </a:r>
            <a:endParaRPr lang="fr-FR" sz="2800"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11</a:t>
            </a:fld>
            <a:endParaRPr lang="fr-BE"/>
          </a:p>
        </p:txBody>
      </p:sp>
      <p:sp>
        <p:nvSpPr>
          <p:cNvPr id="5" name="Espace réservé du pied de page 4"/>
          <p:cNvSpPr>
            <a:spLocks noGrp="1"/>
          </p:cNvSpPr>
          <p:nvPr>
            <p:ph type="ftr" sz="quarter" idx="11"/>
          </p:nvPr>
        </p:nvSpPr>
        <p:spPr/>
        <p:txBody>
          <a:bodyPr/>
          <a:lstStyle/>
          <a:p>
            <a:r>
              <a:rPr lang="fr-BE" smtClean="0"/>
              <a:t>DJELLAL AMEUR N</a:t>
            </a:r>
            <a:endParaRPr lang="fr-BE"/>
          </a:p>
        </p:txBody>
      </p:sp>
    </p:spTree>
    <p:extLst>
      <p:ext uri="{BB962C8B-B14F-4D97-AF65-F5344CB8AC3E}">
        <p14:creationId xmlns:p14="http://schemas.microsoft.com/office/powerpoint/2010/main" val="351096036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Steve Jobs ……</a:t>
            </a:r>
            <a:endParaRPr lang="fr-FR" dirty="0"/>
          </a:p>
        </p:txBody>
      </p:sp>
      <p:sp>
        <p:nvSpPr>
          <p:cNvPr id="3" name="Espace réservé du contenu 2"/>
          <p:cNvSpPr>
            <a:spLocks noGrp="1"/>
          </p:cNvSpPr>
          <p:nvPr>
            <p:ph idx="1"/>
          </p:nvPr>
        </p:nvSpPr>
        <p:spPr>
          <a:xfrm>
            <a:off x="251520" y="1556792"/>
            <a:ext cx="8568952" cy="4896544"/>
          </a:xfrm>
        </p:spPr>
        <p:txBody>
          <a:bodyPr/>
          <a:lstStyle/>
          <a:p>
            <a:pPr marL="0" indent="0" algn="just">
              <a:lnSpc>
                <a:spcPct val="150000"/>
              </a:lnSpc>
              <a:buNone/>
            </a:pPr>
            <a:r>
              <a:rPr lang="fr-FR" dirty="0" smtClean="0"/>
              <a:t>…….  </a:t>
            </a:r>
            <a:r>
              <a:rPr lang="fr-FR" dirty="0"/>
              <a:t> </a:t>
            </a:r>
            <a:r>
              <a:rPr lang="fr-FR" dirty="0" smtClean="0"/>
              <a:t>« </a:t>
            </a:r>
            <a:r>
              <a:rPr lang="fr-FR" sz="2800" i="1" dirty="0" smtClean="0"/>
              <a:t>Steve Jobs était considéré comme référent dans le secteur, et la crédibilité fait que l’on vous suit. Vous pouvez être redoutablement antipathique et pour autant très écouté. D’autant plus qu’il avait ce caractère visionnaire, il était capable de représenter le futur désiré. Ce genre de signes donne envie au corps social de s’engager </a:t>
            </a:r>
            <a:r>
              <a:rPr lang="fr-FR" sz="2800" dirty="0" smtClean="0"/>
              <a:t>», </a:t>
            </a:r>
            <a:endParaRPr lang="fr-FR" sz="2800"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12</a:t>
            </a:fld>
            <a:endParaRPr lang="fr-BE"/>
          </a:p>
        </p:txBody>
      </p:sp>
      <p:sp>
        <p:nvSpPr>
          <p:cNvPr id="5" name="Espace réservé du pied de page 4"/>
          <p:cNvSpPr>
            <a:spLocks noGrp="1"/>
          </p:cNvSpPr>
          <p:nvPr>
            <p:ph type="ftr" sz="quarter" idx="11"/>
          </p:nvPr>
        </p:nvSpPr>
        <p:spPr/>
        <p:txBody>
          <a:bodyPr/>
          <a:lstStyle/>
          <a:p>
            <a:r>
              <a:rPr lang="fr-BE" smtClean="0"/>
              <a:t>DJELLAL AMEUR N</a:t>
            </a:r>
            <a:endParaRPr lang="fr-BE"/>
          </a:p>
        </p:txBody>
      </p:sp>
    </p:spTree>
    <p:extLst>
      <p:ext uri="{BB962C8B-B14F-4D97-AF65-F5344CB8AC3E}">
        <p14:creationId xmlns:p14="http://schemas.microsoft.com/office/powerpoint/2010/main" val="135090600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8675" y="260648"/>
            <a:ext cx="7485512" cy="912514"/>
          </a:xfrm>
        </p:spPr>
        <p:txBody>
          <a:bodyPr>
            <a:normAutofit fontScale="90000"/>
          </a:bodyPr>
          <a:lstStyle/>
          <a:p>
            <a:r>
              <a:rPr lang="fr-FR" i="1" dirty="0">
                <a:effectLst>
                  <a:outerShdw blurRad="38100" dist="38100" dir="2700000" algn="tl">
                    <a:srgbClr val="000000">
                      <a:alpha val="43137"/>
                    </a:srgbClr>
                  </a:outerShdw>
                </a:effectLst>
              </a:rPr>
              <a:t>De toute façon le leader c’est toujours le manager</a:t>
            </a:r>
            <a:r>
              <a:rPr lang="fr-FR" dirty="0"/>
              <a:t>…….</a:t>
            </a:r>
            <a:br>
              <a:rPr lang="fr-FR" dirty="0"/>
            </a:b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343758193"/>
              </p:ext>
            </p:extLst>
          </p:nvPr>
        </p:nvGraphicFramePr>
        <p:xfrm>
          <a:off x="828675" y="1600200"/>
          <a:ext cx="748665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numéro de diapositive 4"/>
          <p:cNvSpPr>
            <a:spLocks noGrp="1"/>
          </p:cNvSpPr>
          <p:nvPr>
            <p:ph type="sldNum" sz="quarter" idx="12"/>
          </p:nvPr>
        </p:nvSpPr>
        <p:spPr/>
        <p:txBody>
          <a:bodyPr/>
          <a:lstStyle/>
          <a:p>
            <a:fld id="{CF4668DC-857F-487D-BFFA-8C0CA5037977}" type="slidenum">
              <a:rPr lang="fr-BE" smtClean="0"/>
              <a:t>2</a:t>
            </a:fld>
            <a:endParaRPr lang="fr-BE"/>
          </a:p>
        </p:txBody>
      </p:sp>
      <p:sp>
        <p:nvSpPr>
          <p:cNvPr id="3" name="Espace réservé du pied de page 2"/>
          <p:cNvSpPr>
            <a:spLocks noGrp="1"/>
          </p:cNvSpPr>
          <p:nvPr>
            <p:ph type="ftr" sz="quarter" idx="11"/>
          </p:nvPr>
        </p:nvSpPr>
        <p:spPr/>
        <p:txBody>
          <a:bodyPr/>
          <a:lstStyle/>
          <a:p>
            <a:r>
              <a:rPr lang="fr-BE" smtClean="0"/>
              <a:t>DJELLAL AMEUR N</a:t>
            </a:r>
            <a:endParaRPr lang="fr-BE"/>
          </a:p>
        </p:txBody>
      </p:sp>
    </p:spTree>
    <p:extLst>
      <p:ext uri="{BB962C8B-B14F-4D97-AF65-F5344CB8AC3E}">
        <p14:creationId xmlns:p14="http://schemas.microsoft.com/office/powerpoint/2010/main" val="246066525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F00C2D20-3C9E-493D-B6B7-6CF70FCB489E}"/>
                                            </p:graphicEl>
                                          </p:spTgt>
                                        </p:tgtEl>
                                        <p:attrNameLst>
                                          <p:attrName>style.visibility</p:attrName>
                                        </p:attrNameLst>
                                      </p:cBhvr>
                                      <p:to>
                                        <p:strVal val="visible"/>
                                      </p:to>
                                    </p:set>
                                    <p:animEffect transition="in" filter="fade">
                                      <p:cBhvr>
                                        <p:cTn id="7" dur="1000"/>
                                        <p:tgtEl>
                                          <p:spTgt spid="4">
                                            <p:graphicEl>
                                              <a:dgm id="{F00C2D20-3C9E-493D-B6B7-6CF70FCB489E}"/>
                                            </p:graphicEl>
                                          </p:spTgt>
                                        </p:tgtEl>
                                      </p:cBhvr>
                                    </p:animEffect>
                                    <p:anim calcmode="lin" valueType="num">
                                      <p:cBhvr>
                                        <p:cTn id="8" dur="1000" fill="hold"/>
                                        <p:tgtEl>
                                          <p:spTgt spid="4">
                                            <p:graphicEl>
                                              <a:dgm id="{F00C2D20-3C9E-493D-B6B7-6CF70FCB489E}"/>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F00C2D20-3C9E-493D-B6B7-6CF70FCB489E}"/>
                                            </p:graphic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graphicEl>
                                              <a:dgm id="{5FF4FEEB-46FE-4789-A0AB-2B1232473031}"/>
                                            </p:graphicEl>
                                          </p:spTgt>
                                        </p:tgtEl>
                                        <p:attrNameLst>
                                          <p:attrName>style.visibility</p:attrName>
                                        </p:attrNameLst>
                                      </p:cBhvr>
                                      <p:to>
                                        <p:strVal val="visible"/>
                                      </p:to>
                                    </p:set>
                                    <p:animEffect transition="in" filter="fade">
                                      <p:cBhvr>
                                        <p:cTn id="12" dur="1000"/>
                                        <p:tgtEl>
                                          <p:spTgt spid="4">
                                            <p:graphicEl>
                                              <a:dgm id="{5FF4FEEB-46FE-4789-A0AB-2B1232473031}"/>
                                            </p:graphicEl>
                                          </p:spTgt>
                                        </p:tgtEl>
                                      </p:cBhvr>
                                    </p:animEffect>
                                    <p:anim calcmode="lin" valueType="num">
                                      <p:cBhvr>
                                        <p:cTn id="13" dur="1000" fill="hold"/>
                                        <p:tgtEl>
                                          <p:spTgt spid="4">
                                            <p:graphicEl>
                                              <a:dgm id="{5FF4FEEB-46FE-4789-A0AB-2B1232473031}"/>
                                            </p:graphicEl>
                                          </p:spTgt>
                                        </p:tgtEl>
                                        <p:attrNameLst>
                                          <p:attrName>ppt_x</p:attrName>
                                        </p:attrNameLst>
                                      </p:cBhvr>
                                      <p:tavLst>
                                        <p:tav tm="0">
                                          <p:val>
                                            <p:strVal val="#ppt_x"/>
                                          </p:val>
                                        </p:tav>
                                        <p:tav tm="100000">
                                          <p:val>
                                            <p:strVal val="#ppt_x"/>
                                          </p:val>
                                        </p:tav>
                                      </p:tavLst>
                                    </p:anim>
                                    <p:anim calcmode="lin" valueType="num">
                                      <p:cBhvr>
                                        <p:cTn id="14" dur="1000" fill="hold"/>
                                        <p:tgtEl>
                                          <p:spTgt spid="4">
                                            <p:graphicEl>
                                              <a:dgm id="{5FF4FEEB-46FE-4789-A0AB-2B1232473031}"/>
                                            </p:graphic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
                                            <p:graphicEl>
                                              <a:dgm id="{A02257DE-FFE4-4B63-A31D-86B2DE314575}"/>
                                            </p:graphicEl>
                                          </p:spTgt>
                                        </p:tgtEl>
                                        <p:attrNameLst>
                                          <p:attrName>style.visibility</p:attrName>
                                        </p:attrNameLst>
                                      </p:cBhvr>
                                      <p:to>
                                        <p:strVal val="visible"/>
                                      </p:to>
                                    </p:set>
                                    <p:animEffect transition="in" filter="fade">
                                      <p:cBhvr>
                                        <p:cTn id="17" dur="1000"/>
                                        <p:tgtEl>
                                          <p:spTgt spid="4">
                                            <p:graphicEl>
                                              <a:dgm id="{A02257DE-FFE4-4B63-A31D-86B2DE314575}"/>
                                            </p:graphicEl>
                                          </p:spTgt>
                                        </p:tgtEl>
                                      </p:cBhvr>
                                    </p:animEffect>
                                    <p:anim calcmode="lin" valueType="num">
                                      <p:cBhvr>
                                        <p:cTn id="18" dur="1000" fill="hold"/>
                                        <p:tgtEl>
                                          <p:spTgt spid="4">
                                            <p:graphicEl>
                                              <a:dgm id="{A02257DE-FFE4-4B63-A31D-86B2DE314575}"/>
                                            </p:graphicEl>
                                          </p:spTgt>
                                        </p:tgtEl>
                                        <p:attrNameLst>
                                          <p:attrName>ppt_x</p:attrName>
                                        </p:attrNameLst>
                                      </p:cBhvr>
                                      <p:tavLst>
                                        <p:tav tm="0">
                                          <p:val>
                                            <p:strVal val="#ppt_x"/>
                                          </p:val>
                                        </p:tav>
                                        <p:tav tm="100000">
                                          <p:val>
                                            <p:strVal val="#ppt_x"/>
                                          </p:val>
                                        </p:tav>
                                      </p:tavLst>
                                    </p:anim>
                                    <p:anim calcmode="lin" valueType="num">
                                      <p:cBhvr>
                                        <p:cTn id="19" dur="1000" fill="hold"/>
                                        <p:tgtEl>
                                          <p:spTgt spid="4">
                                            <p:graphicEl>
                                              <a:dgm id="{A02257DE-FFE4-4B63-A31D-86B2DE314575}"/>
                                            </p:graphic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
                                            <p:graphicEl>
                                              <a:dgm id="{7D2713AA-B9D4-4E94-8867-70CC87EC863E}"/>
                                            </p:graphicEl>
                                          </p:spTgt>
                                        </p:tgtEl>
                                        <p:attrNameLst>
                                          <p:attrName>style.visibility</p:attrName>
                                        </p:attrNameLst>
                                      </p:cBhvr>
                                      <p:to>
                                        <p:strVal val="visible"/>
                                      </p:to>
                                    </p:set>
                                    <p:animEffect transition="in" filter="fade">
                                      <p:cBhvr>
                                        <p:cTn id="24" dur="1000"/>
                                        <p:tgtEl>
                                          <p:spTgt spid="4">
                                            <p:graphicEl>
                                              <a:dgm id="{7D2713AA-B9D4-4E94-8867-70CC87EC863E}"/>
                                            </p:graphicEl>
                                          </p:spTgt>
                                        </p:tgtEl>
                                      </p:cBhvr>
                                    </p:animEffect>
                                    <p:anim calcmode="lin" valueType="num">
                                      <p:cBhvr>
                                        <p:cTn id="25" dur="1000" fill="hold"/>
                                        <p:tgtEl>
                                          <p:spTgt spid="4">
                                            <p:graphicEl>
                                              <a:dgm id="{7D2713AA-B9D4-4E94-8867-70CC87EC863E}"/>
                                            </p:graphicEl>
                                          </p:spTgt>
                                        </p:tgtEl>
                                        <p:attrNameLst>
                                          <p:attrName>ppt_x</p:attrName>
                                        </p:attrNameLst>
                                      </p:cBhvr>
                                      <p:tavLst>
                                        <p:tav tm="0">
                                          <p:val>
                                            <p:strVal val="#ppt_x"/>
                                          </p:val>
                                        </p:tav>
                                        <p:tav tm="100000">
                                          <p:val>
                                            <p:strVal val="#ppt_x"/>
                                          </p:val>
                                        </p:tav>
                                      </p:tavLst>
                                    </p:anim>
                                    <p:anim calcmode="lin" valueType="num">
                                      <p:cBhvr>
                                        <p:cTn id="26" dur="1000" fill="hold"/>
                                        <p:tgtEl>
                                          <p:spTgt spid="4">
                                            <p:graphicEl>
                                              <a:dgm id="{7D2713AA-B9D4-4E94-8867-70CC87EC863E}"/>
                                            </p:graphic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4">
                                            <p:graphicEl>
                                              <a:dgm id="{272848BB-F893-4226-9761-005E30EC6DA7}"/>
                                            </p:graphicEl>
                                          </p:spTgt>
                                        </p:tgtEl>
                                        <p:attrNameLst>
                                          <p:attrName>style.visibility</p:attrName>
                                        </p:attrNameLst>
                                      </p:cBhvr>
                                      <p:to>
                                        <p:strVal val="visible"/>
                                      </p:to>
                                    </p:set>
                                    <p:animEffect transition="in" filter="fade">
                                      <p:cBhvr>
                                        <p:cTn id="29" dur="1000"/>
                                        <p:tgtEl>
                                          <p:spTgt spid="4">
                                            <p:graphicEl>
                                              <a:dgm id="{272848BB-F893-4226-9761-005E30EC6DA7}"/>
                                            </p:graphicEl>
                                          </p:spTgt>
                                        </p:tgtEl>
                                      </p:cBhvr>
                                    </p:animEffect>
                                    <p:anim calcmode="lin" valueType="num">
                                      <p:cBhvr>
                                        <p:cTn id="30" dur="1000" fill="hold"/>
                                        <p:tgtEl>
                                          <p:spTgt spid="4">
                                            <p:graphicEl>
                                              <a:dgm id="{272848BB-F893-4226-9761-005E30EC6DA7}"/>
                                            </p:graphicEl>
                                          </p:spTgt>
                                        </p:tgtEl>
                                        <p:attrNameLst>
                                          <p:attrName>ppt_x</p:attrName>
                                        </p:attrNameLst>
                                      </p:cBhvr>
                                      <p:tavLst>
                                        <p:tav tm="0">
                                          <p:val>
                                            <p:strVal val="#ppt_x"/>
                                          </p:val>
                                        </p:tav>
                                        <p:tav tm="100000">
                                          <p:val>
                                            <p:strVal val="#ppt_x"/>
                                          </p:val>
                                        </p:tav>
                                      </p:tavLst>
                                    </p:anim>
                                    <p:anim calcmode="lin" valueType="num">
                                      <p:cBhvr>
                                        <p:cTn id="31" dur="1000" fill="hold"/>
                                        <p:tgtEl>
                                          <p:spTgt spid="4">
                                            <p:graphicEl>
                                              <a:dgm id="{272848BB-F893-4226-9761-005E30EC6DA7}"/>
                                            </p:graphic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4">
                                            <p:graphicEl>
                                              <a:dgm id="{27735ED6-D91F-4D50-8AEF-FD8B8593D1AF}"/>
                                            </p:graphicEl>
                                          </p:spTgt>
                                        </p:tgtEl>
                                        <p:attrNameLst>
                                          <p:attrName>style.visibility</p:attrName>
                                        </p:attrNameLst>
                                      </p:cBhvr>
                                      <p:to>
                                        <p:strVal val="visible"/>
                                      </p:to>
                                    </p:set>
                                    <p:animEffect transition="in" filter="fade">
                                      <p:cBhvr>
                                        <p:cTn id="36" dur="1000"/>
                                        <p:tgtEl>
                                          <p:spTgt spid="4">
                                            <p:graphicEl>
                                              <a:dgm id="{27735ED6-D91F-4D50-8AEF-FD8B8593D1AF}"/>
                                            </p:graphicEl>
                                          </p:spTgt>
                                        </p:tgtEl>
                                      </p:cBhvr>
                                    </p:animEffect>
                                    <p:anim calcmode="lin" valueType="num">
                                      <p:cBhvr>
                                        <p:cTn id="37" dur="1000" fill="hold"/>
                                        <p:tgtEl>
                                          <p:spTgt spid="4">
                                            <p:graphicEl>
                                              <a:dgm id="{27735ED6-D91F-4D50-8AEF-FD8B8593D1AF}"/>
                                            </p:graphicEl>
                                          </p:spTgt>
                                        </p:tgtEl>
                                        <p:attrNameLst>
                                          <p:attrName>ppt_x</p:attrName>
                                        </p:attrNameLst>
                                      </p:cBhvr>
                                      <p:tavLst>
                                        <p:tav tm="0">
                                          <p:val>
                                            <p:strVal val="#ppt_x"/>
                                          </p:val>
                                        </p:tav>
                                        <p:tav tm="100000">
                                          <p:val>
                                            <p:strVal val="#ppt_x"/>
                                          </p:val>
                                        </p:tav>
                                      </p:tavLst>
                                    </p:anim>
                                    <p:anim calcmode="lin" valueType="num">
                                      <p:cBhvr>
                                        <p:cTn id="38" dur="1000" fill="hold"/>
                                        <p:tgtEl>
                                          <p:spTgt spid="4">
                                            <p:graphicEl>
                                              <a:dgm id="{27735ED6-D91F-4D50-8AEF-FD8B8593D1AF}"/>
                                            </p:graphic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4">
                                            <p:graphicEl>
                                              <a:dgm id="{7BA9AC5E-36D0-4530-90D6-DDA5D9398A47}"/>
                                            </p:graphicEl>
                                          </p:spTgt>
                                        </p:tgtEl>
                                        <p:attrNameLst>
                                          <p:attrName>style.visibility</p:attrName>
                                        </p:attrNameLst>
                                      </p:cBhvr>
                                      <p:to>
                                        <p:strVal val="visible"/>
                                      </p:to>
                                    </p:set>
                                    <p:animEffect transition="in" filter="fade">
                                      <p:cBhvr>
                                        <p:cTn id="41" dur="1000"/>
                                        <p:tgtEl>
                                          <p:spTgt spid="4">
                                            <p:graphicEl>
                                              <a:dgm id="{7BA9AC5E-36D0-4530-90D6-DDA5D9398A47}"/>
                                            </p:graphicEl>
                                          </p:spTgt>
                                        </p:tgtEl>
                                      </p:cBhvr>
                                    </p:animEffect>
                                    <p:anim calcmode="lin" valueType="num">
                                      <p:cBhvr>
                                        <p:cTn id="42" dur="1000" fill="hold"/>
                                        <p:tgtEl>
                                          <p:spTgt spid="4">
                                            <p:graphicEl>
                                              <a:dgm id="{7BA9AC5E-36D0-4530-90D6-DDA5D9398A47}"/>
                                            </p:graphicEl>
                                          </p:spTgt>
                                        </p:tgtEl>
                                        <p:attrNameLst>
                                          <p:attrName>ppt_x</p:attrName>
                                        </p:attrNameLst>
                                      </p:cBhvr>
                                      <p:tavLst>
                                        <p:tav tm="0">
                                          <p:val>
                                            <p:strVal val="#ppt_x"/>
                                          </p:val>
                                        </p:tav>
                                        <p:tav tm="100000">
                                          <p:val>
                                            <p:strVal val="#ppt_x"/>
                                          </p:val>
                                        </p:tav>
                                      </p:tavLst>
                                    </p:anim>
                                    <p:anim calcmode="lin" valueType="num">
                                      <p:cBhvr>
                                        <p:cTn id="43" dur="1000" fill="hold"/>
                                        <p:tgtEl>
                                          <p:spTgt spid="4">
                                            <p:graphicEl>
                                              <a:dgm id="{7BA9AC5E-36D0-4530-90D6-DDA5D9398A47}"/>
                                            </p:graphic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4">
                                            <p:graphicEl>
                                              <a:dgm id="{3A516B4C-8B89-445A-A173-977D393373D7}"/>
                                            </p:graphicEl>
                                          </p:spTgt>
                                        </p:tgtEl>
                                        <p:attrNameLst>
                                          <p:attrName>style.visibility</p:attrName>
                                        </p:attrNameLst>
                                      </p:cBhvr>
                                      <p:to>
                                        <p:strVal val="visible"/>
                                      </p:to>
                                    </p:set>
                                    <p:animEffect transition="in" filter="fade">
                                      <p:cBhvr>
                                        <p:cTn id="48" dur="1000"/>
                                        <p:tgtEl>
                                          <p:spTgt spid="4">
                                            <p:graphicEl>
                                              <a:dgm id="{3A516B4C-8B89-445A-A173-977D393373D7}"/>
                                            </p:graphicEl>
                                          </p:spTgt>
                                        </p:tgtEl>
                                      </p:cBhvr>
                                    </p:animEffect>
                                    <p:anim calcmode="lin" valueType="num">
                                      <p:cBhvr>
                                        <p:cTn id="49" dur="1000" fill="hold"/>
                                        <p:tgtEl>
                                          <p:spTgt spid="4">
                                            <p:graphicEl>
                                              <a:dgm id="{3A516B4C-8B89-445A-A173-977D393373D7}"/>
                                            </p:graphicEl>
                                          </p:spTgt>
                                        </p:tgtEl>
                                        <p:attrNameLst>
                                          <p:attrName>ppt_x</p:attrName>
                                        </p:attrNameLst>
                                      </p:cBhvr>
                                      <p:tavLst>
                                        <p:tav tm="0">
                                          <p:val>
                                            <p:strVal val="#ppt_x"/>
                                          </p:val>
                                        </p:tav>
                                        <p:tav tm="100000">
                                          <p:val>
                                            <p:strVal val="#ppt_x"/>
                                          </p:val>
                                        </p:tav>
                                      </p:tavLst>
                                    </p:anim>
                                    <p:anim calcmode="lin" valueType="num">
                                      <p:cBhvr>
                                        <p:cTn id="50" dur="1000" fill="hold"/>
                                        <p:tgtEl>
                                          <p:spTgt spid="4">
                                            <p:graphicEl>
                                              <a:dgm id="{3A516B4C-8B89-445A-A173-977D393373D7}"/>
                                            </p:graphicEl>
                                          </p:spTgt>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4">
                                            <p:graphicEl>
                                              <a:dgm id="{48EA0CF4-D868-447C-8BCB-B2E1C7178A93}"/>
                                            </p:graphicEl>
                                          </p:spTgt>
                                        </p:tgtEl>
                                        <p:attrNameLst>
                                          <p:attrName>style.visibility</p:attrName>
                                        </p:attrNameLst>
                                      </p:cBhvr>
                                      <p:to>
                                        <p:strVal val="visible"/>
                                      </p:to>
                                    </p:set>
                                    <p:animEffect transition="in" filter="fade">
                                      <p:cBhvr>
                                        <p:cTn id="53" dur="1000"/>
                                        <p:tgtEl>
                                          <p:spTgt spid="4">
                                            <p:graphicEl>
                                              <a:dgm id="{48EA0CF4-D868-447C-8BCB-B2E1C7178A93}"/>
                                            </p:graphicEl>
                                          </p:spTgt>
                                        </p:tgtEl>
                                      </p:cBhvr>
                                    </p:animEffect>
                                    <p:anim calcmode="lin" valueType="num">
                                      <p:cBhvr>
                                        <p:cTn id="54" dur="1000" fill="hold"/>
                                        <p:tgtEl>
                                          <p:spTgt spid="4">
                                            <p:graphicEl>
                                              <a:dgm id="{48EA0CF4-D868-447C-8BCB-B2E1C7178A93}"/>
                                            </p:graphicEl>
                                          </p:spTgt>
                                        </p:tgtEl>
                                        <p:attrNameLst>
                                          <p:attrName>ppt_x</p:attrName>
                                        </p:attrNameLst>
                                      </p:cBhvr>
                                      <p:tavLst>
                                        <p:tav tm="0">
                                          <p:val>
                                            <p:strVal val="#ppt_x"/>
                                          </p:val>
                                        </p:tav>
                                        <p:tav tm="100000">
                                          <p:val>
                                            <p:strVal val="#ppt_x"/>
                                          </p:val>
                                        </p:tav>
                                      </p:tavLst>
                                    </p:anim>
                                    <p:anim calcmode="lin" valueType="num">
                                      <p:cBhvr>
                                        <p:cTn id="55" dur="1000" fill="hold"/>
                                        <p:tgtEl>
                                          <p:spTgt spid="4">
                                            <p:graphicEl>
                                              <a:dgm id="{48EA0CF4-D868-447C-8BCB-B2E1C7178A93}"/>
                                            </p:graphic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4">
                                            <p:graphicEl>
                                              <a:dgm id="{D078A172-D58B-4C4D-8DA2-2FF1128ECCB4}"/>
                                            </p:graphicEl>
                                          </p:spTgt>
                                        </p:tgtEl>
                                        <p:attrNameLst>
                                          <p:attrName>style.visibility</p:attrName>
                                        </p:attrNameLst>
                                      </p:cBhvr>
                                      <p:to>
                                        <p:strVal val="visible"/>
                                      </p:to>
                                    </p:set>
                                    <p:animEffect transition="in" filter="fade">
                                      <p:cBhvr>
                                        <p:cTn id="60" dur="1000"/>
                                        <p:tgtEl>
                                          <p:spTgt spid="4">
                                            <p:graphicEl>
                                              <a:dgm id="{D078A172-D58B-4C4D-8DA2-2FF1128ECCB4}"/>
                                            </p:graphicEl>
                                          </p:spTgt>
                                        </p:tgtEl>
                                      </p:cBhvr>
                                    </p:animEffect>
                                    <p:anim calcmode="lin" valueType="num">
                                      <p:cBhvr>
                                        <p:cTn id="61" dur="1000" fill="hold"/>
                                        <p:tgtEl>
                                          <p:spTgt spid="4">
                                            <p:graphicEl>
                                              <a:dgm id="{D078A172-D58B-4C4D-8DA2-2FF1128ECCB4}"/>
                                            </p:graphicEl>
                                          </p:spTgt>
                                        </p:tgtEl>
                                        <p:attrNameLst>
                                          <p:attrName>ppt_x</p:attrName>
                                        </p:attrNameLst>
                                      </p:cBhvr>
                                      <p:tavLst>
                                        <p:tav tm="0">
                                          <p:val>
                                            <p:strVal val="#ppt_x"/>
                                          </p:val>
                                        </p:tav>
                                        <p:tav tm="100000">
                                          <p:val>
                                            <p:strVal val="#ppt_x"/>
                                          </p:val>
                                        </p:tav>
                                      </p:tavLst>
                                    </p:anim>
                                    <p:anim calcmode="lin" valueType="num">
                                      <p:cBhvr>
                                        <p:cTn id="62" dur="1000" fill="hold"/>
                                        <p:tgtEl>
                                          <p:spTgt spid="4">
                                            <p:graphicEl>
                                              <a:dgm id="{D078A172-D58B-4C4D-8DA2-2FF1128ECCB4}"/>
                                            </p:graphicEl>
                                          </p:spTgt>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4">
                                            <p:graphicEl>
                                              <a:dgm id="{9CE7185E-FBBF-4C66-8074-ECDFC901013E}"/>
                                            </p:graphicEl>
                                          </p:spTgt>
                                        </p:tgtEl>
                                        <p:attrNameLst>
                                          <p:attrName>style.visibility</p:attrName>
                                        </p:attrNameLst>
                                      </p:cBhvr>
                                      <p:to>
                                        <p:strVal val="visible"/>
                                      </p:to>
                                    </p:set>
                                    <p:animEffect transition="in" filter="fade">
                                      <p:cBhvr>
                                        <p:cTn id="65" dur="1000"/>
                                        <p:tgtEl>
                                          <p:spTgt spid="4">
                                            <p:graphicEl>
                                              <a:dgm id="{9CE7185E-FBBF-4C66-8074-ECDFC901013E}"/>
                                            </p:graphicEl>
                                          </p:spTgt>
                                        </p:tgtEl>
                                      </p:cBhvr>
                                    </p:animEffect>
                                    <p:anim calcmode="lin" valueType="num">
                                      <p:cBhvr>
                                        <p:cTn id="66" dur="1000" fill="hold"/>
                                        <p:tgtEl>
                                          <p:spTgt spid="4">
                                            <p:graphicEl>
                                              <a:dgm id="{9CE7185E-FBBF-4C66-8074-ECDFC901013E}"/>
                                            </p:graphicEl>
                                          </p:spTgt>
                                        </p:tgtEl>
                                        <p:attrNameLst>
                                          <p:attrName>ppt_x</p:attrName>
                                        </p:attrNameLst>
                                      </p:cBhvr>
                                      <p:tavLst>
                                        <p:tav tm="0">
                                          <p:val>
                                            <p:strVal val="#ppt_x"/>
                                          </p:val>
                                        </p:tav>
                                        <p:tav tm="100000">
                                          <p:val>
                                            <p:strVal val="#ppt_x"/>
                                          </p:val>
                                        </p:tav>
                                      </p:tavLst>
                                    </p:anim>
                                    <p:anim calcmode="lin" valueType="num">
                                      <p:cBhvr>
                                        <p:cTn id="67" dur="1000" fill="hold"/>
                                        <p:tgtEl>
                                          <p:spTgt spid="4">
                                            <p:graphicEl>
                                              <a:dgm id="{9CE7185E-FBBF-4C66-8074-ECDFC901013E}"/>
                                            </p:graphic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4">
                                            <p:graphicEl>
                                              <a:dgm id="{BF6CD1E5-009F-4870-8F18-FF3C7A52D904}"/>
                                            </p:graphicEl>
                                          </p:spTgt>
                                        </p:tgtEl>
                                        <p:attrNameLst>
                                          <p:attrName>style.visibility</p:attrName>
                                        </p:attrNameLst>
                                      </p:cBhvr>
                                      <p:to>
                                        <p:strVal val="visible"/>
                                      </p:to>
                                    </p:set>
                                    <p:animEffect transition="in" filter="fade">
                                      <p:cBhvr>
                                        <p:cTn id="72" dur="1000"/>
                                        <p:tgtEl>
                                          <p:spTgt spid="4">
                                            <p:graphicEl>
                                              <a:dgm id="{BF6CD1E5-009F-4870-8F18-FF3C7A52D904}"/>
                                            </p:graphicEl>
                                          </p:spTgt>
                                        </p:tgtEl>
                                      </p:cBhvr>
                                    </p:animEffect>
                                    <p:anim calcmode="lin" valueType="num">
                                      <p:cBhvr>
                                        <p:cTn id="73" dur="1000" fill="hold"/>
                                        <p:tgtEl>
                                          <p:spTgt spid="4">
                                            <p:graphicEl>
                                              <a:dgm id="{BF6CD1E5-009F-4870-8F18-FF3C7A52D904}"/>
                                            </p:graphicEl>
                                          </p:spTgt>
                                        </p:tgtEl>
                                        <p:attrNameLst>
                                          <p:attrName>ppt_x</p:attrName>
                                        </p:attrNameLst>
                                      </p:cBhvr>
                                      <p:tavLst>
                                        <p:tav tm="0">
                                          <p:val>
                                            <p:strVal val="#ppt_x"/>
                                          </p:val>
                                        </p:tav>
                                        <p:tav tm="100000">
                                          <p:val>
                                            <p:strVal val="#ppt_x"/>
                                          </p:val>
                                        </p:tav>
                                      </p:tavLst>
                                    </p:anim>
                                    <p:anim calcmode="lin" valueType="num">
                                      <p:cBhvr>
                                        <p:cTn id="74" dur="1000" fill="hold"/>
                                        <p:tgtEl>
                                          <p:spTgt spid="4">
                                            <p:graphicEl>
                                              <a:dgm id="{BF6CD1E5-009F-4870-8F18-FF3C7A52D904}"/>
                                            </p:graphicEl>
                                          </p:spTgt>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4">
                                            <p:graphicEl>
                                              <a:dgm id="{E8F52306-B06A-4D5B-9C71-5680B0963757}"/>
                                            </p:graphicEl>
                                          </p:spTgt>
                                        </p:tgtEl>
                                        <p:attrNameLst>
                                          <p:attrName>style.visibility</p:attrName>
                                        </p:attrNameLst>
                                      </p:cBhvr>
                                      <p:to>
                                        <p:strVal val="visible"/>
                                      </p:to>
                                    </p:set>
                                    <p:animEffect transition="in" filter="fade">
                                      <p:cBhvr>
                                        <p:cTn id="77" dur="1000"/>
                                        <p:tgtEl>
                                          <p:spTgt spid="4">
                                            <p:graphicEl>
                                              <a:dgm id="{E8F52306-B06A-4D5B-9C71-5680B0963757}"/>
                                            </p:graphicEl>
                                          </p:spTgt>
                                        </p:tgtEl>
                                      </p:cBhvr>
                                    </p:animEffect>
                                    <p:anim calcmode="lin" valueType="num">
                                      <p:cBhvr>
                                        <p:cTn id="78" dur="1000" fill="hold"/>
                                        <p:tgtEl>
                                          <p:spTgt spid="4">
                                            <p:graphicEl>
                                              <a:dgm id="{E8F52306-B06A-4D5B-9C71-5680B0963757}"/>
                                            </p:graphicEl>
                                          </p:spTgt>
                                        </p:tgtEl>
                                        <p:attrNameLst>
                                          <p:attrName>ppt_x</p:attrName>
                                        </p:attrNameLst>
                                      </p:cBhvr>
                                      <p:tavLst>
                                        <p:tav tm="0">
                                          <p:val>
                                            <p:strVal val="#ppt_x"/>
                                          </p:val>
                                        </p:tav>
                                        <p:tav tm="100000">
                                          <p:val>
                                            <p:strVal val="#ppt_x"/>
                                          </p:val>
                                        </p:tav>
                                      </p:tavLst>
                                    </p:anim>
                                    <p:anim calcmode="lin" valueType="num">
                                      <p:cBhvr>
                                        <p:cTn id="79" dur="1000" fill="hold"/>
                                        <p:tgtEl>
                                          <p:spTgt spid="4">
                                            <p:graphicEl>
                                              <a:dgm id="{E8F52306-B06A-4D5B-9C71-5680B0963757}"/>
                                            </p:graphic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4">
                                            <p:graphicEl>
                                              <a:dgm id="{8CEF2436-9D3B-41DF-97D0-EF0E1B9E143E}"/>
                                            </p:graphicEl>
                                          </p:spTgt>
                                        </p:tgtEl>
                                        <p:attrNameLst>
                                          <p:attrName>style.visibility</p:attrName>
                                        </p:attrNameLst>
                                      </p:cBhvr>
                                      <p:to>
                                        <p:strVal val="visible"/>
                                      </p:to>
                                    </p:set>
                                    <p:animEffect transition="in" filter="fade">
                                      <p:cBhvr>
                                        <p:cTn id="84" dur="1000"/>
                                        <p:tgtEl>
                                          <p:spTgt spid="4">
                                            <p:graphicEl>
                                              <a:dgm id="{8CEF2436-9D3B-41DF-97D0-EF0E1B9E143E}"/>
                                            </p:graphicEl>
                                          </p:spTgt>
                                        </p:tgtEl>
                                      </p:cBhvr>
                                    </p:animEffect>
                                    <p:anim calcmode="lin" valueType="num">
                                      <p:cBhvr>
                                        <p:cTn id="85" dur="1000" fill="hold"/>
                                        <p:tgtEl>
                                          <p:spTgt spid="4">
                                            <p:graphicEl>
                                              <a:dgm id="{8CEF2436-9D3B-41DF-97D0-EF0E1B9E143E}"/>
                                            </p:graphicEl>
                                          </p:spTgt>
                                        </p:tgtEl>
                                        <p:attrNameLst>
                                          <p:attrName>ppt_x</p:attrName>
                                        </p:attrNameLst>
                                      </p:cBhvr>
                                      <p:tavLst>
                                        <p:tav tm="0">
                                          <p:val>
                                            <p:strVal val="#ppt_x"/>
                                          </p:val>
                                        </p:tav>
                                        <p:tav tm="100000">
                                          <p:val>
                                            <p:strVal val="#ppt_x"/>
                                          </p:val>
                                        </p:tav>
                                      </p:tavLst>
                                    </p:anim>
                                    <p:anim calcmode="lin" valueType="num">
                                      <p:cBhvr>
                                        <p:cTn id="86" dur="1000" fill="hold"/>
                                        <p:tgtEl>
                                          <p:spTgt spid="4">
                                            <p:graphicEl>
                                              <a:dgm id="{8CEF2436-9D3B-41DF-97D0-EF0E1B9E143E}"/>
                                            </p:graphicEl>
                                          </p:spTgt>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4">
                                            <p:graphicEl>
                                              <a:dgm id="{3DAB3D21-D3B4-48D3-8A50-8D1F748EA0DE}"/>
                                            </p:graphicEl>
                                          </p:spTgt>
                                        </p:tgtEl>
                                        <p:attrNameLst>
                                          <p:attrName>style.visibility</p:attrName>
                                        </p:attrNameLst>
                                      </p:cBhvr>
                                      <p:to>
                                        <p:strVal val="visible"/>
                                      </p:to>
                                    </p:set>
                                    <p:animEffect transition="in" filter="fade">
                                      <p:cBhvr>
                                        <p:cTn id="89" dur="1000"/>
                                        <p:tgtEl>
                                          <p:spTgt spid="4">
                                            <p:graphicEl>
                                              <a:dgm id="{3DAB3D21-D3B4-48D3-8A50-8D1F748EA0DE}"/>
                                            </p:graphicEl>
                                          </p:spTgt>
                                        </p:tgtEl>
                                      </p:cBhvr>
                                    </p:animEffect>
                                    <p:anim calcmode="lin" valueType="num">
                                      <p:cBhvr>
                                        <p:cTn id="90" dur="1000" fill="hold"/>
                                        <p:tgtEl>
                                          <p:spTgt spid="4">
                                            <p:graphicEl>
                                              <a:dgm id="{3DAB3D21-D3B4-48D3-8A50-8D1F748EA0DE}"/>
                                            </p:graphicEl>
                                          </p:spTgt>
                                        </p:tgtEl>
                                        <p:attrNameLst>
                                          <p:attrName>ppt_x</p:attrName>
                                        </p:attrNameLst>
                                      </p:cBhvr>
                                      <p:tavLst>
                                        <p:tav tm="0">
                                          <p:val>
                                            <p:strVal val="#ppt_x"/>
                                          </p:val>
                                        </p:tav>
                                        <p:tav tm="100000">
                                          <p:val>
                                            <p:strVal val="#ppt_x"/>
                                          </p:val>
                                        </p:tav>
                                      </p:tavLst>
                                    </p:anim>
                                    <p:anim calcmode="lin" valueType="num">
                                      <p:cBhvr>
                                        <p:cTn id="91" dur="1000" fill="hold"/>
                                        <p:tgtEl>
                                          <p:spTgt spid="4">
                                            <p:graphicEl>
                                              <a:dgm id="{3DAB3D21-D3B4-48D3-8A50-8D1F748EA0DE}"/>
                                            </p:graphicEl>
                                          </p:spTgt>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4">
                                            <p:graphicEl>
                                              <a:dgm id="{72CC4F05-4305-4354-9D7A-0FC6E104DF3B}"/>
                                            </p:graphicEl>
                                          </p:spTgt>
                                        </p:tgtEl>
                                        <p:attrNameLst>
                                          <p:attrName>style.visibility</p:attrName>
                                        </p:attrNameLst>
                                      </p:cBhvr>
                                      <p:to>
                                        <p:strVal val="visible"/>
                                      </p:to>
                                    </p:set>
                                    <p:animEffect transition="in" filter="fade">
                                      <p:cBhvr>
                                        <p:cTn id="94" dur="1000"/>
                                        <p:tgtEl>
                                          <p:spTgt spid="4">
                                            <p:graphicEl>
                                              <a:dgm id="{72CC4F05-4305-4354-9D7A-0FC6E104DF3B}"/>
                                            </p:graphicEl>
                                          </p:spTgt>
                                        </p:tgtEl>
                                      </p:cBhvr>
                                    </p:animEffect>
                                    <p:anim calcmode="lin" valueType="num">
                                      <p:cBhvr>
                                        <p:cTn id="95" dur="1000" fill="hold"/>
                                        <p:tgtEl>
                                          <p:spTgt spid="4">
                                            <p:graphicEl>
                                              <a:dgm id="{72CC4F05-4305-4354-9D7A-0FC6E104DF3B}"/>
                                            </p:graphicEl>
                                          </p:spTgt>
                                        </p:tgtEl>
                                        <p:attrNameLst>
                                          <p:attrName>ppt_x</p:attrName>
                                        </p:attrNameLst>
                                      </p:cBhvr>
                                      <p:tavLst>
                                        <p:tav tm="0">
                                          <p:val>
                                            <p:strVal val="#ppt_x"/>
                                          </p:val>
                                        </p:tav>
                                        <p:tav tm="100000">
                                          <p:val>
                                            <p:strVal val="#ppt_x"/>
                                          </p:val>
                                        </p:tav>
                                      </p:tavLst>
                                    </p:anim>
                                    <p:anim calcmode="lin" valueType="num">
                                      <p:cBhvr>
                                        <p:cTn id="96" dur="1000" fill="hold"/>
                                        <p:tgtEl>
                                          <p:spTgt spid="4">
                                            <p:graphicEl>
                                              <a:dgm id="{72CC4F05-4305-4354-9D7A-0FC6E104DF3B}"/>
                                            </p:graphicEl>
                                          </p:spTgt>
                                        </p:tgtEl>
                                        <p:attrNameLst>
                                          <p:attrName>ppt_y</p:attrName>
                                        </p:attrNameLst>
                                      </p:cBhvr>
                                      <p:tavLst>
                                        <p:tav tm="0">
                                          <p:val>
                                            <p:strVal val="#ppt_y+.1"/>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42" presetClass="entr" presetSubtype="0" fill="hold" grpId="0" nodeType="clickEffect">
                                  <p:stCondLst>
                                    <p:cond delay="0"/>
                                  </p:stCondLst>
                                  <p:childTnLst>
                                    <p:set>
                                      <p:cBhvr>
                                        <p:cTn id="100" dur="1" fill="hold">
                                          <p:stCondLst>
                                            <p:cond delay="0"/>
                                          </p:stCondLst>
                                        </p:cTn>
                                        <p:tgtEl>
                                          <p:spTgt spid="4">
                                            <p:graphicEl>
                                              <a:dgm id="{B0DF0032-D20A-45BA-80F1-09F30A1158E0}"/>
                                            </p:graphicEl>
                                          </p:spTgt>
                                        </p:tgtEl>
                                        <p:attrNameLst>
                                          <p:attrName>style.visibility</p:attrName>
                                        </p:attrNameLst>
                                      </p:cBhvr>
                                      <p:to>
                                        <p:strVal val="visible"/>
                                      </p:to>
                                    </p:set>
                                    <p:animEffect transition="in" filter="fade">
                                      <p:cBhvr>
                                        <p:cTn id="101" dur="1000"/>
                                        <p:tgtEl>
                                          <p:spTgt spid="4">
                                            <p:graphicEl>
                                              <a:dgm id="{B0DF0032-D20A-45BA-80F1-09F30A1158E0}"/>
                                            </p:graphicEl>
                                          </p:spTgt>
                                        </p:tgtEl>
                                      </p:cBhvr>
                                    </p:animEffect>
                                    <p:anim calcmode="lin" valueType="num">
                                      <p:cBhvr>
                                        <p:cTn id="102" dur="1000" fill="hold"/>
                                        <p:tgtEl>
                                          <p:spTgt spid="4">
                                            <p:graphicEl>
                                              <a:dgm id="{B0DF0032-D20A-45BA-80F1-09F30A1158E0}"/>
                                            </p:graphicEl>
                                          </p:spTgt>
                                        </p:tgtEl>
                                        <p:attrNameLst>
                                          <p:attrName>ppt_x</p:attrName>
                                        </p:attrNameLst>
                                      </p:cBhvr>
                                      <p:tavLst>
                                        <p:tav tm="0">
                                          <p:val>
                                            <p:strVal val="#ppt_x"/>
                                          </p:val>
                                        </p:tav>
                                        <p:tav tm="100000">
                                          <p:val>
                                            <p:strVal val="#ppt_x"/>
                                          </p:val>
                                        </p:tav>
                                      </p:tavLst>
                                    </p:anim>
                                    <p:anim calcmode="lin" valueType="num">
                                      <p:cBhvr>
                                        <p:cTn id="103" dur="1000" fill="hold"/>
                                        <p:tgtEl>
                                          <p:spTgt spid="4">
                                            <p:graphicEl>
                                              <a:dgm id="{B0DF0032-D20A-45BA-80F1-09F30A1158E0}"/>
                                            </p:graphicEl>
                                          </p:spTgt>
                                        </p:tgtEl>
                                        <p:attrNameLst>
                                          <p:attrName>ppt_y</p:attrName>
                                        </p:attrNameLst>
                                      </p:cBhvr>
                                      <p:tavLst>
                                        <p:tav tm="0">
                                          <p:val>
                                            <p:strVal val="#ppt_y+.1"/>
                                          </p:val>
                                        </p:tav>
                                        <p:tav tm="100000">
                                          <p:val>
                                            <p:strVal val="#ppt_y"/>
                                          </p:val>
                                        </p:tav>
                                      </p:tavLst>
                                    </p:anim>
                                  </p:childTnLst>
                                </p:cTn>
                              </p:par>
                              <p:par>
                                <p:cTn id="104" presetID="42" presetClass="entr" presetSubtype="0" fill="hold" grpId="0" nodeType="withEffect">
                                  <p:stCondLst>
                                    <p:cond delay="0"/>
                                  </p:stCondLst>
                                  <p:childTnLst>
                                    <p:set>
                                      <p:cBhvr>
                                        <p:cTn id="105" dur="1" fill="hold">
                                          <p:stCondLst>
                                            <p:cond delay="0"/>
                                          </p:stCondLst>
                                        </p:cTn>
                                        <p:tgtEl>
                                          <p:spTgt spid="4">
                                            <p:graphicEl>
                                              <a:dgm id="{2FBB5418-8D61-4BD6-BFBE-0B85145A74B3}"/>
                                            </p:graphicEl>
                                          </p:spTgt>
                                        </p:tgtEl>
                                        <p:attrNameLst>
                                          <p:attrName>style.visibility</p:attrName>
                                        </p:attrNameLst>
                                      </p:cBhvr>
                                      <p:to>
                                        <p:strVal val="visible"/>
                                      </p:to>
                                    </p:set>
                                    <p:animEffect transition="in" filter="fade">
                                      <p:cBhvr>
                                        <p:cTn id="106" dur="1000"/>
                                        <p:tgtEl>
                                          <p:spTgt spid="4">
                                            <p:graphicEl>
                                              <a:dgm id="{2FBB5418-8D61-4BD6-BFBE-0B85145A74B3}"/>
                                            </p:graphicEl>
                                          </p:spTgt>
                                        </p:tgtEl>
                                      </p:cBhvr>
                                    </p:animEffect>
                                    <p:anim calcmode="lin" valueType="num">
                                      <p:cBhvr>
                                        <p:cTn id="107" dur="1000" fill="hold"/>
                                        <p:tgtEl>
                                          <p:spTgt spid="4">
                                            <p:graphicEl>
                                              <a:dgm id="{2FBB5418-8D61-4BD6-BFBE-0B85145A74B3}"/>
                                            </p:graphicEl>
                                          </p:spTgt>
                                        </p:tgtEl>
                                        <p:attrNameLst>
                                          <p:attrName>ppt_x</p:attrName>
                                        </p:attrNameLst>
                                      </p:cBhvr>
                                      <p:tavLst>
                                        <p:tav tm="0">
                                          <p:val>
                                            <p:strVal val="#ppt_x"/>
                                          </p:val>
                                        </p:tav>
                                        <p:tav tm="100000">
                                          <p:val>
                                            <p:strVal val="#ppt_x"/>
                                          </p:val>
                                        </p:tav>
                                      </p:tavLst>
                                    </p:anim>
                                    <p:anim calcmode="lin" valueType="num">
                                      <p:cBhvr>
                                        <p:cTn id="108" dur="1000" fill="hold"/>
                                        <p:tgtEl>
                                          <p:spTgt spid="4">
                                            <p:graphicEl>
                                              <a:dgm id="{2FBB5418-8D61-4BD6-BFBE-0B85145A74B3}"/>
                                            </p:graphicEl>
                                          </p:spTgt>
                                        </p:tgtEl>
                                        <p:attrNameLst>
                                          <p:attrName>ppt_y</p:attrName>
                                        </p:attrNameLst>
                                      </p:cBhvr>
                                      <p:tavLst>
                                        <p:tav tm="0">
                                          <p:val>
                                            <p:strVal val="#ppt_y+.1"/>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42" presetClass="entr" presetSubtype="0" fill="hold" grpId="0" nodeType="clickEffect">
                                  <p:stCondLst>
                                    <p:cond delay="0"/>
                                  </p:stCondLst>
                                  <p:childTnLst>
                                    <p:set>
                                      <p:cBhvr>
                                        <p:cTn id="112" dur="1" fill="hold">
                                          <p:stCondLst>
                                            <p:cond delay="0"/>
                                          </p:stCondLst>
                                        </p:cTn>
                                        <p:tgtEl>
                                          <p:spTgt spid="4">
                                            <p:graphicEl>
                                              <a:dgm id="{3817F956-0E03-4E01-AE4B-132823897787}"/>
                                            </p:graphicEl>
                                          </p:spTgt>
                                        </p:tgtEl>
                                        <p:attrNameLst>
                                          <p:attrName>style.visibility</p:attrName>
                                        </p:attrNameLst>
                                      </p:cBhvr>
                                      <p:to>
                                        <p:strVal val="visible"/>
                                      </p:to>
                                    </p:set>
                                    <p:animEffect transition="in" filter="fade">
                                      <p:cBhvr>
                                        <p:cTn id="113" dur="1000"/>
                                        <p:tgtEl>
                                          <p:spTgt spid="4">
                                            <p:graphicEl>
                                              <a:dgm id="{3817F956-0E03-4E01-AE4B-132823897787}"/>
                                            </p:graphicEl>
                                          </p:spTgt>
                                        </p:tgtEl>
                                      </p:cBhvr>
                                    </p:animEffect>
                                    <p:anim calcmode="lin" valueType="num">
                                      <p:cBhvr>
                                        <p:cTn id="114" dur="1000" fill="hold"/>
                                        <p:tgtEl>
                                          <p:spTgt spid="4">
                                            <p:graphicEl>
                                              <a:dgm id="{3817F956-0E03-4E01-AE4B-132823897787}"/>
                                            </p:graphicEl>
                                          </p:spTgt>
                                        </p:tgtEl>
                                        <p:attrNameLst>
                                          <p:attrName>ppt_x</p:attrName>
                                        </p:attrNameLst>
                                      </p:cBhvr>
                                      <p:tavLst>
                                        <p:tav tm="0">
                                          <p:val>
                                            <p:strVal val="#ppt_x"/>
                                          </p:val>
                                        </p:tav>
                                        <p:tav tm="100000">
                                          <p:val>
                                            <p:strVal val="#ppt_x"/>
                                          </p:val>
                                        </p:tav>
                                      </p:tavLst>
                                    </p:anim>
                                    <p:anim calcmode="lin" valueType="num">
                                      <p:cBhvr>
                                        <p:cTn id="115" dur="1000" fill="hold"/>
                                        <p:tgtEl>
                                          <p:spTgt spid="4">
                                            <p:graphicEl>
                                              <a:dgm id="{3817F956-0E03-4E01-AE4B-132823897787}"/>
                                            </p:graphicEl>
                                          </p:spTgt>
                                        </p:tgtEl>
                                        <p:attrNameLst>
                                          <p:attrName>ppt_y</p:attrName>
                                        </p:attrNameLst>
                                      </p:cBhvr>
                                      <p:tavLst>
                                        <p:tav tm="0">
                                          <p:val>
                                            <p:strVal val="#ppt_y+.1"/>
                                          </p:val>
                                        </p:tav>
                                        <p:tav tm="100000">
                                          <p:val>
                                            <p:strVal val="#ppt_y"/>
                                          </p:val>
                                        </p:tav>
                                      </p:tavLst>
                                    </p:anim>
                                  </p:childTnLst>
                                </p:cTn>
                              </p:par>
                              <p:par>
                                <p:cTn id="116" presetID="42" presetClass="entr" presetSubtype="0" fill="hold" grpId="0" nodeType="withEffect">
                                  <p:stCondLst>
                                    <p:cond delay="0"/>
                                  </p:stCondLst>
                                  <p:childTnLst>
                                    <p:set>
                                      <p:cBhvr>
                                        <p:cTn id="117" dur="1" fill="hold">
                                          <p:stCondLst>
                                            <p:cond delay="0"/>
                                          </p:stCondLst>
                                        </p:cTn>
                                        <p:tgtEl>
                                          <p:spTgt spid="4">
                                            <p:graphicEl>
                                              <a:dgm id="{6F2DCF4B-3FA8-42AC-87AF-D33926916145}"/>
                                            </p:graphicEl>
                                          </p:spTgt>
                                        </p:tgtEl>
                                        <p:attrNameLst>
                                          <p:attrName>style.visibility</p:attrName>
                                        </p:attrNameLst>
                                      </p:cBhvr>
                                      <p:to>
                                        <p:strVal val="visible"/>
                                      </p:to>
                                    </p:set>
                                    <p:animEffect transition="in" filter="fade">
                                      <p:cBhvr>
                                        <p:cTn id="118" dur="1000"/>
                                        <p:tgtEl>
                                          <p:spTgt spid="4">
                                            <p:graphicEl>
                                              <a:dgm id="{6F2DCF4B-3FA8-42AC-87AF-D33926916145}"/>
                                            </p:graphicEl>
                                          </p:spTgt>
                                        </p:tgtEl>
                                      </p:cBhvr>
                                    </p:animEffect>
                                    <p:anim calcmode="lin" valueType="num">
                                      <p:cBhvr>
                                        <p:cTn id="119" dur="1000" fill="hold"/>
                                        <p:tgtEl>
                                          <p:spTgt spid="4">
                                            <p:graphicEl>
                                              <a:dgm id="{6F2DCF4B-3FA8-42AC-87AF-D33926916145}"/>
                                            </p:graphicEl>
                                          </p:spTgt>
                                        </p:tgtEl>
                                        <p:attrNameLst>
                                          <p:attrName>ppt_x</p:attrName>
                                        </p:attrNameLst>
                                      </p:cBhvr>
                                      <p:tavLst>
                                        <p:tav tm="0">
                                          <p:val>
                                            <p:strVal val="#ppt_x"/>
                                          </p:val>
                                        </p:tav>
                                        <p:tav tm="100000">
                                          <p:val>
                                            <p:strVal val="#ppt_x"/>
                                          </p:val>
                                        </p:tav>
                                      </p:tavLst>
                                    </p:anim>
                                    <p:anim calcmode="lin" valueType="num">
                                      <p:cBhvr>
                                        <p:cTn id="120" dur="1000" fill="hold"/>
                                        <p:tgtEl>
                                          <p:spTgt spid="4">
                                            <p:graphicEl>
                                              <a:dgm id="{6F2DCF4B-3FA8-42AC-87AF-D33926916145}"/>
                                            </p:graphicEl>
                                          </p:spTgt>
                                        </p:tgtEl>
                                        <p:attrNameLst>
                                          <p:attrName>ppt_y</p:attrName>
                                        </p:attrNameLst>
                                      </p:cBhvr>
                                      <p:tavLst>
                                        <p:tav tm="0">
                                          <p:val>
                                            <p:strVal val="#ppt_y+.1"/>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42" presetClass="entr" presetSubtype="0" fill="hold" grpId="0" nodeType="clickEffect">
                                  <p:stCondLst>
                                    <p:cond delay="0"/>
                                  </p:stCondLst>
                                  <p:childTnLst>
                                    <p:set>
                                      <p:cBhvr>
                                        <p:cTn id="124" dur="1" fill="hold">
                                          <p:stCondLst>
                                            <p:cond delay="0"/>
                                          </p:stCondLst>
                                        </p:cTn>
                                        <p:tgtEl>
                                          <p:spTgt spid="4">
                                            <p:graphicEl>
                                              <a:dgm id="{E5523BE5-B22D-4668-A616-71BF351F90FD}"/>
                                            </p:graphicEl>
                                          </p:spTgt>
                                        </p:tgtEl>
                                        <p:attrNameLst>
                                          <p:attrName>style.visibility</p:attrName>
                                        </p:attrNameLst>
                                      </p:cBhvr>
                                      <p:to>
                                        <p:strVal val="visible"/>
                                      </p:to>
                                    </p:set>
                                    <p:animEffect transition="in" filter="fade">
                                      <p:cBhvr>
                                        <p:cTn id="125" dur="1000"/>
                                        <p:tgtEl>
                                          <p:spTgt spid="4">
                                            <p:graphicEl>
                                              <a:dgm id="{E5523BE5-B22D-4668-A616-71BF351F90FD}"/>
                                            </p:graphicEl>
                                          </p:spTgt>
                                        </p:tgtEl>
                                      </p:cBhvr>
                                    </p:animEffect>
                                    <p:anim calcmode="lin" valueType="num">
                                      <p:cBhvr>
                                        <p:cTn id="126" dur="1000" fill="hold"/>
                                        <p:tgtEl>
                                          <p:spTgt spid="4">
                                            <p:graphicEl>
                                              <a:dgm id="{E5523BE5-B22D-4668-A616-71BF351F90FD}"/>
                                            </p:graphicEl>
                                          </p:spTgt>
                                        </p:tgtEl>
                                        <p:attrNameLst>
                                          <p:attrName>ppt_x</p:attrName>
                                        </p:attrNameLst>
                                      </p:cBhvr>
                                      <p:tavLst>
                                        <p:tav tm="0">
                                          <p:val>
                                            <p:strVal val="#ppt_x"/>
                                          </p:val>
                                        </p:tav>
                                        <p:tav tm="100000">
                                          <p:val>
                                            <p:strVal val="#ppt_x"/>
                                          </p:val>
                                        </p:tav>
                                      </p:tavLst>
                                    </p:anim>
                                    <p:anim calcmode="lin" valueType="num">
                                      <p:cBhvr>
                                        <p:cTn id="127" dur="1000" fill="hold"/>
                                        <p:tgtEl>
                                          <p:spTgt spid="4">
                                            <p:graphicEl>
                                              <a:dgm id="{E5523BE5-B22D-4668-A616-71BF351F90FD}"/>
                                            </p:graphicEl>
                                          </p:spTgt>
                                        </p:tgtEl>
                                        <p:attrNameLst>
                                          <p:attrName>ppt_y</p:attrName>
                                        </p:attrNameLst>
                                      </p:cBhvr>
                                      <p:tavLst>
                                        <p:tav tm="0">
                                          <p:val>
                                            <p:strVal val="#ppt_y+.1"/>
                                          </p:val>
                                        </p:tav>
                                        <p:tav tm="100000">
                                          <p:val>
                                            <p:strVal val="#ppt_y"/>
                                          </p:val>
                                        </p:tav>
                                      </p:tavLst>
                                    </p:anim>
                                  </p:childTnLst>
                                </p:cTn>
                              </p:par>
                              <p:par>
                                <p:cTn id="128" presetID="42" presetClass="entr" presetSubtype="0" fill="hold" grpId="0" nodeType="withEffect">
                                  <p:stCondLst>
                                    <p:cond delay="0"/>
                                  </p:stCondLst>
                                  <p:childTnLst>
                                    <p:set>
                                      <p:cBhvr>
                                        <p:cTn id="129" dur="1" fill="hold">
                                          <p:stCondLst>
                                            <p:cond delay="0"/>
                                          </p:stCondLst>
                                        </p:cTn>
                                        <p:tgtEl>
                                          <p:spTgt spid="4">
                                            <p:graphicEl>
                                              <a:dgm id="{8D6BB7B2-58E0-4BD6-8590-BD1883CF110E}"/>
                                            </p:graphicEl>
                                          </p:spTgt>
                                        </p:tgtEl>
                                        <p:attrNameLst>
                                          <p:attrName>style.visibility</p:attrName>
                                        </p:attrNameLst>
                                      </p:cBhvr>
                                      <p:to>
                                        <p:strVal val="visible"/>
                                      </p:to>
                                    </p:set>
                                    <p:animEffect transition="in" filter="fade">
                                      <p:cBhvr>
                                        <p:cTn id="130" dur="1000"/>
                                        <p:tgtEl>
                                          <p:spTgt spid="4">
                                            <p:graphicEl>
                                              <a:dgm id="{8D6BB7B2-58E0-4BD6-8590-BD1883CF110E}"/>
                                            </p:graphicEl>
                                          </p:spTgt>
                                        </p:tgtEl>
                                      </p:cBhvr>
                                    </p:animEffect>
                                    <p:anim calcmode="lin" valueType="num">
                                      <p:cBhvr>
                                        <p:cTn id="131" dur="1000" fill="hold"/>
                                        <p:tgtEl>
                                          <p:spTgt spid="4">
                                            <p:graphicEl>
                                              <a:dgm id="{8D6BB7B2-58E0-4BD6-8590-BD1883CF110E}"/>
                                            </p:graphicEl>
                                          </p:spTgt>
                                        </p:tgtEl>
                                        <p:attrNameLst>
                                          <p:attrName>ppt_x</p:attrName>
                                        </p:attrNameLst>
                                      </p:cBhvr>
                                      <p:tavLst>
                                        <p:tav tm="0">
                                          <p:val>
                                            <p:strVal val="#ppt_x"/>
                                          </p:val>
                                        </p:tav>
                                        <p:tav tm="100000">
                                          <p:val>
                                            <p:strVal val="#ppt_x"/>
                                          </p:val>
                                        </p:tav>
                                      </p:tavLst>
                                    </p:anim>
                                    <p:anim calcmode="lin" valueType="num">
                                      <p:cBhvr>
                                        <p:cTn id="132" dur="1000" fill="hold"/>
                                        <p:tgtEl>
                                          <p:spTgt spid="4">
                                            <p:graphicEl>
                                              <a:dgm id="{8D6BB7B2-58E0-4BD6-8590-BD1883CF110E}"/>
                                            </p:graphicEl>
                                          </p:spTgt>
                                        </p:tgtEl>
                                        <p:attrNameLst>
                                          <p:attrName>ppt_y</p:attrName>
                                        </p:attrNameLst>
                                      </p:cBhvr>
                                      <p:tavLst>
                                        <p:tav tm="0">
                                          <p:val>
                                            <p:strVal val="#ppt_y+.1"/>
                                          </p:val>
                                        </p:tav>
                                        <p:tav tm="100000">
                                          <p:val>
                                            <p:strVal val="#ppt_y"/>
                                          </p:val>
                                        </p:tav>
                                      </p:tavLst>
                                    </p:anim>
                                  </p:childTnLst>
                                </p:cTn>
                              </p:par>
                            </p:childTnLst>
                          </p:cTn>
                        </p:par>
                      </p:childTnLst>
                    </p:cTn>
                  </p:par>
                  <p:par>
                    <p:cTn id="133" fill="hold">
                      <p:stCondLst>
                        <p:cond delay="indefinite"/>
                      </p:stCondLst>
                      <p:childTnLst>
                        <p:par>
                          <p:cTn id="134" fill="hold">
                            <p:stCondLst>
                              <p:cond delay="0"/>
                            </p:stCondLst>
                            <p:childTnLst>
                              <p:par>
                                <p:cTn id="135" presetID="42" presetClass="entr" presetSubtype="0" fill="hold" grpId="0" nodeType="clickEffect">
                                  <p:stCondLst>
                                    <p:cond delay="0"/>
                                  </p:stCondLst>
                                  <p:childTnLst>
                                    <p:set>
                                      <p:cBhvr>
                                        <p:cTn id="136" dur="1" fill="hold">
                                          <p:stCondLst>
                                            <p:cond delay="0"/>
                                          </p:stCondLst>
                                        </p:cTn>
                                        <p:tgtEl>
                                          <p:spTgt spid="4">
                                            <p:graphicEl>
                                              <a:dgm id="{2CAB5EE7-B351-4653-86F3-D744E23B56C1}"/>
                                            </p:graphicEl>
                                          </p:spTgt>
                                        </p:tgtEl>
                                        <p:attrNameLst>
                                          <p:attrName>style.visibility</p:attrName>
                                        </p:attrNameLst>
                                      </p:cBhvr>
                                      <p:to>
                                        <p:strVal val="visible"/>
                                      </p:to>
                                    </p:set>
                                    <p:animEffect transition="in" filter="fade">
                                      <p:cBhvr>
                                        <p:cTn id="137" dur="1000"/>
                                        <p:tgtEl>
                                          <p:spTgt spid="4">
                                            <p:graphicEl>
                                              <a:dgm id="{2CAB5EE7-B351-4653-86F3-D744E23B56C1}"/>
                                            </p:graphicEl>
                                          </p:spTgt>
                                        </p:tgtEl>
                                      </p:cBhvr>
                                    </p:animEffect>
                                    <p:anim calcmode="lin" valueType="num">
                                      <p:cBhvr>
                                        <p:cTn id="138" dur="1000" fill="hold"/>
                                        <p:tgtEl>
                                          <p:spTgt spid="4">
                                            <p:graphicEl>
                                              <a:dgm id="{2CAB5EE7-B351-4653-86F3-D744E23B56C1}"/>
                                            </p:graphicEl>
                                          </p:spTgt>
                                        </p:tgtEl>
                                        <p:attrNameLst>
                                          <p:attrName>ppt_x</p:attrName>
                                        </p:attrNameLst>
                                      </p:cBhvr>
                                      <p:tavLst>
                                        <p:tav tm="0">
                                          <p:val>
                                            <p:strVal val="#ppt_x"/>
                                          </p:val>
                                        </p:tav>
                                        <p:tav tm="100000">
                                          <p:val>
                                            <p:strVal val="#ppt_x"/>
                                          </p:val>
                                        </p:tav>
                                      </p:tavLst>
                                    </p:anim>
                                    <p:anim calcmode="lin" valueType="num">
                                      <p:cBhvr>
                                        <p:cTn id="139" dur="1000" fill="hold"/>
                                        <p:tgtEl>
                                          <p:spTgt spid="4">
                                            <p:graphicEl>
                                              <a:dgm id="{2CAB5EE7-B351-4653-86F3-D744E23B56C1}"/>
                                            </p:graphicEl>
                                          </p:spTgt>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4">
                                            <p:graphicEl>
                                              <a:dgm id="{AA286549-E4FB-4F6E-A449-317E4D6CB40F}"/>
                                            </p:graphicEl>
                                          </p:spTgt>
                                        </p:tgtEl>
                                        <p:attrNameLst>
                                          <p:attrName>style.visibility</p:attrName>
                                        </p:attrNameLst>
                                      </p:cBhvr>
                                      <p:to>
                                        <p:strVal val="visible"/>
                                      </p:to>
                                    </p:set>
                                    <p:animEffect transition="in" filter="fade">
                                      <p:cBhvr>
                                        <p:cTn id="142" dur="1000"/>
                                        <p:tgtEl>
                                          <p:spTgt spid="4">
                                            <p:graphicEl>
                                              <a:dgm id="{AA286549-E4FB-4F6E-A449-317E4D6CB40F}"/>
                                            </p:graphicEl>
                                          </p:spTgt>
                                        </p:tgtEl>
                                      </p:cBhvr>
                                    </p:animEffect>
                                    <p:anim calcmode="lin" valueType="num">
                                      <p:cBhvr>
                                        <p:cTn id="143" dur="1000" fill="hold"/>
                                        <p:tgtEl>
                                          <p:spTgt spid="4">
                                            <p:graphicEl>
                                              <a:dgm id="{AA286549-E4FB-4F6E-A449-317E4D6CB40F}"/>
                                            </p:graphicEl>
                                          </p:spTgt>
                                        </p:tgtEl>
                                        <p:attrNameLst>
                                          <p:attrName>ppt_x</p:attrName>
                                        </p:attrNameLst>
                                      </p:cBhvr>
                                      <p:tavLst>
                                        <p:tav tm="0">
                                          <p:val>
                                            <p:strVal val="#ppt_x"/>
                                          </p:val>
                                        </p:tav>
                                        <p:tav tm="100000">
                                          <p:val>
                                            <p:strVal val="#ppt_x"/>
                                          </p:val>
                                        </p:tav>
                                      </p:tavLst>
                                    </p:anim>
                                    <p:anim calcmode="lin" valueType="num">
                                      <p:cBhvr>
                                        <p:cTn id="144" dur="1000" fill="hold"/>
                                        <p:tgtEl>
                                          <p:spTgt spid="4">
                                            <p:graphicEl>
                                              <a:dgm id="{AA286549-E4FB-4F6E-A449-317E4D6CB40F}"/>
                                            </p:graphicEl>
                                          </p:spTgt>
                                        </p:tgtEl>
                                        <p:attrNameLst>
                                          <p:attrName>ppt_y</p:attrName>
                                        </p:attrNameLst>
                                      </p:cBhvr>
                                      <p:tavLst>
                                        <p:tav tm="0">
                                          <p:val>
                                            <p:strVal val="#ppt_y+.1"/>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42" presetClass="entr" presetSubtype="0" fill="hold" grpId="0" nodeType="clickEffect">
                                  <p:stCondLst>
                                    <p:cond delay="0"/>
                                  </p:stCondLst>
                                  <p:childTnLst>
                                    <p:set>
                                      <p:cBhvr>
                                        <p:cTn id="148" dur="1" fill="hold">
                                          <p:stCondLst>
                                            <p:cond delay="0"/>
                                          </p:stCondLst>
                                        </p:cTn>
                                        <p:tgtEl>
                                          <p:spTgt spid="4">
                                            <p:graphicEl>
                                              <a:dgm id="{A8FA887D-5EA4-4090-BCB1-C14C03C9CE3E}"/>
                                            </p:graphicEl>
                                          </p:spTgt>
                                        </p:tgtEl>
                                        <p:attrNameLst>
                                          <p:attrName>style.visibility</p:attrName>
                                        </p:attrNameLst>
                                      </p:cBhvr>
                                      <p:to>
                                        <p:strVal val="visible"/>
                                      </p:to>
                                    </p:set>
                                    <p:animEffect transition="in" filter="fade">
                                      <p:cBhvr>
                                        <p:cTn id="149" dur="1000"/>
                                        <p:tgtEl>
                                          <p:spTgt spid="4">
                                            <p:graphicEl>
                                              <a:dgm id="{A8FA887D-5EA4-4090-BCB1-C14C03C9CE3E}"/>
                                            </p:graphicEl>
                                          </p:spTgt>
                                        </p:tgtEl>
                                      </p:cBhvr>
                                    </p:animEffect>
                                    <p:anim calcmode="lin" valueType="num">
                                      <p:cBhvr>
                                        <p:cTn id="150" dur="1000" fill="hold"/>
                                        <p:tgtEl>
                                          <p:spTgt spid="4">
                                            <p:graphicEl>
                                              <a:dgm id="{A8FA887D-5EA4-4090-BCB1-C14C03C9CE3E}"/>
                                            </p:graphicEl>
                                          </p:spTgt>
                                        </p:tgtEl>
                                        <p:attrNameLst>
                                          <p:attrName>ppt_x</p:attrName>
                                        </p:attrNameLst>
                                      </p:cBhvr>
                                      <p:tavLst>
                                        <p:tav tm="0">
                                          <p:val>
                                            <p:strVal val="#ppt_x"/>
                                          </p:val>
                                        </p:tav>
                                        <p:tav tm="100000">
                                          <p:val>
                                            <p:strVal val="#ppt_x"/>
                                          </p:val>
                                        </p:tav>
                                      </p:tavLst>
                                    </p:anim>
                                    <p:anim calcmode="lin" valueType="num">
                                      <p:cBhvr>
                                        <p:cTn id="151" dur="1000" fill="hold"/>
                                        <p:tgtEl>
                                          <p:spTgt spid="4">
                                            <p:graphicEl>
                                              <a:dgm id="{A8FA887D-5EA4-4090-BCB1-C14C03C9CE3E}"/>
                                            </p:graphicEl>
                                          </p:spTgt>
                                        </p:tgtEl>
                                        <p:attrNameLst>
                                          <p:attrName>ppt_y</p:attrName>
                                        </p:attrNameLst>
                                      </p:cBhvr>
                                      <p:tavLst>
                                        <p:tav tm="0">
                                          <p:val>
                                            <p:strVal val="#ppt_y+.1"/>
                                          </p:val>
                                        </p:tav>
                                        <p:tav tm="100000">
                                          <p:val>
                                            <p:strVal val="#ppt_y"/>
                                          </p:val>
                                        </p:tav>
                                      </p:tavLst>
                                    </p:anim>
                                  </p:childTnLst>
                                </p:cTn>
                              </p:par>
                              <p:par>
                                <p:cTn id="152" presetID="42" presetClass="entr" presetSubtype="0" fill="hold" grpId="0" nodeType="withEffect">
                                  <p:stCondLst>
                                    <p:cond delay="0"/>
                                  </p:stCondLst>
                                  <p:childTnLst>
                                    <p:set>
                                      <p:cBhvr>
                                        <p:cTn id="153" dur="1" fill="hold">
                                          <p:stCondLst>
                                            <p:cond delay="0"/>
                                          </p:stCondLst>
                                        </p:cTn>
                                        <p:tgtEl>
                                          <p:spTgt spid="4">
                                            <p:graphicEl>
                                              <a:dgm id="{502D072B-2EC0-4D32-AD0B-B065EF2028D1}"/>
                                            </p:graphicEl>
                                          </p:spTgt>
                                        </p:tgtEl>
                                        <p:attrNameLst>
                                          <p:attrName>style.visibility</p:attrName>
                                        </p:attrNameLst>
                                      </p:cBhvr>
                                      <p:to>
                                        <p:strVal val="visible"/>
                                      </p:to>
                                    </p:set>
                                    <p:animEffect transition="in" filter="fade">
                                      <p:cBhvr>
                                        <p:cTn id="154" dur="1000"/>
                                        <p:tgtEl>
                                          <p:spTgt spid="4">
                                            <p:graphicEl>
                                              <a:dgm id="{502D072B-2EC0-4D32-AD0B-B065EF2028D1}"/>
                                            </p:graphicEl>
                                          </p:spTgt>
                                        </p:tgtEl>
                                      </p:cBhvr>
                                    </p:animEffect>
                                    <p:anim calcmode="lin" valueType="num">
                                      <p:cBhvr>
                                        <p:cTn id="155" dur="1000" fill="hold"/>
                                        <p:tgtEl>
                                          <p:spTgt spid="4">
                                            <p:graphicEl>
                                              <a:dgm id="{502D072B-2EC0-4D32-AD0B-B065EF2028D1}"/>
                                            </p:graphicEl>
                                          </p:spTgt>
                                        </p:tgtEl>
                                        <p:attrNameLst>
                                          <p:attrName>ppt_x</p:attrName>
                                        </p:attrNameLst>
                                      </p:cBhvr>
                                      <p:tavLst>
                                        <p:tav tm="0">
                                          <p:val>
                                            <p:strVal val="#ppt_x"/>
                                          </p:val>
                                        </p:tav>
                                        <p:tav tm="100000">
                                          <p:val>
                                            <p:strVal val="#ppt_x"/>
                                          </p:val>
                                        </p:tav>
                                      </p:tavLst>
                                    </p:anim>
                                    <p:anim calcmode="lin" valueType="num">
                                      <p:cBhvr>
                                        <p:cTn id="156" dur="1000" fill="hold"/>
                                        <p:tgtEl>
                                          <p:spTgt spid="4">
                                            <p:graphicEl>
                                              <a:dgm id="{502D072B-2EC0-4D32-AD0B-B065EF2028D1}"/>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16632"/>
            <a:ext cx="8229600" cy="1143000"/>
          </a:xfrm>
        </p:spPr>
        <p:txBody>
          <a:bodyPr/>
          <a:lstStyle/>
          <a:p>
            <a:r>
              <a:rPr lang="fr-FR" dirty="0" smtClean="0"/>
              <a:t>Le manager </a:t>
            </a:r>
            <a:endParaRPr lang="fr-FR" dirty="0"/>
          </a:p>
        </p:txBody>
      </p:sp>
      <p:sp>
        <p:nvSpPr>
          <p:cNvPr id="3" name="Espace réservé du contenu 2"/>
          <p:cNvSpPr>
            <a:spLocks noGrp="1"/>
          </p:cNvSpPr>
          <p:nvPr>
            <p:ph idx="1"/>
          </p:nvPr>
        </p:nvSpPr>
        <p:spPr/>
        <p:txBody>
          <a:bodyPr>
            <a:normAutofit/>
          </a:bodyPr>
          <a:lstStyle/>
          <a:p>
            <a:pPr marL="0" indent="0">
              <a:buNone/>
            </a:pPr>
            <a:r>
              <a:rPr lang="fr-FR" dirty="0" smtClean="0"/>
              <a:t>Un manager idéal doit répondre à plusieurs critères, il doit être : </a:t>
            </a:r>
          </a:p>
          <a:p>
            <a:r>
              <a:rPr lang="fr-FR" dirty="0" smtClean="0"/>
              <a:t>Curieux </a:t>
            </a:r>
          </a:p>
          <a:p>
            <a:r>
              <a:rPr lang="fr-FR" dirty="0" smtClean="0"/>
              <a:t>Leadership </a:t>
            </a:r>
          </a:p>
          <a:p>
            <a:r>
              <a:rPr lang="fr-FR" dirty="0" smtClean="0"/>
              <a:t>Courageux </a:t>
            </a:r>
          </a:p>
          <a:p>
            <a:r>
              <a:rPr lang="fr-FR" dirty="0" smtClean="0"/>
              <a:t>Innovant </a:t>
            </a:r>
          </a:p>
          <a:p>
            <a:r>
              <a:rPr lang="fr-FR" dirty="0" smtClean="0"/>
              <a:t>Minutieux </a:t>
            </a:r>
          </a:p>
          <a:p>
            <a:r>
              <a:rPr lang="fr-FR" dirty="0" smtClean="0"/>
              <a:t>Esprit d’ équipe pour les prises de décision </a:t>
            </a:r>
          </a:p>
          <a:p>
            <a:r>
              <a:rPr lang="fr-FR" dirty="0" smtClean="0"/>
              <a:t>Charismatique </a:t>
            </a:r>
          </a:p>
          <a:p>
            <a:r>
              <a:rPr lang="fr-FR" dirty="0" smtClean="0"/>
              <a:t>Un modèle </a:t>
            </a: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3</a:t>
            </a:fld>
            <a:endParaRPr lang="fr-BE"/>
          </a:p>
        </p:txBody>
      </p:sp>
      <p:sp>
        <p:nvSpPr>
          <p:cNvPr id="5" name="Espace réservé du pied de page 4"/>
          <p:cNvSpPr>
            <a:spLocks noGrp="1"/>
          </p:cNvSpPr>
          <p:nvPr>
            <p:ph type="ftr" sz="quarter" idx="11"/>
          </p:nvPr>
        </p:nvSpPr>
        <p:spPr/>
        <p:txBody>
          <a:bodyPr/>
          <a:lstStyle/>
          <a:p>
            <a:r>
              <a:rPr lang="fr-BE" smtClean="0"/>
              <a:t>DJELLAL AMEUR N</a:t>
            </a:r>
            <a:endParaRPr lang="fr-BE"/>
          </a:p>
        </p:txBody>
      </p:sp>
    </p:spTree>
    <p:extLst>
      <p:ext uri="{BB962C8B-B14F-4D97-AF65-F5344CB8AC3E}">
        <p14:creationId xmlns:p14="http://schemas.microsoft.com/office/powerpoint/2010/main" val="364288868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anim calcmode="lin" valueType="num">
                                      <p:cBhvr>
                                        <p:cTn id="3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1000"/>
                                        <p:tgtEl>
                                          <p:spTgt spid="3">
                                            <p:txEl>
                                              <p:pRg st="7" end="7"/>
                                            </p:txEl>
                                          </p:spTgt>
                                        </p:tgtEl>
                                      </p:cBhvr>
                                    </p:animEffect>
                                    <p:anim calcmode="lin" valueType="num">
                                      <p:cBhvr>
                                        <p:cTn id="3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Définition du leadership </a:t>
            </a:r>
            <a:endParaRPr lang="fr-FR" dirty="0"/>
          </a:p>
        </p:txBody>
      </p:sp>
      <p:sp>
        <p:nvSpPr>
          <p:cNvPr id="3" name="Espace réservé du contenu 2"/>
          <p:cNvSpPr>
            <a:spLocks noGrp="1"/>
          </p:cNvSpPr>
          <p:nvPr>
            <p:ph idx="1"/>
          </p:nvPr>
        </p:nvSpPr>
        <p:spPr/>
        <p:txBody>
          <a:bodyPr>
            <a:normAutofit/>
          </a:bodyPr>
          <a:lstStyle/>
          <a:p>
            <a:pPr>
              <a:lnSpc>
                <a:spcPct val="250000"/>
              </a:lnSpc>
            </a:pPr>
            <a:r>
              <a:rPr lang="fr-FR" sz="4000" dirty="0" smtClean="0"/>
              <a:t>Domination </a:t>
            </a:r>
          </a:p>
          <a:p>
            <a:pPr>
              <a:lnSpc>
                <a:spcPct val="250000"/>
              </a:lnSpc>
            </a:pPr>
            <a:r>
              <a:rPr lang="fr-FR" sz="4000" dirty="0" smtClean="0"/>
              <a:t>Pouvoir </a:t>
            </a:r>
            <a:endParaRPr lang="fr-FR" sz="4000"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4</a:t>
            </a:fld>
            <a:endParaRPr lang="fr-BE"/>
          </a:p>
        </p:txBody>
      </p:sp>
      <p:sp>
        <p:nvSpPr>
          <p:cNvPr id="5" name="Espace réservé du pied de page 4"/>
          <p:cNvSpPr>
            <a:spLocks noGrp="1"/>
          </p:cNvSpPr>
          <p:nvPr>
            <p:ph type="ftr" sz="quarter" idx="11"/>
          </p:nvPr>
        </p:nvSpPr>
        <p:spPr/>
        <p:txBody>
          <a:bodyPr/>
          <a:lstStyle/>
          <a:p>
            <a:r>
              <a:rPr lang="fr-BE" smtClean="0"/>
              <a:t>DJELLAL AMEUR N</a:t>
            </a:r>
            <a:endParaRPr lang="fr-BE"/>
          </a:p>
        </p:txBody>
      </p:sp>
    </p:spTree>
    <p:extLst>
      <p:ext uri="{BB962C8B-B14F-4D97-AF65-F5344CB8AC3E}">
        <p14:creationId xmlns:p14="http://schemas.microsoft.com/office/powerpoint/2010/main" val="3781743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2448482725"/>
              </p:ext>
            </p:extLst>
          </p:nvPr>
        </p:nvGraphicFramePr>
        <p:xfrm>
          <a:off x="457200" y="692696"/>
          <a:ext cx="8229600" cy="54334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p:cNvSpPr txBox="1"/>
          <p:nvPr/>
        </p:nvSpPr>
        <p:spPr>
          <a:xfrm>
            <a:off x="7271533" y="827884"/>
            <a:ext cx="1481881" cy="369332"/>
          </a:xfrm>
          <a:prstGeom prst="rect">
            <a:avLst/>
          </a:prstGeom>
          <a:noFill/>
        </p:spPr>
        <p:txBody>
          <a:bodyPr wrap="none" rtlCol="0">
            <a:spAutoFit/>
          </a:bodyPr>
          <a:lstStyle/>
          <a:p>
            <a:r>
              <a:rPr lang="fr-FR" dirty="0">
                <a:solidFill>
                  <a:srgbClr val="FF0000"/>
                </a:solidFill>
              </a:rPr>
              <a:t>KURT LEWIN</a:t>
            </a:r>
          </a:p>
        </p:txBody>
      </p:sp>
      <p:sp>
        <p:nvSpPr>
          <p:cNvPr id="6" name="ZoneTexte 5"/>
          <p:cNvSpPr txBox="1"/>
          <p:nvPr/>
        </p:nvSpPr>
        <p:spPr>
          <a:xfrm>
            <a:off x="6732240" y="2317522"/>
            <a:ext cx="1698798" cy="369332"/>
          </a:xfrm>
          <a:prstGeom prst="rect">
            <a:avLst/>
          </a:prstGeom>
          <a:noFill/>
        </p:spPr>
        <p:txBody>
          <a:bodyPr wrap="none" rtlCol="0">
            <a:spAutoFit/>
          </a:bodyPr>
          <a:lstStyle/>
          <a:p>
            <a:r>
              <a:rPr lang="fr-FR" dirty="0" err="1">
                <a:solidFill>
                  <a:srgbClr val="FF0000"/>
                </a:solidFill>
              </a:rPr>
              <a:t>Rensis</a:t>
            </a:r>
            <a:r>
              <a:rPr lang="fr-FR" dirty="0">
                <a:solidFill>
                  <a:srgbClr val="FF0000"/>
                </a:solidFill>
              </a:rPr>
              <a:t> LIKERT </a:t>
            </a:r>
          </a:p>
        </p:txBody>
      </p:sp>
      <p:sp>
        <p:nvSpPr>
          <p:cNvPr id="7" name="ZoneTexte 6"/>
          <p:cNvSpPr txBox="1"/>
          <p:nvPr/>
        </p:nvSpPr>
        <p:spPr>
          <a:xfrm>
            <a:off x="4911848" y="3557443"/>
            <a:ext cx="3718647" cy="369332"/>
          </a:xfrm>
          <a:prstGeom prst="rect">
            <a:avLst/>
          </a:prstGeom>
          <a:noFill/>
        </p:spPr>
        <p:txBody>
          <a:bodyPr wrap="none" rtlCol="0">
            <a:spAutoFit/>
          </a:bodyPr>
          <a:lstStyle/>
          <a:p>
            <a:r>
              <a:rPr lang="fr-FR" dirty="0">
                <a:solidFill>
                  <a:srgbClr val="FF0000"/>
                </a:solidFill>
              </a:rPr>
              <a:t>Robert BLAKE ET JANE MOUTON </a:t>
            </a:r>
          </a:p>
        </p:txBody>
      </p:sp>
      <p:sp>
        <p:nvSpPr>
          <p:cNvPr id="8" name="ZoneTexte 7"/>
          <p:cNvSpPr txBox="1"/>
          <p:nvPr/>
        </p:nvSpPr>
        <p:spPr>
          <a:xfrm>
            <a:off x="5834772" y="5035242"/>
            <a:ext cx="2977738" cy="369332"/>
          </a:xfrm>
          <a:prstGeom prst="rect">
            <a:avLst/>
          </a:prstGeom>
          <a:noFill/>
        </p:spPr>
        <p:txBody>
          <a:bodyPr wrap="none" rtlCol="0">
            <a:spAutoFit/>
          </a:bodyPr>
          <a:lstStyle/>
          <a:p>
            <a:r>
              <a:rPr lang="fr-FR" dirty="0">
                <a:solidFill>
                  <a:srgbClr val="FF0000"/>
                </a:solidFill>
              </a:rPr>
              <a:t>Larry page et Serguei Brin </a:t>
            </a:r>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5</a:t>
            </a:fld>
            <a:endParaRPr lang="fr-BE"/>
          </a:p>
        </p:txBody>
      </p:sp>
      <p:sp>
        <p:nvSpPr>
          <p:cNvPr id="2" name="Espace réservé du pied de page 1"/>
          <p:cNvSpPr>
            <a:spLocks noGrp="1"/>
          </p:cNvSpPr>
          <p:nvPr>
            <p:ph type="ftr" sz="quarter" idx="11"/>
          </p:nvPr>
        </p:nvSpPr>
        <p:spPr/>
        <p:txBody>
          <a:bodyPr/>
          <a:lstStyle/>
          <a:p>
            <a:r>
              <a:rPr lang="fr-BE" smtClean="0"/>
              <a:t>DJELLAL AMEUR N</a:t>
            </a:r>
            <a:endParaRPr lang="fr-BE"/>
          </a:p>
        </p:txBody>
      </p:sp>
    </p:spTree>
    <p:extLst>
      <p:ext uri="{BB962C8B-B14F-4D97-AF65-F5344CB8AC3E}">
        <p14:creationId xmlns:p14="http://schemas.microsoft.com/office/powerpoint/2010/main" val="124954506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3AEBE8DE-5525-47AF-82AF-77DDC49B9937}"/>
                                            </p:graphicEl>
                                          </p:spTgt>
                                        </p:tgtEl>
                                        <p:attrNameLst>
                                          <p:attrName>style.visibility</p:attrName>
                                        </p:attrNameLst>
                                      </p:cBhvr>
                                      <p:to>
                                        <p:strVal val="visible"/>
                                      </p:to>
                                    </p:set>
                                    <p:animEffect transition="in" filter="fade">
                                      <p:cBhvr>
                                        <p:cTn id="7" dur="1000"/>
                                        <p:tgtEl>
                                          <p:spTgt spid="4">
                                            <p:graphicEl>
                                              <a:dgm id="{3AEBE8DE-5525-47AF-82AF-77DDC49B9937}"/>
                                            </p:graphicEl>
                                          </p:spTgt>
                                        </p:tgtEl>
                                      </p:cBhvr>
                                    </p:animEffect>
                                    <p:anim calcmode="lin" valueType="num">
                                      <p:cBhvr>
                                        <p:cTn id="8" dur="1000" fill="hold"/>
                                        <p:tgtEl>
                                          <p:spTgt spid="4">
                                            <p:graphicEl>
                                              <a:dgm id="{3AEBE8DE-5525-47AF-82AF-77DDC49B9937}"/>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3AEBE8DE-5525-47AF-82AF-77DDC49B9937}"/>
                                            </p:graphic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graphicEl>
                                              <a:dgm id="{5F2C2DFF-CC48-4DB0-B5D3-637411E3AC7A}"/>
                                            </p:graphicEl>
                                          </p:spTgt>
                                        </p:tgtEl>
                                        <p:attrNameLst>
                                          <p:attrName>style.visibility</p:attrName>
                                        </p:attrNameLst>
                                      </p:cBhvr>
                                      <p:to>
                                        <p:strVal val="visible"/>
                                      </p:to>
                                    </p:set>
                                    <p:animEffect transition="in" filter="fade">
                                      <p:cBhvr>
                                        <p:cTn id="12" dur="1000"/>
                                        <p:tgtEl>
                                          <p:spTgt spid="4">
                                            <p:graphicEl>
                                              <a:dgm id="{5F2C2DFF-CC48-4DB0-B5D3-637411E3AC7A}"/>
                                            </p:graphicEl>
                                          </p:spTgt>
                                        </p:tgtEl>
                                      </p:cBhvr>
                                    </p:animEffect>
                                    <p:anim calcmode="lin" valueType="num">
                                      <p:cBhvr>
                                        <p:cTn id="13" dur="1000" fill="hold"/>
                                        <p:tgtEl>
                                          <p:spTgt spid="4">
                                            <p:graphicEl>
                                              <a:dgm id="{5F2C2DFF-CC48-4DB0-B5D3-637411E3AC7A}"/>
                                            </p:graphicEl>
                                          </p:spTgt>
                                        </p:tgtEl>
                                        <p:attrNameLst>
                                          <p:attrName>ppt_x</p:attrName>
                                        </p:attrNameLst>
                                      </p:cBhvr>
                                      <p:tavLst>
                                        <p:tav tm="0">
                                          <p:val>
                                            <p:strVal val="#ppt_x"/>
                                          </p:val>
                                        </p:tav>
                                        <p:tav tm="100000">
                                          <p:val>
                                            <p:strVal val="#ppt_x"/>
                                          </p:val>
                                        </p:tav>
                                      </p:tavLst>
                                    </p:anim>
                                    <p:anim calcmode="lin" valueType="num">
                                      <p:cBhvr>
                                        <p:cTn id="14" dur="1000" fill="hold"/>
                                        <p:tgtEl>
                                          <p:spTgt spid="4">
                                            <p:graphicEl>
                                              <a:dgm id="{5F2C2DFF-CC48-4DB0-B5D3-637411E3AC7A}"/>
                                            </p:graphic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graphicEl>
                                              <a:dgm id="{01B061ED-B846-4D6D-9B68-524D73D4F817}"/>
                                            </p:graphicEl>
                                          </p:spTgt>
                                        </p:tgtEl>
                                        <p:attrNameLst>
                                          <p:attrName>style.visibility</p:attrName>
                                        </p:attrNameLst>
                                      </p:cBhvr>
                                      <p:to>
                                        <p:strVal val="visible"/>
                                      </p:to>
                                    </p:set>
                                    <p:animEffect transition="in" filter="fade">
                                      <p:cBhvr>
                                        <p:cTn id="19" dur="1000"/>
                                        <p:tgtEl>
                                          <p:spTgt spid="4">
                                            <p:graphicEl>
                                              <a:dgm id="{01B061ED-B846-4D6D-9B68-524D73D4F817}"/>
                                            </p:graphicEl>
                                          </p:spTgt>
                                        </p:tgtEl>
                                      </p:cBhvr>
                                    </p:animEffect>
                                    <p:anim calcmode="lin" valueType="num">
                                      <p:cBhvr>
                                        <p:cTn id="20" dur="1000" fill="hold"/>
                                        <p:tgtEl>
                                          <p:spTgt spid="4">
                                            <p:graphicEl>
                                              <a:dgm id="{01B061ED-B846-4D6D-9B68-524D73D4F817}"/>
                                            </p:graphicEl>
                                          </p:spTgt>
                                        </p:tgtEl>
                                        <p:attrNameLst>
                                          <p:attrName>ppt_x</p:attrName>
                                        </p:attrNameLst>
                                      </p:cBhvr>
                                      <p:tavLst>
                                        <p:tav tm="0">
                                          <p:val>
                                            <p:strVal val="#ppt_x"/>
                                          </p:val>
                                        </p:tav>
                                        <p:tav tm="100000">
                                          <p:val>
                                            <p:strVal val="#ppt_x"/>
                                          </p:val>
                                        </p:tav>
                                      </p:tavLst>
                                    </p:anim>
                                    <p:anim calcmode="lin" valueType="num">
                                      <p:cBhvr>
                                        <p:cTn id="21" dur="1000" fill="hold"/>
                                        <p:tgtEl>
                                          <p:spTgt spid="4">
                                            <p:graphicEl>
                                              <a:dgm id="{01B061ED-B846-4D6D-9B68-524D73D4F817}"/>
                                            </p:graphic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4">
                                            <p:graphicEl>
                                              <a:dgm id="{EE14381C-FE9B-4D8F-B14A-CAA657BC9DBA}"/>
                                            </p:graphicEl>
                                          </p:spTgt>
                                        </p:tgtEl>
                                        <p:attrNameLst>
                                          <p:attrName>style.visibility</p:attrName>
                                        </p:attrNameLst>
                                      </p:cBhvr>
                                      <p:to>
                                        <p:strVal val="visible"/>
                                      </p:to>
                                    </p:set>
                                    <p:animEffect transition="in" filter="fade">
                                      <p:cBhvr>
                                        <p:cTn id="24" dur="1000"/>
                                        <p:tgtEl>
                                          <p:spTgt spid="4">
                                            <p:graphicEl>
                                              <a:dgm id="{EE14381C-FE9B-4D8F-B14A-CAA657BC9DBA}"/>
                                            </p:graphicEl>
                                          </p:spTgt>
                                        </p:tgtEl>
                                      </p:cBhvr>
                                    </p:animEffect>
                                    <p:anim calcmode="lin" valueType="num">
                                      <p:cBhvr>
                                        <p:cTn id="25" dur="1000" fill="hold"/>
                                        <p:tgtEl>
                                          <p:spTgt spid="4">
                                            <p:graphicEl>
                                              <a:dgm id="{EE14381C-FE9B-4D8F-B14A-CAA657BC9DBA}"/>
                                            </p:graphicEl>
                                          </p:spTgt>
                                        </p:tgtEl>
                                        <p:attrNameLst>
                                          <p:attrName>ppt_x</p:attrName>
                                        </p:attrNameLst>
                                      </p:cBhvr>
                                      <p:tavLst>
                                        <p:tav tm="0">
                                          <p:val>
                                            <p:strVal val="#ppt_x"/>
                                          </p:val>
                                        </p:tav>
                                        <p:tav tm="100000">
                                          <p:val>
                                            <p:strVal val="#ppt_x"/>
                                          </p:val>
                                        </p:tav>
                                      </p:tavLst>
                                    </p:anim>
                                    <p:anim calcmode="lin" valueType="num">
                                      <p:cBhvr>
                                        <p:cTn id="26" dur="1000" fill="hold"/>
                                        <p:tgtEl>
                                          <p:spTgt spid="4">
                                            <p:graphicEl>
                                              <a:dgm id="{EE14381C-FE9B-4D8F-B14A-CAA657BC9DBA}"/>
                                            </p:graphic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
                                            <p:graphicEl>
                                              <a:dgm id="{7740AE86-0D76-4EB5-863A-C8ECCADF6E6C}"/>
                                            </p:graphicEl>
                                          </p:spTgt>
                                        </p:tgtEl>
                                        <p:attrNameLst>
                                          <p:attrName>style.visibility</p:attrName>
                                        </p:attrNameLst>
                                      </p:cBhvr>
                                      <p:to>
                                        <p:strVal val="visible"/>
                                      </p:to>
                                    </p:set>
                                    <p:animEffect transition="in" filter="fade">
                                      <p:cBhvr>
                                        <p:cTn id="31" dur="1000"/>
                                        <p:tgtEl>
                                          <p:spTgt spid="4">
                                            <p:graphicEl>
                                              <a:dgm id="{7740AE86-0D76-4EB5-863A-C8ECCADF6E6C}"/>
                                            </p:graphicEl>
                                          </p:spTgt>
                                        </p:tgtEl>
                                      </p:cBhvr>
                                    </p:animEffect>
                                    <p:anim calcmode="lin" valueType="num">
                                      <p:cBhvr>
                                        <p:cTn id="32" dur="1000" fill="hold"/>
                                        <p:tgtEl>
                                          <p:spTgt spid="4">
                                            <p:graphicEl>
                                              <a:dgm id="{7740AE86-0D76-4EB5-863A-C8ECCADF6E6C}"/>
                                            </p:graphicEl>
                                          </p:spTgt>
                                        </p:tgtEl>
                                        <p:attrNameLst>
                                          <p:attrName>ppt_x</p:attrName>
                                        </p:attrNameLst>
                                      </p:cBhvr>
                                      <p:tavLst>
                                        <p:tav tm="0">
                                          <p:val>
                                            <p:strVal val="#ppt_x"/>
                                          </p:val>
                                        </p:tav>
                                        <p:tav tm="100000">
                                          <p:val>
                                            <p:strVal val="#ppt_x"/>
                                          </p:val>
                                        </p:tav>
                                      </p:tavLst>
                                    </p:anim>
                                    <p:anim calcmode="lin" valueType="num">
                                      <p:cBhvr>
                                        <p:cTn id="33" dur="1000" fill="hold"/>
                                        <p:tgtEl>
                                          <p:spTgt spid="4">
                                            <p:graphicEl>
                                              <a:dgm id="{7740AE86-0D76-4EB5-863A-C8ECCADF6E6C}"/>
                                            </p:graphic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4">
                                            <p:graphicEl>
                                              <a:dgm id="{FA7530A1-C82E-4638-95E7-7C37C6AC1FD7}"/>
                                            </p:graphicEl>
                                          </p:spTgt>
                                        </p:tgtEl>
                                        <p:attrNameLst>
                                          <p:attrName>style.visibility</p:attrName>
                                        </p:attrNameLst>
                                      </p:cBhvr>
                                      <p:to>
                                        <p:strVal val="visible"/>
                                      </p:to>
                                    </p:set>
                                    <p:animEffect transition="in" filter="fade">
                                      <p:cBhvr>
                                        <p:cTn id="36" dur="1000"/>
                                        <p:tgtEl>
                                          <p:spTgt spid="4">
                                            <p:graphicEl>
                                              <a:dgm id="{FA7530A1-C82E-4638-95E7-7C37C6AC1FD7}"/>
                                            </p:graphicEl>
                                          </p:spTgt>
                                        </p:tgtEl>
                                      </p:cBhvr>
                                    </p:animEffect>
                                    <p:anim calcmode="lin" valueType="num">
                                      <p:cBhvr>
                                        <p:cTn id="37" dur="1000" fill="hold"/>
                                        <p:tgtEl>
                                          <p:spTgt spid="4">
                                            <p:graphicEl>
                                              <a:dgm id="{FA7530A1-C82E-4638-95E7-7C37C6AC1FD7}"/>
                                            </p:graphicEl>
                                          </p:spTgt>
                                        </p:tgtEl>
                                        <p:attrNameLst>
                                          <p:attrName>ppt_x</p:attrName>
                                        </p:attrNameLst>
                                      </p:cBhvr>
                                      <p:tavLst>
                                        <p:tav tm="0">
                                          <p:val>
                                            <p:strVal val="#ppt_x"/>
                                          </p:val>
                                        </p:tav>
                                        <p:tav tm="100000">
                                          <p:val>
                                            <p:strVal val="#ppt_x"/>
                                          </p:val>
                                        </p:tav>
                                      </p:tavLst>
                                    </p:anim>
                                    <p:anim calcmode="lin" valueType="num">
                                      <p:cBhvr>
                                        <p:cTn id="38" dur="1000" fill="hold"/>
                                        <p:tgtEl>
                                          <p:spTgt spid="4">
                                            <p:graphicEl>
                                              <a:dgm id="{FA7530A1-C82E-4638-95E7-7C37C6AC1FD7}"/>
                                            </p:graphic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4">
                                            <p:graphicEl>
                                              <a:dgm id="{59E4DE1C-A7D3-4707-AB35-9F904432E28E}"/>
                                            </p:graphicEl>
                                          </p:spTgt>
                                        </p:tgtEl>
                                        <p:attrNameLst>
                                          <p:attrName>style.visibility</p:attrName>
                                        </p:attrNameLst>
                                      </p:cBhvr>
                                      <p:to>
                                        <p:strVal val="visible"/>
                                      </p:to>
                                    </p:set>
                                    <p:animEffect transition="in" filter="fade">
                                      <p:cBhvr>
                                        <p:cTn id="43" dur="1000"/>
                                        <p:tgtEl>
                                          <p:spTgt spid="4">
                                            <p:graphicEl>
                                              <a:dgm id="{59E4DE1C-A7D3-4707-AB35-9F904432E28E}"/>
                                            </p:graphicEl>
                                          </p:spTgt>
                                        </p:tgtEl>
                                      </p:cBhvr>
                                    </p:animEffect>
                                    <p:anim calcmode="lin" valueType="num">
                                      <p:cBhvr>
                                        <p:cTn id="44" dur="1000" fill="hold"/>
                                        <p:tgtEl>
                                          <p:spTgt spid="4">
                                            <p:graphicEl>
                                              <a:dgm id="{59E4DE1C-A7D3-4707-AB35-9F904432E28E}"/>
                                            </p:graphicEl>
                                          </p:spTgt>
                                        </p:tgtEl>
                                        <p:attrNameLst>
                                          <p:attrName>ppt_x</p:attrName>
                                        </p:attrNameLst>
                                      </p:cBhvr>
                                      <p:tavLst>
                                        <p:tav tm="0">
                                          <p:val>
                                            <p:strVal val="#ppt_x"/>
                                          </p:val>
                                        </p:tav>
                                        <p:tav tm="100000">
                                          <p:val>
                                            <p:strVal val="#ppt_x"/>
                                          </p:val>
                                        </p:tav>
                                      </p:tavLst>
                                    </p:anim>
                                    <p:anim calcmode="lin" valueType="num">
                                      <p:cBhvr>
                                        <p:cTn id="45" dur="1000" fill="hold"/>
                                        <p:tgtEl>
                                          <p:spTgt spid="4">
                                            <p:graphicEl>
                                              <a:dgm id="{59E4DE1C-A7D3-4707-AB35-9F904432E28E}"/>
                                            </p:graphic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4">
                                            <p:graphicEl>
                                              <a:dgm id="{D40E0502-348D-4FAC-AA2E-B3D20B6E9C09}"/>
                                            </p:graphicEl>
                                          </p:spTgt>
                                        </p:tgtEl>
                                        <p:attrNameLst>
                                          <p:attrName>style.visibility</p:attrName>
                                        </p:attrNameLst>
                                      </p:cBhvr>
                                      <p:to>
                                        <p:strVal val="visible"/>
                                      </p:to>
                                    </p:set>
                                    <p:animEffect transition="in" filter="fade">
                                      <p:cBhvr>
                                        <p:cTn id="48" dur="1000"/>
                                        <p:tgtEl>
                                          <p:spTgt spid="4">
                                            <p:graphicEl>
                                              <a:dgm id="{D40E0502-348D-4FAC-AA2E-B3D20B6E9C09}"/>
                                            </p:graphicEl>
                                          </p:spTgt>
                                        </p:tgtEl>
                                      </p:cBhvr>
                                    </p:animEffect>
                                    <p:anim calcmode="lin" valueType="num">
                                      <p:cBhvr>
                                        <p:cTn id="49" dur="1000" fill="hold"/>
                                        <p:tgtEl>
                                          <p:spTgt spid="4">
                                            <p:graphicEl>
                                              <a:dgm id="{D40E0502-348D-4FAC-AA2E-B3D20B6E9C09}"/>
                                            </p:graphicEl>
                                          </p:spTgt>
                                        </p:tgtEl>
                                        <p:attrNameLst>
                                          <p:attrName>ppt_x</p:attrName>
                                        </p:attrNameLst>
                                      </p:cBhvr>
                                      <p:tavLst>
                                        <p:tav tm="0">
                                          <p:val>
                                            <p:strVal val="#ppt_x"/>
                                          </p:val>
                                        </p:tav>
                                        <p:tav tm="100000">
                                          <p:val>
                                            <p:strVal val="#ppt_x"/>
                                          </p:val>
                                        </p:tav>
                                      </p:tavLst>
                                    </p:anim>
                                    <p:anim calcmode="lin" valueType="num">
                                      <p:cBhvr>
                                        <p:cTn id="50" dur="1000" fill="hold"/>
                                        <p:tgtEl>
                                          <p:spTgt spid="4">
                                            <p:graphicEl>
                                              <a:dgm id="{D40E0502-348D-4FAC-AA2E-B3D20B6E9C09}"/>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76672"/>
            <a:ext cx="8229600" cy="940966"/>
          </a:xfrm>
        </p:spPr>
        <p:txBody>
          <a:bodyPr>
            <a:normAutofit/>
          </a:bodyPr>
          <a:lstStyle/>
          <a:p>
            <a:r>
              <a:rPr lang="fr-FR" dirty="0"/>
              <a:t>Larry page et Serguei Brin </a:t>
            </a:r>
            <a:br>
              <a:rPr lang="fr-FR" dirty="0"/>
            </a:br>
            <a:endParaRPr lang="fr-FR" dirty="0"/>
          </a:p>
        </p:txBody>
      </p:sp>
      <p:sp>
        <p:nvSpPr>
          <p:cNvPr id="3" name="Espace réservé du contenu 2"/>
          <p:cNvSpPr>
            <a:spLocks noGrp="1"/>
          </p:cNvSpPr>
          <p:nvPr>
            <p:ph idx="1"/>
          </p:nvPr>
        </p:nvSpPr>
        <p:spPr>
          <a:xfrm>
            <a:off x="683568" y="1844824"/>
            <a:ext cx="7992888" cy="4572000"/>
          </a:xfrm>
        </p:spPr>
        <p:txBody>
          <a:bodyPr>
            <a:normAutofit/>
          </a:bodyPr>
          <a:lstStyle/>
          <a:p>
            <a:pPr marL="0" indent="0" algn="just">
              <a:lnSpc>
                <a:spcPct val="150000"/>
              </a:lnSpc>
              <a:buNone/>
            </a:pPr>
            <a:r>
              <a:rPr lang="fr-FR" sz="2400" dirty="0" smtClean="0"/>
              <a:t>Les deux veulent le meilleur pour leur entreprise et pour leur salariés et peuvent concilier les deux au vu de leur renommés. Les deux sociétés veulent travailler avec les meilleurs collaborateurs. Il n’y a pas de recette unique pour une réussite énorme sur le point de vue managérial . Plusieurs méthode ont fait leur preuve mais certaines valeurs sont essentiels pour en arriver la </a:t>
            </a:r>
            <a:endParaRPr lang="fr-FR" sz="2400"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6</a:t>
            </a:fld>
            <a:endParaRPr lang="fr-BE"/>
          </a:p>
        </p:txBody>
      </p:sp>
      <p:sp>
        <p:nvSpPr>
          <p:cNvPr id="5" name="Espace réservé du pied de page 4"/>
          <p:cNvSpPr>
            <a:spLocks noGrp="1"/>
          </p:cNvSpPr>
          <p:nvPr>
            <p:ph type="ftr" sz="quarter" idx="11"/>
          </p:nvPr>
        </p:nvSpPr>
        <p:spPr/>
        <p:txBody>
          <a:bodyPr/>
          <a:lstStyle/>
          <a:p>
            <a:r>
              <a:rPr lang="fr-BE" smtClean="0"/>
              <a:t>DJELLAL AMEUR N</a:t>
            </a:r>
            <a:endParaRPr lang="fr-BE"/>
          </a:p>
        </p:txBody>
      </p:sp>
    </p:spTree>
    <p:extLst>
      <p:ext uri="{BB962C8B-B14F-4D97-AF65-F5344CB8AC3E}">
        <p14:creationId xmlns:p14="http://schemas.microsoft.com/office/powerpoint/2010/main" val="272104085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Steve Jobs, Un visionnaire </a:t>
            </a:r>
            <a:endParaRPr lang="fr-FR" dirty="0"/>
          </a:p>
        </p:txBody>
      </p:sp>
      <p:sp>
        <p:nvSpPr>
          <p:cNvPr id="3" name="Espace réservé du contenu 2"/>
          <p:cNvSpPr>
            <a:spLocks noGrp="1"/>
          </p:cNvSpPr>
          <p:nvPr>
            <p:ph idx="1"/>
          </p:nvPr>
        </p:nvSpPr>
        <p:spPr/>
        <p:txBody>
          <a:bodyPr>
            <a:normAutofit/>
          </a:bodyPr>
          <a:lstStyle/>
          <a:p>
            <a:pPr marL="0" indent="0">
              <a:buNone/>
            </a:pPr>
            <a:r>
              <a:rPr lang="fr-FR" sz="3200" b="1" dirty="0" smtClean="0">
                <a:effectLst>
                  <a:outerShdw blurRad="38100" dist="38100" dir="2700000" algn="tl">
                    <a:srgbClr val="000000">
                      <a:alpha val="43137"/>
                    </a:srgbClr>
                  </a:outerShdw>
                </a:effectLst>
              </a:rPr>
              <a:t>Steve Jobs on le range ou ? </a:t>
            </a:r>
          </a:p>
          <a:p>
            <a:pPr marL="0" indent="0">
              <a:buNone/>
            </a:pPr>
            <a:r>
              <a:rPr lang="fr-FR" sz="3200" b="1" dirty="0" smtClean="0">
                <a:effectLst>
                  <a:outerShdw blurRad="38100" dist="38100" dir="2700000" algn="tl">
                    <a:srgbClr val="000000">
                      <a:alpha val="43137"/>
                    </a:srgbClr>
                  </a:outerShdw>
                </a:effectLst>
              </a:rPr>
              <a:t>      </a:t>
            </a:r>
          </a:p>
          <a:p>
            <a:pPr marL="0" indent="0">
              <a:buNone/>
            </a:pPr>
            <a:r>
              <a:rPr lang="fr-FR" sz="3200" b="1" dirty="0">
                <a:effectLst>
                  <a:outerShdw blurRad="38100" dist="38100" dir="2700000" algn="tl">
                    <a:srgbClr val="000000">
                      <a:alpha val="43137"/>
                    </a:srgbClr>
                  </a:outerShdw>
                </a:effectLst>
              </a:rPr>
              <a:t> </a:t>
            </a:r>
            <a:r>
              <a:rPr lang="fr-FR" sz="3200" b="1" dirty="0" smtClean="0">
                <a:effectLst>
                  <a:outerShdw blurRad="38100" dist="38100" dir="2700000" algn="tl">
                    <a:srgbClr val="000000">
                      <a:alpha val="43137"/>
                    </a:srgbClr>
                  </a:outerShdw>
                </a:effectLst>
              </a:rPr>
              <a:t>       Pas facile ……..</a:t>
            </a:r>
          </a:p>
          <a:p>
            <a:pPr marL="0" indent="0">
              <a:buNone/>
            </a:pPr>
            <a:endParaRPr lang="fr-FR" sz="3200" b="1" dirty="0" smtClean="0">
              <a:effectLst>
                <a:outerShdw blurRad="38100" dist="38100" dir="2700000" algn="tl">
                  <a:srgbClr val="000000">
                    <a:alpha val="43137"/>
                  </a:srgbClr>
                </a:outerShdw>
              </a:effectLst>
            </a:endParaRPr>
          </a:p>
          <a:p>
            <a:pPr marL="0" indent="0">
              <a:buNone/>
            </a:pPr>
            <a:r>
              <a:rPr lang="fr-FR" sz="3200" b="1" dirty="0" smtClean="0">
                <a:effectLst>
                  <a:outerShdw blurRad="38100" dist="38100" dir="2700000" algn="tl">
                    <a:srgbClr val="000000">
                      <a:alpha val="43137"/>
                    </a:srgbClr>
                  </a:outerShdw>
                </a:effectLst>
              </a:rPr>
              <a:t>    …….Il était quand même à part ….</a:t>
            </a:r>
            <a:endParaRPr lang="fr-FR" sz="3200" b="1" dirty="0">
              <a:effectLst>
                <a:outerShdw blurRad="38100" dist="38100" dir="2700000" algn="tl">
                  <a:srgbClr val="000000">
                    <a:alpha val="43137"/>
                  </a:srgbClr>
                </a:outerShdw>
              </a:effectLst>
            </a:endParaRP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7</a:t>
            </a:fld>
            <a:endParaRPr lang="fr-BE"/>
          </a:p>
        </p:txBody>
      </p:sp>
      <p:sp>
        <p:nvSpPr>
          <p:cNvPr id="5" name="Espace réservé du pied de page 4"/>
          <p:cNvSpPr>
            <a:spLocks noGrp="1"/>
          </p:cNvSpPr>
          <p:nvPr>
            <p:ph type="ftr" sz="quarter" idx="11"/>
          </p:nvPr>
        </p:nvSpPr>
        <p:spPr/>
        <p:txBody>
          <a:bodyPr/>
          <a:lstStyle/>
          <a:p>
            <a:r>
              <a:rPr lang="fr-BE" smtClean="0"/>
              <a:t>DJELLAL AMEUR N</a:t>
            </a:r>
            <a:endParaRPr lang="fr-BE"/>
          </a:p>
        </p:txBody>
      </p:sp>
    </p:spTree>
    <p:extLst>
      <p:ext uri="{BB962C8B-B14F-4D97-AF65-F5344CB8AC3E}">
        <p14:creationId xmlns:p14="http://schemas.microsoft.com/office/powerpoint/2010/main" val="2606327295"/>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Steve JOBS </a:t>
            </a:r>
            <a:endParaRPr lang="fr-FR" dirty="0"/>
          </a:p>
        </p:txBody>
      </p:sp>
      <p:sp>
        <p:nvSpPr>
          <p:cNvPr id="3" name="Espace réservé du contenu 2"/>
          <p:cNvSpPr>
            <a:spLocks noGrp="1"/>
          </p:cNvSpPr>
          <p:nvPr>
            <p:ph idx="1"/>
          </p:nvPr>
        </p:nvSpPr>
        <p:spPr/>
        <p:txBody>
          <a:bodyPr>
            <a:normAutofit/>
          </a:bodyPr>
          <a:lstStyle/>
          <a:p>
            <a:r>
              <a:rPr lang="fr-FR" sz="2800" dirty="0" smtClean="0"/>
              <a:t>24 Février 1955 à San </a:t>
            </a:r>
            <a:r>
              <a:rPr lang="fr-FR" sz="2800" dirty="0" err="1" smtClean="0"/>
              <a:t>Fransisco</a:t>
            </a:r>
            <a:r>
              <a:rPr lang="fr-FR" sz="2800" dirty="0" smtClean="0"/>
              <a:t>- 5 Octobre 2011 à PALO Alto </a:t>
            </a:r>
          </a:p>
          <a:p>
            <a:r>
              <a:rPr lang="fr-FR" sz="2800" dirty="0" smtClean="0"/>
              <a:t>Perfectionniste </a:t>
            </a:r>
          </a:p>
          <a:p>
            <a:r>
              <a:rPr lang="fr-FR" sz="2800" dirty="0" smtClean="0"/>
              <a:t>Exigent </a:t>
            </a:r>
          </a:p>
          <a:p>
            <a:r>
              <a:rPr lang="fr-FR" sz="2800" dirty="0" smtClean="0"/>
              <a:t>Innovateur et visionnaire </a:t>
            </a:r>
          </a:p>
          <a:p>
            <a:r>
              <a:rPr lang="fr-FR" sz="2800" dirty="0" smtClean="0"/>
              <a:t>Agressif </a:t>
            </a:r>
            <a:endParaRPr lang="fr-FR" sz="2800"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8</a:t>
            </a:fld>
            <a:endParaRPr lang="fr-BE"/>
          </a:p>
        </p:txBody>
      </p:sp>
      <p:sp>
        <p:nvSpPr>
          <p:cNvPr id="5" name="Espace réservé du pied de page 4"/>
          <p:cNvSpPr>
            <a:spLocks noGrp="1"/>
          </p:cNvSpPr>
          <p:nvPr>
            <p:ph type="ftr" sz="quarter" idx="11"/>
          </p:nvPr>
        </p:nvSpPr>
        <p:spPr/>
        <p:txBody>
          <a:bodyPr/>
          <a:lstStyle/>
          <a:p>
            <a:r>
              <a:rPr lang="fr-BE" smtClean="0"/>
              <a:t>DJELLAL AMEUR N</a:t>
            </a:r>
            <a:endParaRPr lang="fr-BE"/>
          </a:p>
        </p:txBody>
      </p:sp>
    </p:spTree>
    <p:extLst>
      <p:ext uri="{BB962C8B-B14F-4D97-AF65-F5344CB8AC3E}">
        <p14:creationId xmlns:p14="http://schemas.microsoft.com/office/powerpoint/2010/main" val="9106290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 </a:t>
            </a:r>
            <a:r>
              <a:rPr lang="fr-FR" dirty="0"/>
              <a:t>I</a:t>
            </a:r>
            <a:r>
              <a:rPr lang="fr-FR" dirty="0" smtClean="0"/>
              <a:t>l avait quand même un caractère bien trempé …….</a:t>
            </a:r>
            <a:endParaRPr lang="fr-FR" dirty="0"/>
          </a:p>
        </p:txBody>
      </p:sp>
      <p:sp>
        <p:nvSpPr>
          <p:cNvPr id="3" name="Espace réservé du contenu 2"/>
          <p:cNvSpPr>
            <a:spLocks noGrp="1"/>
          </p:cNvSpPr>
          <p:nvPr>
            <p:ph idx="1"/>
          </p:nvPr>
        </p:nvSpPr>
        <p:spPr>
          <a:xfrm>
            <a:off x="467544" y="1916832"/>
            <a:ext cx="8229600" cy="4032447"/>
          </a:xfrm>
        </p:spPr>
        <p:txBody>
          <a:bodyPr>
            <a:normAutofit fontScale="92500" lnSpcReduction="20000"/>
          </a:bodyPr>
          <a:lstStyle/>
          <a:p>
            <a:r>
              <a:rPr lang="fr-FR" sz="3600" dirty="0" smtClean="0"/>
              <a:t>Innovation </a:t>
            </a:r>
          </a:p>
          <a:p>
            <a:pPr marL="0" indent="0">
              <a:buNone/>
            </a:pPr>
            <a:endParaRPr lang="fr-FR" sz="3600" dirty="0" smtClean="0"/>
          </a:p>
          <a:p>
            <a:r>
              <a:rPr lang="fr-FR" sz="3600" dirty="0" smtClean="0"/>
              <a:t>Perfectionnisme </a:t>
            </a:r>
          </a:p>
          <a:p>
            <a:pPr marL="0" indent="0">
              <a:buNone/>
            </a:pPr>
            <a:endParaRPr lang="fr-FR" sz="3600" dirty="0" smtClean="0"/>
          </a:p>
          <a:p>
            <a:r>
              <a:rPr lang="fr-FR" sz="3600" dirty="0" smtClean="0"/>
              <a:t>Persévérance </a:t>
            </a:r>
          </a:p>
          <a:p>
            <a:pPr marL="0" indent="0">
              <a:buNone/>
            </a:pPr>
            <a:endParaRPr lang="fr-FR" sz="3600" dirty="0" smtClean="0"/>
          </a:p>
          <a:p>
            <a:r>
              <a:rPr lang="fr-FR" sz="3600" dirty="0" smtClean="0"/>
              <a:t>Et il savait y faire ……..</a:t>
            </a:r>
            <a:endParaRPr lang="fr-FR" sz="3600"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9</a:t>
            </a:fld>
            <a:endParaRPr lang="fr-BE"/>
          </a:p>
        </p:txBody>
      </p:sp>
      <p:sp>
        <p:nvSpPr>
          <p:cNvPr id="5" name="Espace réservé du pied de page 4"/>
          <p:cNvSpPr>
            <a:spLocks noGrp="1"/>
          </p:cNvSpPr>
          <p:nvPr>
            <p:ph type="ftr" sz="quarter" idx="11"/>
          </p:nvPr>
        </p:nvSpPr>
        <p:spPr/>
        <p:txBody>
          <a:bodyPr/>
          <a:lstStyle/>
          <a:p>
            <a:r>
              <a:rPr lang="fr-BE" smtClean="0"/>
              <a:t>DJELLAL AMEUR N</a:t>
            </a:r>
            <a:endParaRPr lang="fr-BE"/>
          </a:p>
        </p:txBody>
      </p:sp>
    </p:spTree>
    <p:extLst>
      <p:ext uri="{BB962C8B-B14F-4D97-AF65-F5344CB8AC3E}">
        <p14:creationId xmlns:p14="http://schemas.microsoft.com/office/powerpoint/2010/main" val="394201645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f03431380">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_9411671_TF03431380_TF03431380.potx" id="{3EB80C2F-3DBD-42BA-8FFE-45D13301C271}" vid="{18AA12EE-0616-4C76-8CBB-BEAD487DA71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Template>
  <TotalTime>179</TotalTime>
  <Words>395</Words>
  <Application>Microsoft Office PowerPoint</Application>
  <PresentationFormat>Affichage à l'écran (4:3)</PresentationFormat>
  <Paragraphs>104</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tf03431380</vt:lpstr>
      <vt:lpstr>Le management à la Steve Jobs est-il vraiment un exemple ? </vt:lpstr>
      <vt:lpstr>De toute façon le leader c’est toujours le manager……. </vt:lpstr>
      <vt:lpstr>Le manager </vt:lpstr>
      <vt:lpstr>Définition du leadership </vt:lpstr>
      <vt:lpstr>Présentation PowerPoint</vt:lpstr>
      <vt:lpstr>Larry page et Serguei Brin  </vt:lpstr>
      <vt:lpstr>Steve Jobs, Un visionnaire </vt:lpstr>
      <vt:lpstr>Steve JOBS </vt:lpstr>
      <vt:lpstr> Il avait quand même un caractère bien trempé …….</vt:lpstr>
      <vt:lpstr>Il avait même ses commandements Steve…..</vt:lpstr>
      <vt:lpstr>Steve Jobs…………..</vt:lpstr>
      <vt:lpstr>Steve Jobs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management à la Steve Jobs est-il vraiment un exemple ? </dc:title>
  <dc:creator>djellal ameur</dc:creator>
  <cp:lastModifiedBy>djellal ameur</cp:lastModifiedBy>
  <cp:revision>57</cp:revision>
  <dcterms:created xsi:type="dcterms:W3CDTF">2018-05-15T13:04:27Z</dcterms:created>
  <dcterms:modified xsi:type="dcterms:W3CDTF">2020-06-02T11:12:44Z</dcterms:modified>
</cp:coreProperties>
</file>