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74" r:id="rId12"/>
    <p:sldId id="275" r:id="rId13"/>
    <p:sldId id="276" r:id="rId14"/>
    <p:sldId id="277" r:id="rId15"/>
    <p:sldId id="264" r:id="rId16"/>
    <p:sldId id="265" r:id="rId17"/>
    <p:sldId id="266" r:id="rId18"/>
    <p:sldId id="278" r:id="rId19"/>
    <p:sldId id="279" r:id="rId20"/>
    <p:sldId id="280" r:id="rId21"/>
    <p:sldId id="267" r:id="rId22"/>
    <p:sldId id="281" r:id="rId23"/>
    <p:sldId id="268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93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85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0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0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7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3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1943-CCC5-4C7F-91FB-8431CA749F2D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CD7-C073-4496-93B5-A380C79B0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3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DZ" dirty="0" smtClean="0"/>
              <a:t>الدرس الثاني : استخدام </a:t>
            </a:r>
            <a:r>
              <a:rPr lang="ar-DZ" dirty="0" smtClean="0"/>
              <a:t>برنامج </a:t>
            </a:r>
            <a:r>
              <a:rPr lang="fr-FR" dirty="0" smtClean="0"/>
              <a:t>RAPID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smtClean="0"/>
              <a:t>التنبؤ بالاحتياجات الاجتماعية و الاقتصادية للسكان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94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قطاع الاقتصاد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8354"/>
            <a:ext cx="9431383" cy="46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قطاع التربية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103" y="1567542"/>
            <a:ext cx="9117874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قطاع الصحة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240" y="1825625"/>
            <a:ext cx="9097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التحضر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727" y="1825625"/>
            <a:ext cx="8917542" cy="45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9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ar-DZ" dirty="0" smtClean="0"/>
              <a:t>الفلاحة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4" y="1516062"/>
            <a:ext cx="9130936" cy="48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الاسقاط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DZ" dirty="0" smtClean="0"/>
              <a:t>و للقيام </a:t>
            </a:r>
            <a:r>
              <a:rPr lang="ar-DZ" dirty="0" err="1" smtClean="0"/>
              <a:t>بالاسقاطات</a:t>
            </a:r>
            <a:r>
              <a:rPr lang="ar-DZ" dirty="0" smtClean="0"/>
              <a:t> التي نريدها ، نختار القطاع و نضع البيانات المطلوبة و التي نحصل عليها من الهيئة الخاصة او من الديوان الوطني </a:t>
            </a:r>
            <a:r>
              <a:rPr lang="ar-DZ" dirty="0" err="1" smtClean="0"/>
              <a:t>للاحصائيات</a:t>
            </a:r>
            <a:r>
              <a:rPr lang="ar-DZ" dirty="0" smtClean="0"/>
              <a:t> </a:t>
            </a:r>
            <a:r>
              <a:rPr lang="ar-DZ" dirty="0" smtClean="0"/>
              <a:t>بالنسبة </a:t>
            </a:r>
            <a:r>
              <a:rPr lang="ar-DZ" dirty="0" smtClean="0"/>
              <a:t>للجزائر </a:t>
            </a:r>
            <a:r>
              <a:rPr lang="ar-DZ" dirty="0" smtClean="0"/>
              <a:t>مثلا </a:t>
            </a:r>
          </a:p>
          <a:p>
            <a:pPr algn="just" rtl="1"/>
            <a:r>
              <a:rPr lang="ar-DZ" dirty="0" smtClean="0"/>
              <a:t>نختار قطاع واحد و نقوم </a:t>
            </a:r>
            <a:r>
              <a:rPr lang="ar-DZ" dirty="0" err="1" smtClean="0"/>
              <a:t>بالاسقاط</a:t>
            </a:r>
            <a:r>
              <a:rPr lang="ar-DZ" dirty="0" smtClean="0"/>
              <a:t> و ليكن مثلا قطاع الاقتصاد و فيه نحتاج الى المؤشرات  المطلوبة  و التي ندخلها يدويا  </a:t>
            </a:r>
          </a:p>
          <a:p>
            <a:pPr algn="just" rtl="1"/>
            <a:r>
              <a:rPr lang="ar-DZ" dirty="0" smtClean="0"/>
              <a:t>معدل نشاط الذكور </a:t>
            </a:r>
          </a:p>
          <a:p>
            <a:pPr algn="just" rtl="1"/>
            <a:r>
              <a:rPr lang="ar-DZ" dirty="0" smtClean="0"/>
              <a:t>معدل نشاط الاناث </a:t>
            </a:r>
          </a:p>
          <a:p>
            <a:pPr algn="just" rtl="1"/>
            <a:r>
              <a:rPr lang="ar-DZ" dirty="0" smtClean="0"/>
              <a:t>الناتج الم</a:t>
            </a:r>
            <a:r>
              <a:rPr lang="ar-DZ" dirty="0"/>
              <a:t>ح</a:t>
            </a:r>
            <a:r>
              <a:rPr lang="ar-DZ" dirty="0" smtClean="0"/>
              <a:t>لي الخام </a:t>
            </a:r>
          </a:p>
          <a:p>
            <a:pPr algn="just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95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تابع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نلاحظ وجود خانتين </a:t>
            </a:r>
            <a:r>
              <a:rPr lang="fr-FR" dirty="0" err="1" smtClean="0"/>
              <a:t>duplier</a:t>
            </a:r>
            <a:r>
              <a:rPr lang="fr-FR" dirty="0" smtClean="0"/>
              <a:t> </a:t>
            </a:r>
            <a:r>
              <a:rPr lang="ar-DZ" dirty="0" smtClean="0"/>
              <a:t> و </a:t>
            </a:r>
            <a:r>
              <a:rPr lang="fr-FR" dirty="0" smtClean="0"/>
              <a:t>interpoler</a:t>
            </a:r>
            <a:endParaRPr lang="ar-DZ" dirty="0" smtClean="0"/>
          </a:p>
          <a:p>
            <a:pPr marL="0" indent="0" algn="r" rtl="1">
              <a:buNone/>
            </a:pPr>
            <a:r>
              <a:rPr lang="ar-DZ" dirty="0" smtClean="0"/>
              <a:t>بالنسبة ﻟ </a:t>
            </a:r>
            <a:r>
              <a:rPr lang="fr-FR" dirty="0" err="1" smtClean="0"/>
              <a:t>duplier</a:t>
            </a:r>
            <a:r>
              <a:rPr lang="fr-FR" dirty="0" smtClean="0"/>
              <a:t> </a:t>
            </a:r>
            <a:r>
              <a:rPr lang="ar-DZ" dirty="0" smtClean="0"/>
              <a:t> تستعمل عندما نفرض ثبات القيم طيلة مدة الاسقاط </a:t>
            </a:r>
          </a:p>
          <a:p>
            <a:pPr marL="0" indent="0" algn="r" rtl="1">
              <a:buNone/>
            </a:pPr>
            <a:r>
              <a:rPr lang="ar-DZ" dirty="0" smtClean="0"/>
              <a:t>اما بالنسبة ﻟ </a:t>
            </a:r>
            <a:r>
              <a:rPr lang="fr-FR" dirty="0" smtClean="0"/>
              <a:t>interpoler </a:t>
            </a:r>
            <a:r>
              <a:rPr lang="ar-DZ" dirty="0" smtClean="0"/>
              <a:t> فتستعمل عندما نفترض نموا معينا بين بداية و نهاية الاسقاط </a:t>
            </a:r>
          </a:p>
          <a:p>
            <a:pPr marL="0" indent="0" algn="r" rtl="1">
              <a:buNone/>
            </a:pPr>
            <a:r>
              <a:rPr lang="ar-DZ" dirty="0" smtClean="0"/>
              <a:t>و الان لدينا البيانات التالية :</a:t>
            </a:r>
          </a:p>
          <a:p>
            <a:pPr algn="r" rtl="1">
              <a:buFontTx/>
              <a:buChar char="-"/>
            </a:pPr>
            <a:r>
              <a:rPr lang="ar-DZ" dirty="0" smtClean="0"/>
              <a:t>معدل نشاط الذكور و نفرض انه ينمو من </a:t>
            </a:r>
            <a:r>
              <a:rPr lang="ar-DZ" dirty="0" err="1" smtClean="0"/>
              <a:t>من</a:t>
            </a:r>
            <a:r>
              <a:rPr lang="ar-DZ" dirty="0" smtClean="0"/>
              <a:t> 67%سنة 2020 الى 70% سنة 2040</a:t>
            </a:r>
          </a:p>
          <a:p>
            <a:pPr algn="r" rtl="1">
              <a:buFontTx/>
              <a:buChar char="-"/>
            </a:pPr>
            <a:r>
              <a:rPr lang="ar-DZ" dirty="0" smtClean="0"/>
              <a:t>معدل نشاط الاناث </a:t>
            </a:r>
            <a:r>
              <a:rPr lang="ar-DZ" dirty="0"/>
              <a:t>و نفرض انه ينمو من </a:t>
            </a:r>
            <a:r>
              <a:rPr lang="ar-DZ" dirty="0" err="1"/>
              <a:t>من</a:t>
            </a:r>
            <a:r>
              <a:rPr lang="ar-DZ" dirty="0"/>
              <a:t> </a:t>
            </a:r>
            <a:r>
              <a:rPr lang="ar-DZ" dirty="0" smtClean="0"/>
              <a:t>18%سنة </a:t>
            </a:r>
            <a:r>
              <a:rPr lang="ar-DZ" dirty="0"/>
              <a:t>2020 الى </a:t>
            </a:r>
            <a:r>
              <a:rPr lang="ar-DZ" dirty="0" smtClean="0"/>
              <a:t>21% </a:t>
            </a:r>
            <a:r>
              <a:rPr lang="ar-DZ" dirty="0"/>
              <a:t>سنة </a:t>
            </a:r>
            <a:r>
              <a:rPr lang="ar-DZ" dirty="0" smtClean="0"/>
              <a:t>2040</a:t>
            </a:r>
          </a:p>
          <a:p>
            <a:pPr marL="0" indent="0" algn="r" rtl="1">
              <a:buNone/>
            </a:pPr>
            <a:r>
              <a:rPr lang="ar-DZ" dirty="0"/>
              <a:t> </a:t>
            </a:r>
            <a:r>
              <a:rPr lang="ar-DZ" dirty="0" smtClean="0"/>
              <a:t>و في هذه الحالة نضغط أولا على المؤشر ثم نضغط على </a:t>
            </a:r>
            <a:r>
              <a:rPr lang="fr-FR" dirty="0" smtClean="0"/>
              <a:t>interpoler </a:t>
            </a:r>
            <a:r>
              <a:rPr lang="ar-DZ" dirty="0" smtClean="0"/>
              <a:t> للحصول على القيم المحصورة بين 2020 و 2040</a:t>
            </a:r>
            <a:r>
              <a:rPr lang="fr-FR" dirty="0" smtClean="0"/>
              <a:t> </a:t>
            </a:r>
            <a:endParaRPr lang="ar-DZ" dirty="0"/>
          </a:p>
          <a:p>
            <a:pPr algn="r" rtl="1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7045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تابع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بالنسبة للناتج المحلي الإجمالي لسنة الأساس 2020 سيكون 22024920مليون دينار </a:t>
            </a:r>
          </a:p>
          <a:p>
            <a:pPr algn="r" rtl="1"/>
            <a:r>
              <a:rPr lang="ar-DZ" dirty="0" smtClean="0"/>
              <a:t>بالنسبة لمعدل النمو السنوي للناتج المحلي الإجمالي يساوي 1,2% و نفرض انه سيبقى ثابتا و نستعمل حيث نضغط على عنوان المؤشر ثم نضغط على </a:t>
            </a:r>
            <a:r>
              <a:rPr lang="fr-FR" dirty="0" smtClean="0"/>
              <a:t>dupliquer</a:t>
            </a:r>
          </a:p>
        </p:txBody>
      </p:sp>
    </p:spTree>
    <p:extLst>
      <p:ext uri="{BB962C8B-B14F-4D97-AF65-F5344CB8AC3E}">
        <p14:creationId xmlns:p14="http://schemas.microsoft.com/office/powerpoint/2010/main" val="68743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27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61" y="757238"/>
            <a:ext cx="9093277" cy="57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032" y="1825625"/>
            <a:ext cx="8693574" cy="4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البرامج المتواجدة على برنامج الطيف الديموغرافي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كما هو موضح في الصورة الموالية و عند النقر على </a:t>
            </a:r>
            <a:r>
              <a:rPr lang="fr-FR" dirty="0" smtClean="0"/>
              <a:t> nouvelle projection </a:t>
            </a:r>
            <a:r>
              <a:rPr lang="ar-DZ" dirty="0" smtClean="0"/>
              <a:t> تظهر كل البرامج الموجودة  حيث نجد </a:t>
            </a:r>
          </a:p>
          <a:p>
            <a:pPr algn="r" rtl="1">
              <a:buFontTx/>
              <a:buChar char="-"/>
            </a:pPr>
            <a:r>
              <a:rPr lang="ar-DZ" dirty="0" smtClean="0"/>
              <a:t>برامج ديموغرافية : </a:t>
            </a:r>
            <a:r>
              <a:rPr lang="fr-FR" dirty="0" err="1" smtClean="0"/>
              <a:t>demproj</a:t>
            </a:r>
            <a:r>
              <a:rPr lang="fr-FR" dirty="0" smtClean="0"/>
              <a:t> , </a:t>
            </a:r>
            <a:r>
              <a:rPr lang="fr-FR" dirty="0" err="1" smtClean="0"/>
              <a:t>Famplan</a:t>
            </a:r>
            <a:r>
              <a:rPr lang="fr-FR" dirty="0" smtClean="0"/>
              <a:t> et Rapid</a:t>
            </a:r>
          </a:p>
          <a:p>
            <a:pPr algn="r" rtl="1">
              <a:buFontTx/>
              <a:buChar char="-"/>
            </a:pPr>
            <a:r>
              <a:rPr lang="ar-DZ" dirty="0" smtClean="0"/>
              <a:t>برامج السيدا ( </a:t>
            </a:r>
            <a:r>
              <a:rPr lang="fr-FR" dirty="0" smtClean="0"/>
              <a:t>VIH</a:t>
            </a:r>
            <a:r>
              <a:rPr lang="ar-DZ" dirty="0" smtClean="0"/>
              <a:t>) و فيها اربع برامج </a:t>
            </a:r>
          </a:p>
          <a:p>
            <a:pPr algn="r" rtl="1">
              <a:buFontTx/>
              <a:buChar char="-"/>
            </a:pPr>
            <a:r>
              <a:rPr lang="ar-DZ" dirty="0" smtClean="0"/>
              <a:t>برامج الامومة و صحة الأطفال (</a:t>
            </a:r>
            <a:r>
              <a:rPr lang="fr-FR" dirty="0" smtClean="0"/>
              <a:t>Maternel et sante infantile</a:t>
            </a:r>
            <a:r>
              <a:rPr lang="ar-DZ" dirty="0" smtClean="0"/>
              <a:t> ) ة فيها برنامجين </a:t>
            </a:r>
          </a:p>
          <a:p>
            <a:pPr algn="r" rtl="1">
              <a:buFontTx/>
              <a:buChar char="-"/>
            </a:pPr>
            <a:r>
              <a:rPr lang="ar-DZ" dirty="0" smtClean="0"/>
              <a:t>برامج صحية أخرى(</a:t>
            </a:r>
            <a:r>
              <a:rPr lang="fr-FR" dirty="0" smtClean="0"/>
              <a:t>autres priorités sanitaires </a:t>
            </a:r>
            <a:r>
              <a:rPr lang="ar-DZ" dirty="0" smtClean="0"/>
              <a:t>)  و فيها 5 برامج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0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66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906" y="1825625"/>
            <a:ext cx="88301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و بعد ادخال البيانات أعلاه نضغط على </a:t>
            </a:r>
            <a:r>
              <a:rPr lang="fr-FR" dirty="0"/>
              <a:t>OK </a:t>
            </a:r>
            <a:r>
              <a:rPr lang="ar-DZ" dirty="0"/>
              <a:t> للعودة الى نافذة </a:t>
            </a:r>
            <a:r>
              <a:rPr lang="fr-FR" dirty="0"/>
              <a:t>Rapid</a:t>
            </a:r>
          </a:p>
          <a:p>
            <a:pPr algn="r" rtl="1"/>
            <a:r>
              <a:rPr lang="ar-DZ" dirty="0"/>
              <a:t>ثم نضغط </a:t>
            </a:r>
            <a:r>
              <a:rPr lang="fr-FR" dirty="0"/>
              <a:t> </a:t>
            </a:r>
            <a:r>
              <a:rPr lang="fr-FR" dirty="0" err="1"/>
              <a:t>resultats</a:t>
            </a:r>
            <a:r>
              <a:rPr lang="fr-FR" dirty="0"/>
              <a:t> </a:t>
            </a:r>
            <a:r>
              <a:rPr lang="ar-DZ" dirty="0"/>
              <a:t> فنحصل على النتائج التالية </a:t>
            </a:r>
            <a:r>
              <a:rPr lang="ar-DZ" dirty="0" smtClean="0"/>
              <a:t>موزعة كالتالي :</a:t>
            </a:r>
          </a:p>
          <a:p>
            <a:pPr algn="r" rtl="1">
              <a:buFontTx/>
              <a:buChar char="-"/>
            </a:pPr>
            <a:r>
              <a:rPr lang="ar-DZ" dirty="0" smtClean="0"/>
              <a:t>السكان النشيطين </a:t>
            </a:r>
            <a:r>
              <a:rPr lang="fr-FR" dirty="0" smtClean="0"/>
              <a:t>population active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الوظائف المتوقعة</a:t>
            </a:r>
            <a:r>
              <a:rPr lang="fr-FR" dirty="0" smtClean="0"/>
              <a:t> </a:t>
            </a:r>
            <a:r>
              <a:rPr lang="ar-DZ" dirty="0" smtClean="0"/>
              <a:t> </a:t>
            </a:r>
            <a:r>
              <a:rPr lang="fr-FR" dirty="0" smtClean="0"/>
              <a:t>besoins en nouveaux emplois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الأطفال المعالون </a:t>
            </a:r>
            <a:r>
              <a:rPr lang="fr-FR" dirty="0" smtClean="0"/>
              <a:t>enfants à charge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الناتج المحلي الإجمالي </a:t>
            </a:r>
            <a:r>
              <a:rPr lang="fr-FR" dirty="0" smtClean="0"/>
              <a:t>PIB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الناتج المحلي / الفرد </a:t>
            </a:r>
            <a:r>
              <a:rPr lang="fr-FR" dirty="0" smtClean="0"/>
              <a:t>PIB/ habitant</a:t>
            </a:r>
            <a:endParaRPr lang="fr-FR" dirty="0"/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97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45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888" y="483327"/>
            <a:ext cx="9488224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بالضغط مثلا على السكان النشيطين لدينا النافذة التالية 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37" y="1825625"/>
            <a:ext cx="85755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حيث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نختار البيانات حسب كل سنة او كل 5 او 10 سنوات ( سنتركها كل سنة)</a:t>
            </a:r>
          </a:p>
          <a:p>
            <a:pPr algn="r" rtl="1"/>
            <a:r>
              <a:rPr lang="ar-DZ" dirty="0" smtClean="0"/>
              <a:t>يمكن الحصول على النتائج على شكل جدول او منحنى او كلاهما فنضغط على الاختيار الأخير </a:t>
            </a:r>
          </a:p>
          <a:p>
            <a:pPr algn="r" rtl="1"/>
            <a:r>
              <a:rPr lang="ar-DZ" dirty="0" smtClean="0"/>
              <a:t>ننقر </a:t>
            </a:r>
            <a:r>
              <a:rPr lang="fr-FR" dirty="0" smtClean="0"/>
              <a:t>OK </a:t>
            </a:r>
            <a:r>
              <a:rPr lang="ar-DZ" dirty="0" smtClean="0"/>
              <a:t> يظهر المنحنى و تحته الجدول التالي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33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09" y="1854926"/>
            <a:ext cx="8500581" cy="43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لنقل او طبع النتائج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ننقر بالفارة باليمين ثم نختار نقل (</a:t>
            </a:r>
            <a:r>
              <a:rPr lang="fr-FR" dirty="0" smtClean="0"/>
              <a:t>copier</a:t>
            </a:r>
            <a:r>
              <a:rPr lang="ar-DZ" dirty="0" smtClean="0"/>
              <a:t>) او طبع (</a:t>
            </a:r>
            <a:r>
              <a:rPr lang="fr-FR" dirty="0" smtClean="0"/>
              <a:t>imprimer </a:t>
            </a:r>
            <a:r>
              <a:rPr lang="ar-DZ" dirty="0" smtClean="0"/>
              <a:t>)</a:t>
            </a:r>
          </a:p>
          <a:p>
            <a:pPr marL="0" indent="0" algn="ctr" rtl="1">
              <a:buNone/>
            </a:pPr>
            <a:r>
              <a:rPr lang="ar-DZ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5" y="2521131"/>
            <a:ext cx="9757955" cy="42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4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89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61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smtClean="0"/>
              <a:t>برنامج اسقاط المؤشرات الاجتماعية و الاقتصادية </a:t>
            </a:r>
            <a:r>
              <a:rPr lang="fr-FR" dirty="0" smtClean="0"/>
              <a:t>Rapid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هذا  البرنامج يسمح بالقيام </a:t>
            </a:r>
            <a:r>
              <a:rPr lang="ar-DZ" dirty="0" err="1" smtClean="0"/>
              <a:t>باسقاط</a:t>
            </a:r>
            <a:r>
              <a:rPr lang="ar-DZ" dirty="0" smtClean="0"/>
              <a:t> المؤشرات الاجتماعية و الاقتصادية و التي تسمح بوضع الخطط و السياسات المستقبلية لتقدير احتياجات السكان  المصاحبة لنموهم</a:t>
            </a:r>
          </a:p>
          <a:p>
            <a:pPr marL="0" indent="0" algn="r" rtl="1">
              <a:buNone/>
            </a:pPr>
            <a:r>
              <a:rPr lang="ar-DZ" dirty="0" smtClean="0"/>
              <a:t>و لا يمكن التعامل مع هذا البرنامج الا اذا توفرت اسقاطات سكانية </a:t>
            </a:r>
          </a:p>
          <a:p>
            <a:pPr marL="0" indent="0" algn="r" rtl="1">
              <a:buNone/>
            </a:pPr>
            <a:r>
              <a:rPr lang="ar-DZ" dirty="0"/>
              <a:t> </a:t>
            </a:r>
            <a:r>
              <a:rPr lang="ar-DZ" dirty="0" smtClean="0"/>
              <a:t>للقيام بهذه الاسقاطات نتبع الخطوات التالي :</a:t>
            </a:r>
          </a:p>
          <a:p>
            <a:pPr marL="0" indent="0" algn="r" rtl="1">
              <a:buNone/>
            </a:pPr>
            <a:r>
              <a:rPr lang="ar-DZ" dirty="0" smtClean="0"/>
              <a:t>نعود الى </a:t>
            </a:r>
            <a:r>
              <a:rPr lang="ar-DZ" dirty="0" err="1" smtClean="0"/>
              <a:t>الى</a:t>
            </a:r>
            <a:r>
              <a:rPr lang="ar-DZ" dirty="0" smtClean="0"/>
              <a:t> البرنامج </a:t>
            </a:r>
            <a:r>
              <a:rPr lang="fr-FR" dirty="0" smtClean="0"/>
              <a:t>Spectrum </a:t>
            </a:r>
            <a:r>
              <a:rPr lang="ar-DZ" dirty="0" smtClean="0"/>
              <a:t> ثم نفتح الملف السابق الذي يحوي اسقاط السكان الذي اجريناه سابقا و اسم الملف هو </a:t>
            </a:r>
            <a:r>
              <a:rPr lang="fr-FR" dirty="0" smtClean="0"/>
              <a:t>proj1</a:t>
            </a:r>
          </a:p>
        </p:txBody>
      </p:sp>
    </p:spTree>
    <p:extLst>
      <p:ext uri="{BB962C8B-B14F-4D97-AF65-F5344CB8AC3E}">
        <p14:creationId xmlns:p14="http://schemas.microsoft.com/office/powerpoint/2010/main" val="110290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ملاحظة هامة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DZ" sz="4400" dirty="0" smtClean="0"/>
              <a:t>نذكر انه  للقيام بهذه الاسقاطات يجب النقر على البرنامج </a:t>
            </a:r>
            <a:r>
              <a:rPr lang="fr-FR" sz="4400" dirty="0" smtClean="0"/>
              <a:t>Rapid </a:t>
            </a:r>
            <a:r>
              <a:rPr lang="ar-DZ" sz="4400" dirty="0" smtClean="0"/>
              <a:t> ثم نقوم </a:t>
            </a:r>
            <a:r>
              <a:rPr lang="ar-DZ" sz="4400" dirty="0" err="1" smtClean="0"/>
              <a:t>بالاسقاط</a:t>
            </a:r>
            <a:r>
              <a:rPr lang="ar-DZ" sz="4400" dirty="0" smtClean="0"/>
              <a:t> السكاني بحيث اذا لم تقم بهذه الخطوة فان البرنامج المطلوب سوف لن يظهر على قائمة </a:t>
            </a:r>
            <a:r>
              <a:rPr lang="fr-FR" sz="4400" dirty="0" smtClean="0"/>
              <a:t>MODULES </a:t>
            </a:r>
          </a:p>
          <a:p>
            <a:pPr marL="0" indent="0" algn="just" rtl="1">
              <a:buNone/>
            </a:pP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7678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 smtClean="0"/>
              <a:t>خطوات الاسقاط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نفتح الملف السابق </a:t>
            </a:r>
            <a:r>
              <a:rPr lang="fr-FR" dirty="0" smtClean="0"/>
              <a:t>proj1 </a:t>
            </a:r>
            <a:r>
              <a:rPr lang="ar-DZ" dirty="0" smtClean="0"/>
              <a:t> بالنقر على </a:t>
            </a:r>
            <a:r>
              <a:rPr lang="fr-FR" dirty="0" smtClean="0"/>
              <a:t>ouvrir une projection </a:t>
            </a:r>
            <a:r>
              <a:rPr lang="fr-FR" dirty="0" err="1" smtClean="0"/>
              <a:t>existance</a:t>
            </a:r>
            <a:r>
              <a:rPr lang="fr-FR" dirty="0" smtClean="0"/>
              <a:t> </a:t>
            </a:r>
            <a:r>
              <a:rPr lang="ar-DZ" dirty="0" smtClean="0"/>
              <a:t> تظهر النافذة التالية و التي يظهر فيها الملف السابق كما هو مشار اليه </a:t>
            </a:r>
            <a:endParaRPr lang="ar-DZ" dirty="0" smtClean="0"/>
          </a:p>
          <a:p>
            <a:pPr marL="0" indent="0" algn="ctr" rtl="1">
              <a:buNone/>
            </a:pPr>
            <a:endParaRPr lang="ar-DZ" dirty="0" smtClean="0"/>
          </a:p>
          <a:p>
            <a:pPr marL="0" indent="0" algn="r" rtl="1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2625633"/>
            <a:ext cx="7878274" cy="42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تابع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و بالضغط على </a:t>
            </a:r>
            <a:r>
              <a:rPr lang="fr-FR" dirty="0" smtClean="0"/>
              <a:t>Modules </a:t>
            </a:r>
            <a:r>
              <a:rPr lang="ar-DZ" dirty="0" smtClean="0"/>
              <a:t> يظهر البرنامجين </a:t>
            </a:r>
            <a:r>
              <a:rPr lang="fr-FR" dirty="0" err="1" smtClean="0"/>
              <a:t>Demproj</a:t>
            </a:r>
            <a:r>
              <a:rPr lang="fr-FR" dirty="0" smtClean="0"/>
              <a:t> </a:t>
            </a:r>
            <a:r>
              <a:rPr lang="ar-DZ" dirty="0" smtClean="0"/>
              <a:t> و </a:t>
            </a:r>
            <a:r>
              <a:rPr lang="fr-FR" dirty="0" smtClean="0"/>
              <a:t>Rapid  </a:t>
            </a:r>
            <a:r>
              <a:rPr lang="ar-DZ" dirty="0" smtClean="0"/>
              <a:t> فنضغط على </a:t>
            </a:r>
            <a:r>
              <a:rPr lang="fr-FR" dirty="0" smtClean="0"/>
              <a:t>Rapid</a:t>
            </a:r>
            <a:endParaRPr lang="ar-DZ" dirty="0" smtClean="0"/>
          </a:p>
          <a:p>
            <a:pPr marL="0" indent="0" algn="r" rtl="1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6" y="2625634"/>
            <a:ext cx="906562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تظهر النافذة التالية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10" y="1502229"/>
            <a:ext cx="7798524" cy="46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0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تابع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DZ" dirty="0" smtClean="0"/>
              <a:t>يمكن ملاحظة شريط مكون من كل الاحتياجات  في 5 قطاعات والتي يمكن اسقاطها و هي :</a:t>
            </a:r>
          </a:p>
          <a:p>
            <a:pPr marL="0" indent="0" algn="r" rtl="1">
              <a:buNone/>
            </a:pPr>
            <a:r>
              <a:rPr lang="fr-FR" dirty="0" smtClean="0"/>
              <a:t>Economie –</a:t>
            </a:r>
            <a:r>
              <a:rPr lang="fr-FR" dirty="0" err="1" smtClean="0"/>
              <a:t>education</a:t>
            </a:r>
            <a:r>
              <a:rPr lang="fr-FR" dirty="0" smtClean="0"/>
              <a:t>-santé – urbanisation- agriculture –</a:t>
            </a:r>
          </a:p>
          <a:p>
            <a:pPr marL="0" indent="0" algn="r" rtl="1">
              <a:buNone/>
            </a:pPr>
            <a:r>
              <a:rPr lang="ar-DZ" dirty="0"/>
              <a:t> </a:t>
            </a:r>
            <a:r>
              <a:rPr lang="ar-DZ" dirty="0" smtClean="0"/>
              <a:t>وقائمة النتائج حسب القطاع المطلوب </a:t>
            </a:r>
          </a:p>
          <a:p>
            <a:pPr marL="0" indent="0" algn="r" rtl="1">
              <a:buNone/>
            </a:pPr>
            <a:r>
              <a:rPr lang="ar-DZ" dirty="0" smtClean="0"/>
              <a:t>و بالضغط على كل قطاع نحصل على النوافذ التالية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9453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568</Words>
  <Application>Microsoft Office PowerPoint</Application>
  <PresentationFormat>Grand écran</PresentationFormat>
  <Paragraphs>62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Thème Office</vt:lpstr>
      <vt:lpstr>الدرس الثاني : استخدام برنامج RAPID   </vt:lpstr>
      <vt:lpstr>البرامج المتواجدة على برنامج الطيف الديموغرافي </vt:lpstr>
      <vt:lpstr>Présentation PowerPoint</vt:lpstr>
      <vt:lpstr>برنامج اسقاط المؤشرات الاجتماعية و الاقتصادية Rapid </vt:lpstr>
      <vt:lpstr>ملاحظة هامة </vt:lpstr>
      <vt:lpstr>خطوات الاسقاط </vt:lpstr>
      <vt:lpstr>تابع </vt:lpstr>
      <vt:lpstr>تظهر النافذة التالية </vt:lpstr>
      <vt:lpstr>تابع </vt:lpstr>
      <vt:lpstr>قطاع الاقتصاد </vt:lpstr>
      <vt:lpstr>قطاع التربية </vt:lpstr>
      <vt:lpstr>قطاع الصحة </vt:lpstr>
      <vt:lpstr>التحضر </vt:lpstr>
      <vt:lpstr>الفلاحة </vt:lpstr>
      <vt:lpstr>الاسقاط</vt:lpstr>
      <vt:lpstr>تابع </vt:lpstr>
      <vt:lpstr>تابع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بالضغط مثلا على السكان النشيطين لدينا النافذة التالية  </vt:lpstr>
      <vt:lpstr>حيث </vt:lpstr>
      <vt:lpstr>Présentation PowerPoint</vt:lpstr>
      <vt:lpstr>لنقل او طبع النتائج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استخدام برنامج RAPID</dc:title>
  <dc:creator>DELL_INS</dc:creator>
  <cp:lastModifiedBy>DELL_INS</cp:lastModifiedBy>
  <cp:revision>27</cp:revision>
  <dcterms:created xsi:type="dcterms:W3CDTF">2020-04-06T18:13:43Z</dcterms:created>
  <dcterms:modified xsi:type="dcterms:W3CDTF">2020-04-07T19:12:42Z</dcterms:modified>
</cp:coreProperties>
</file>