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09/04/2021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education.gov.d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67000" y="2643182"/>
            <a:ext cx="6477000" cy="1828800"/>
          </a:xfrm>
        </p:spPr>
        <p:txBody>
          <a:bodyPr/>
          <a:lstStyle/>
          <a:p>
            <a:pPr algn="r" rtl="1"/>
            <a:r>
              <a:rPr lang="ar-DZ" b="1" dirty="0" smtClean="0"/>
              <a:t>المحاضرة </a:t>
            </a:r>
            <a:r>
              <a:rPr lang="fr-CA" b="1" dirty="0" smtClean="0"/>
              <a:t>04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 smtClean="0"/>
              <a:t>البريد الالكتروني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57418" y="285728"/>
            <a:ext cx="698658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مقياس إعلام آلي</a:t>
            </a:r>
            <a:r>
              <a:rPr lang="fr-CA" sz="44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سنة أولي </a:t>
            </a:r>
            <a:r>
              <a:rPr lang="ar-DZ" sz="4400" dirty="0" smtClean="0">
                <a:latin typeface="+mj-lt"/>
                <a:ea typeface="+mj-ea"/>
                <a:cs typeface="+mj-cs"/>
              </a:rPr>
              <a:t>جدع مشترك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علوم اجتماعية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4"/>
          <p:cNvSpPr txBox="1">
            <a:spLocks/>
          </p:cNvSpPr>
          <p:nvPr/>
        </p:nvSpPr>
        <p:spPr>
          <a:xfrm>
            <a:off x="2438400" y="5429264"/>
            <a:ext cx="6705600" cy="523220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الأستاذة بريشي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compaq\Desktop\semestre 2 inf2\ما_هو_البريد_الإلكتروني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786182" cy="6000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نصائح لمستعملي البريد الالكتروني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4958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لا تعطي كلمة السر التي تخصك لأي جهة خاصة عبر البريد الإلكتروني .</a:t>
            </a:r>
          </a:p>
          <a:p>
            <a:pPr algn="r" rtl="1"/>
            <a:r>
              <a:rPr lang="ar-DZ" dirty="0" smtClean="0"/>
              <a:t>غير كلمة السر بشكل دوري ومحاولة استخدام الأرقام </a:t>
            </a:r>
            <a:r>
              <a:rPr lang="ar-DZ" dirty="0" err="1" smtClean="0"/>
              <a:t>والحرو</a:t>
            </a:r>
            <a:r>
              <a:rPr lang="ar-DZ" dirty="0" smtClean="0"/>
              <a:t> ف .</a:t>
            </a:r>
          </a:p>
          <a:p>
            <a:pPr algn="r" rtl="1"/>
            <a:r>
              <a:rPr lang="ar-DZ" dirty="0" smtClean="0"/>
              <a:t>لا ترد على أي رسالة التي تشك بمصدرها , خاصة </a:t>
            </a:r>
            <a:r>
              <a:rPr lang="fr-FR" dirty="0" smtClean="0"/>
              <a:t>spam</a:t>
            </a:r>
          </a:p>
          <a:p>
            <a:pPr algn="r" rtl="1"/>
            <a:r>
              <a:rPr lang="ar-DZ" dirty="0" smtClean="0"/>
              <a:t>لا تفتح الملفات المرفقة مع الرسائل إلا بعد الكشف عليها ببرامج الحماية من الفيروسات .</a:t>
            </a:r>
          </a:p>
          <a:p>
            <a:pPr algn="r" rtl="1"/>
            <a:r>
              <a:rPr lang="ar-DZ" dirty="0" smtClean="0"/>
              <a:t>حاول استخدام الإصدارات الجديدة للمتصفحات .</a:t>
            </a:r>
          </a:p>
          <a:p>
            <a:pPr algn="just" rtl="1"/>
            <a:r>
              <a:rPr lang="ar-DZ" dirty="0" smtClean="0"/>
              <a:t>عند خروجك من حسابك الخاص اضغط على زر الخروج  </a:t>
            </a:r>
            <a:r>
              <a:rPr lang="fr-CA" dirty="0" smtClean="0"/>
              <a:t>d</a:t>
            </a:r>
            <a:r>
              <a:rPr lang="fr-FR" dirty="0" err="1" smtClean="0"/>
              <a:t>éconnecter</a:t>
            </a:r>
            <a:r>
              <a:rPr lang="fr-FR" dirty="0" smtClean="0"/>
              <a:t> </a:t>
            </a:r>
            <a:r>
              <a:rPr lang="ar-DZ" dirty="0" smtClean="0"/>
              <a:t>عند دخولك إلى حسابك على الشبكة من مقهى إنترنت عام يجب على المستخدم أن يغلق المتصفح بالكامل بعد</a:t>
            </a:r>
            <a:r>
              <a:rPr lang="fr-CA" dirty="0" smtClean="0"/>
              <a:t> </a:t>
            </a:r>
            <a:r>
              <a:rPr lang="ar-DZ" dirty="0" smtClean="0"/>
              <a:t>الخروج من موقع البريد الخاص بك 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تعريف البريد الإلكتروني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495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يُعرَّف البريد الإلكتروني </a:t>
            </a:r>
            <a:r>
              <a:rPr lang="fr-FR" dirty="0" err="1" smtClean="0"/>
              <a:t>Electronic</a:t>
            </a:r>
            <a:r>
              <a:rPr lang="fr-FR" dirty="0" smtClean="0"/>
              <a:t> Mail </a:t>
            </a:r>
            <a:r>
              <a:rPr lang="ar-DZ" dirty="0" smtClean="0"/>
              <a:t>أو ما يُشار له بالاختصار </a:t>
            </a:r>
            <a:r>
              <a:rPr lang="fr-FR" dirty="0" smtClean="0"/>
              <a:t>Email</a:t>
            </a:r>
            <a:r>
              <a:rPr lang="ar-DZ" dirty="0" smtClean="0"/>
              <a:t> هو عملية تبادل رسائل التي يتم تخزينها بأجهزة الكمبيوتر سواء كانت على شبكة الإنترنت العالمية </a:t>
            </a:r>
            <a:r>
              <a:rPr lang="ar-DZ" dirty="0" err="1" smtClean="0"/>
              <a:t>أوعلى</a:t>
            </a:r>
            <a:r>
              <a:rPr lang="ar-DZ" dirty="0" smtClean="0"/>
              <a:t> أي نوع من الشبكات سواء كانت المحلية أو الشبكات الأكبر وتتم بواسطة وسائل الاتصال التلفونية . البريد الإلكتروني عبارة عن نصوص يتمّ تبادلها من وإلى أيّ شخص يمتلك عنوان بريد إلكتروني حول العالم.</a:t>
            </a:r>
          </a:p>
          <a:p>
            <a:pPr algn="r" rtl="1"/>
            <a:r>
              <a:rPr lang="ar-DZ" dirty="0" smtClean="0"/>
              <a:t>وهناك العديد من المواقع المختصة بهذه التقنية وهي معروفة ومتميّزة بخدماتها الجيدة؛ </a:t>
            </a:r>
            <a:r>
              <a:rPr lang="ar-DZ" dirty="0" err="1" smtClean="0"/>
              <a:t>كالجي</a:t>
            </a:r>
            <a:r>
              <a:rPr lang="ar-DZ" dirty="0" smtClean="0"/>
              <a:t> ميل </a:t>
            </a:r>
            <a:r>
              <a:rPr lang="fr-FR" b="1" dirty="0" smtClean="0"/>
              <a:t>GMAIL ،</a:t>
            </a:r>
            <a:r>
              <a:rPr lang="ar-DZ" dirty="0" err="1" smtClean="0"/>
              <a:t>والهوت</a:t>
            </a:r>
            <a:r>
              <a:rPr lang="ar-DZ" dirty="0" smtClean="0"/>
              <a:t> ميل </a:t>
            </a:r>
            <a:r>
              <a:rPr lang="fr-FR" b="1" dirty="0" smtClean="0"/>
              <a:t>HOTMAIL ، </a:t>
            </a:r>
            <a:r>
              <a:rPr lang="ar-DZ" b="1" dirty="0" err="1" smtClean="0"/>
              <a:t>والياهو</a:t>
            </a:r>
            <a:r>
              <a:rPr lang="ar-DZ" b="1" dirty="0" smtClean="0"/>
              <a:t> ميل </a:t>
            </a:r>
            <a:r>
              <a:rPr lang="fr-FR" b="1" dirty="0" smtClean="0"/>
              <a:t>YAHOO MAIL ، </a:t>
            </a:r>
            <a:r>
              <a:rPr lang="ar-DZ" b="1" dirty="0" err="1" smtClean="0"/>
              <a:t>والآوت</a:t>
            </a:r>
            <a:r>
              <a:rPr lang="ar-DZ" b="1" dirty="0" smtClean="0"/>
              <a:t> </a:t>
            </a:r>
            <a:r>
              <a:rPr lang="ar-DZ" b="1" dirty="0" err="1" smtClean="0"/>
              <a:t>لوك</a:t>
            </a:r>
            <a:r>
              <a:rPr lang="ar-DZ" b="1" dirty="0" smtClean="0"/>
              <a:t> </a:t>
            </a:r>
            <a:r>
              <a:rPr lang="fr-FR" b="1" dirty="0" smtClean="0"/>
              <a:t>MS </a:t>
            </a:r>
            <a:r>
              <a:rPr lang="fr-FR" b="1" dirty="0" err="1" smtClean="0"/>
              <a:t>outlook</a:t>
            </a:r>
            <a:r>
              <a:rPr lang="fr-FR" b="1" dirty="0" smtClean="0"/>
              <a:t>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err="1" smtClean="0"/>
              <a:t>نشاة</a:t>
            </a:r>
            <a:r>
              <a:rPr lang="ar-DZ" b="1" dirty="0" smtClean="0"/>
              <a:t> البريد الإلكتروني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DZ" dirty="0" err="1" smtClean="0"/>
              <a:t>توملينسون</a:t>
            </a:r>
            <a:r>
              <a:rPr lang="ar-DZ" dirty="0" smtClean="0"/>
              <a:t> هو مبرمج أمريكي ابتكر الرسائل الالكترونية واخترع البريد الالكتروني، تخرج في معهد </a:t>
            </a:r>
            <a:r>
              <a:rPr lang="ar-DZ" dirty="0" err="1" smtClean="0"/>
              <a:t>ماساشوستس</a:t>
            </a:r>
            <a:r>
              <a:rPr lang="ar-DZ" dirty="0" smtClean="0"/>
              <a:t> للتكنولوجيا عام 1965 </a:t>
            </a:r>
            <a:r>
              <a:rPr lang="ar-DZ" dirty="0" err="1" smtClean="0"/>
              <a:t>م</a:t>
            </a:r>
            <a:r>
              <a:rPr lang="ar-DZ" dirty="0" smtClean="0"/>
              <a:t>، ثم عمل مع فريق شركة </a:t>
            </a:r>
            <a:r>
              <a:rPr lang="ar-DZ" dirty="0" err="1" smtClean="0"/>
              <a:t>بي</a:t>
            </a:r>
            <a:r>
              <a:rPr lang="ar-DZ" dirty="0" smtClean="0"/>
              <a:t> </a:t>
            </a:r>
            <a:r>
              <a:rPr lang="ar-DZ" dirty="0" err="1" smtClean="0"/>
              <a:t>بي</a:t>
            </a:r>
            <a:r>
              <a:rPr lang="ar-DZ" dirty="0" smtClean="0"/>
              <a:t> أن في ولاية </a:t>
            </a:r>
            <a:r>
              <a:rPr lang="ar-DZ" dirty="0" err="1" smtClean="0"/>
              <a:t>ماساشوستس</a:t>
            </a:r>
            <a:r>
              <a:rPr lang="ar-DZ" dirty="0" smtClean="0"/>
              <a:t>، وقد جاء اختراعه للبريد الالكتروني عن طريقة المصادفة دون أن يكون مخططاً لذلك مسبقاً مثل باقي اختراعاته، وقد أرسل </a:t>
            </a:r>
            <a:r>
              <a:rPr lang="ar-DZ" dirty="0" err="1" smtClean="0"/>
              <a:t>توملينسون</a:t>
            </a:r>
            <a:r>
              <a:rPr lang="ar-DZ" dirty="0" smtClean="0"/>
              <a:t> لنفسه أول رسالة الكترونية في يوليو 1971 ، وقد وصلت رسالته إلى العنوان الذي حدّده لها على الفور، علما أنّه لا يذكر من محتوى الرسالة شيئا سوى أنّها كانت تجميعا لأحرف كتبها بصورةٍ عشوائيّة.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العناوين البريدية الإلكترونية: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جميع العناوين البريدية الإلكترونية هي ذات طابع واحد، حيث تكون الكلمات المكونة له بالشكل الآتي:</a:t>
            </a:r>
          </a:p>
          <a:p>
            <a:pPr algn="r" rtl="1"/>
            <a:r>
              <a:rPr lang="ar-DZ" dirty="0" smtClean="0"/>
              <a:t>اسم صاحب العنوان وتليه علامة  @ ثم اسم الكمبيوتر الذي ستصل إليه الرسالة.</a:t>
            </a:r>
            <a:r>
              <a:rPr lang="ar-DZ" b="1" dirty="0" smtClean="0"/>
              <a:t> </a:t>
            </a:r>
            <a:r>
              <a:rPr lang="ar-DZ" dirty="0" smtClean="0"/>
              <a:t>مثلا :عنوان هذه المجلة وهو</a:t>
            </a:r>
          </a:p>
          <a:p>
            <a:pPr algn="l"/>
            <a:r>
              <a:rPr lang="fr-FR" b="1" dirty="0" smtClean="0">
                <a:hlinkClick r:id="rId2"/>
              </a:rPr>
              <a:t>info@education.gov.dz</a:t>
            </a:r>
            <a:r>
              <a:rPr lang="fr-FR" b="1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عناصر العناوين البريدية الإلكترونية: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4495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يحتوي البريد الإلكتروني على علامة يرمز لها بالرمز @وهي تعني عند </a:t>
            </a:r>
            <a:r>
              <a:rPr lang="ar-DZ" dirty="0" err="1" smtClean="0"/>
              <a:t>او</a:t>
            </a:r>
            <a:r>
              <a:rPr lang="ar-DZ" dirty="0" smtClean="0"/>
              <a:t> في.</a:t>
            </a:r>
          </a:p>
          <a:p>
            <a:pPr algn="r" rtl="1"/>
            <a:r>
              <a:rPr lang="ar-DZ" dirty="0" smtClean="0"/>
              <a:t>الجزء الموجود على الجهة اليسارية للعلامة @ هو </a:t>
            </a:r>
            <a:r>
              <a:rPr lang="ar-DZ" dirty="0" err="1" smtClean="0"/>
              <a:t>إسم</a:t>
            </a:r>
            <a:r>
              <a:rPr lang="ar-DZ" dirty="0" smtClean="0"/>
              <a:t> المستخدم</a:t>
            </a:r>
            <a:r>
              <a:rPr lang="fr-FR" dirty="0" smtClean="0"/>
              <a:t> User Name</a:t>
            </a:r>
            <a:r>
              <a:rPr lang="ar-DZ" dirty="0" smtClean="0"/>
              <a:t>.</a:t>
            </a:r>
            <a:endParaRPr lang="fr-FR" dirty="0" smtClean="0"/>
          </a:p>
          <a:p>
            <a:pPr algn="just" rtl="1"/>
            <a:r>
              <a:rPr lang="ar-DZ" dirty="0" smtClean="0"/>
              <a:t>الجزء الموجود في الجانب اليميني للعلامة @ هو اسم  المضيف</a:t>
            </a:r>
            <a:r>
              <a:rPr lang="fr-FR" dirty="0" smtClean="0"/>
              <a:t>.(Domain) </a:t>
            </a:r>
            <a:r>
              <a:rPr lang="ar-DZ" dirty="0" smtClean="0"/>
              <a:t>والحقل </a:t>
            </a:r>
            <a:r>
              <a:rPr lang="fr-FR" dirty="0" smtClean="0"/>
              <a:t>Host</a:t>
            </a:r>
            <a:r>
              <a:rPr lang="ar-DZ" dirty="0" smtClean="0"/>
              <a:t>. والمضيف هو الكمبيوتر الذي يستضيف ويحوي على حساب </a:t>
            </a:r>
            <a:r>
              <a:rPr lang="ar-DZ" dirty="0" err="1" smtClean="0"/>
              <a:t>الأنترنت</a:t>
            </a:r>
            <a:r>
              <a:rPr lang="ar-DZ" dirty="0" smtClean="0"/>
              <a:t> والحقل هو الشبكة التي يكون المضيف متصل </a:t>
            </a:r>
            <a:r>
              <a:rPr lang="ar-DZ" dirty="0" err="1" smtClean="0"/>
              <a:t>بها</a:t>
            </a:r>
            <a:r>
              <a:rPr lang="ar-DZ" dirty="0" smtClean="0"/>
              <a:t>.</a:t>
            </a:r>
          </a:p>
          <a:p>
            <a:pPr algn="ctr">
              <a:buNone/>
            </a:pPr>
            <a:r>
              <a:rPr lang="fr-FR" dirty="0" err="1" smtClean="0"/>
              <a:t>Abcd</a:t>
            </a:r>
            <a:r>
              <a:rPr lang="ar-DZ" dirty="0" smtClean="0"/>
              <a:t>       </a:t>
            </a:r>
            <a:r>
              <a:rPr lang="fr-FR" dirty="0" smtClean="0"/>
              <a:t> @</a:t>
            </a:r>
            <a:r>
              <a:rPr lang="ar-DZ" dirty="0" smtClean="0"/>
              <a:t>     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mail </a:t>
            </a:r>
            <a:r>
              <a:rPr lang="ar-DZ" dirty="0" smtClean="0"/>
              <a:t>      </a:t>
            </a:r>
            <a:r>
              <a:rPr lang="fr-FR" dirty="0" smtClean="0"/>
              <a:t>.</a:t>
            </a:r>
            <a:r>
              <a:rPr lang="fr-FR" dirty="0" err="1" smtClean="0"/>
              <a:t>com</a:t>
            </a:r>
            <a:endParaRPr lang="fr-FR" dirty="0" smtClean="0"/>
          </a:p>
          <a:p>
            <a:pPr algn="ctr">
              <a:buNone/>
            </a:pPr>
            <a:r>
              <a:rPr lang="ar-DZ" dirty="0" smtClean="0"/>
              <a:t>  اسم الحقل           اسم المضيف     في         اسم المستخدم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يتغير اسم الحقل حسب نوع عمل المضيف.</a:t>
            </a:r>
          </a:p>
          <a:p>
            <a:pPr algn="r" rtl="1"/>
            <a:r>
              <a:rPr lang="ar-DZ" dirty="0" smtClean="0"/>
              <a:t>في الجدول التالي تظهر أسماء الحقول المختلفة، والى ماذا يرمز كل واحد منها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84486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عناصر العناوين البريدية الإلكترونية:</a:t>
            </a:r>
            <a:endParaRPr lang="fr-F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خصائص البريد الإلكتروني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686320"/>
          </a:xfrm>
        </p:spPr>
        <p:txBody>
          <a:bodyPr>
            <a:normAutofit lnSpcReduction="10000"/>
          </a:bodyPr>
          <a:lstStyle/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سرعة وصول الرسالة، حيث يمكن إرسال رسالة إلى أي مكان في العالم خلال لحظات.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لا يوجد وسيط بين المرسل والمستقبل (إلغاء جميع الحواجز الإدارية).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كلفة معدومة أو منخفضة للإرسال.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يتم الإرسال واستلام الرد خلال مدة وجيزة من الزمن.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يمكن ربط ملفات إضافية بالبريد الإلكتروني.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يستطيع المستقبل أن يحصل على الرسالة في الوقت الذي يناسبه.</a:t>
            </a:r>
          </a:p>
          <a:p>
            <a:pPr algn="just" rtl="1">
              <a:buFont typeface="Wingdings" pitchFamily="2" charset="2"/>
              <a:buChar char="Ø"/>
            </a:pPr>
            <a:r>
              <a:rPr lang="ar-DZ" dirty="0" smtClean="0"/>
              <a:t>يستطيع المرسل إرسال عدة رسائل إلى جهات مختلفة في الوقت نفسه.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ايجابيات البريد الالكتروني: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495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1. سريع </a:t>
            </a:r>
            <a:r>
              <a:rPr lang="ar-DZ" dirty="0" err="1" smtClean="0"/>
              <a:t>و</a:t>
            </a:r>
            <a:r>
              <a:rPr lang="ar-DZ" dirty="0" smtClean="0"/>
              <a:t> ذو كلفة زهيدة.</a:t>
            </a:r>
          </a:p>
          <a:p>
            <a:pPr algn="r" rtl="1">
              <a:buNone/>
            </a:pPr>
            <a:r>
              <a:rPr lang="ar-DZ" dirty="0" smtClean="0"/>
              <a:t>2. يتجاوز التوقيتات الزمنية والمناطق الجغرافية.</a:t>
            </a:r>
          </a:p>
          <a:p>
            <a:pPr algn="r" rtl="1">
              <a:buNone/>
            </a:pPr>
            <a:r>
              <a:rPr lang="ar-DZ" dirty="0" smtClean="0"/>
              <a:t>3. يمكن إرساله إلى شخص أو مجموعة أشخاص في الوقت نفسه.</a:t>
            </a:r>
          </a:p>
          <a:p>
            <a:pPr algn="r" rtl="1">
              <a:buNone/>
            </a:pPr>
            <a:r>
              <a:rPr lang="ar-DZ" dirty="0" smtClean="0"/>
              <a:t>4. القوائم البريدية وهي إمكانية عمل قائمة بعناوين خاصة يتم إرسال الرسالة مرة واحدة لمن فيها.</a:t>
            </a:r>
          </a:p>
          <a:p>
            <a:pPr algn="r" rtl="1">
              <a:buNone/>
            </a:pPr>
            <a:r>
              <a:rPr lang="ar-DZ" dirty="0" smtClean="0"/>
              <a:t>5. إرسال ملفات النص والصور والصوت والجداول الإلكترونية كملحقات مع الرسالة.</a:t>
            </a:r>
          </a:p>
          <a:p>
            <a:pPr algn="r" rtl="1">
              <a:buNone/>
            </a:pPr>
            <a:r>
              <a:rPr lang="ar-DZ" dirty="0" smtClean="0"/>
              <a:t>6. تبادل المعلومات مع أشخاص غير معروفين.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سلبيات البريد الإلكتروني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الاطلاع على محتوياته لا </a:t>
            </a:r>
            <a:r>
              <a:rPr lang="ar-DZ" dirty="0" err="1" smtClean="0"/>
              <a:t>سيما</a:t>
            </a:r>
            <a:r>
              <a:rPr lang="ar-DZ" dirty="0" smtClean="0"/>
              <a:t> أولئك الذين يطلق عليهم مصطلح </a:t>
            </a:r>
            <a:r>
              <a:rPr lang="ar-DZ" dirty="0" err="1" smtClean="0"/>
              <a:t>الهاكرز</a:t>
            </a:r>
            <a:r>
              <a:rPr lang="ar-DZ" dirty="0" smtClean="0"/>
              <a:t> أي المخترقين .</a:t>
            </a:r>
          </a:p>
          <a:p>
            <a:pPr algn="r" rtl="1"/>
            <a:r>
              <a:rPr lang="ar-DZ" dirty="0" smtClean="0"/>
              <a:t>احتواء بعض الرسائل على الفيروسات الحاسوبية التي تلحق أضرار </a:t>
            </a:r>
            <a:r>
              <a:rPr lang="ar-DZ" dirty="0" err="1" smtClean="0"/>
              <a:t>اً</a:t>
            </a:r>
            <a:r>
              <a:rPr lang="ar-DZ" dirty="0" smtClean="0"/>
              <a:t> بالغة بالمستخدم وبجهازه بمجرد محاولته قراءة أي من تلك الرسائل . </a:t>
            </a:r>
          </a:p>
          <a:p>
            <a:pPr algn="r" rtl="1"/>
            <a:r>
              <a:rPr lang="ar-DZ" dirty="0" smtClean="0"/>
              <a:t>استخدام بريدك الإلكتروني لأغراض دعائية من قبل بعض الشركات دون أخذ إذنك فيصبح لديك رسائل غير مرغوب </a:t>
            </a:r>
            <a:r>
              <a:rPr lang="ar-DZ" dirty="0" err="1" smtClean="0"/>
              <a:t>بها</a:t>
            </a:r>
            <a:r>
              <a:rPr lang="ar-DZ" dirty="0" smtClean="0"/>
              <a:t> كثيرة جد </a:t>
            </a:r>
            <a:r>
              <a:rPr lang="ar-DZ" dirty="0" err="1" smtClean="0"/>
              <a:t>اً</a:t>
            </a:r>
            <a:r>
              <a:rPr lang="ar-DZ" dirty="0" smtClean="0"/>
              <a:t> كونه غير آمن : البريد الإلكتروني ليس آمن </a:t>
            </a:r>
            <a:r>
              <a:rPr lang="ar-DZ" dirty="0" err="1" smtClean="0"/>
              <a:t>اً</a:t>
            </a:r>
            <a:r>
              <a:rPr lang="ar-DZ" dirty="0" smtClean="0"/>
              <a:t> تمام </a:t>
            </a:r>
            <a:r>
              <a:rPr lang="ar-DZ" dirty="0" err="1" smtClean="0"/>
              <a:t>اً</a:t>
            </a:r>
            <a:r>
              <a:rPr lang="ar-DZ" dirty="0" smtClean="0"/>
              <a:t> وهذا يعني أن بوسع آخرين.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669</Words>
  <PresentationFormat>Affichage à l'écran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المحاضرة 04: البريد الالكتروني</vt:lpstr>
      <vt:lpstr>تعريف البريد الإلكتروني</vt:lpstr>
      <vt:lpstr>نشاة البريد الإلكتروني</vt:lpstr>
      <vt:lpstr>العناوين البريدية الإلكترونية:</vt:lpstr>
      <vt:lpstr>عناصر العناوين البريدية الإلكترونية:</vt:lpstr>
      <vt:lpstr>عناصر العناوين البريدية الإلكترونية:</vt:lpstr>
      <vt:lpstr>خصائص البريد الإلكتروني :</vt:lpstr>
      <vt:lpstr>ايجابيات البريد الالكتروني:</vt:lpstr>
      <vt:lpstr>سلبيات البريد الإلكتروني</vt:lpstr>
      <vt:lpstr>نصائح لمستعملي البريد الالكتروني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04: البريد الالكتروني</dc:title>
  <dc:creator>compaq</dc:creator>
  <cp:lastModifiedBy>compaq</cp:lastModifiedBy>
  <cp:revision>16</cp:revision>
  <dcterms:created xsi:type="dcterms:W3CDTF">2021-04-09T21:38:35Z</dcterms:created>
  <dcterms:modified xsi:type="dcterms:W3CDTF">2021-04-09T21:40:11Z</dcterms:modified>
</cp:coreProperties>
</file>