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8"/>
    <p:restoredTop sz="94701"/>
  </p:normalViewPr>
  <p:slideViewPr>
    <p:cSldViewPr snapToGrid="0" snapToObjects="1">
      <p:cViewPr varScale="1">
        <p:scale>
          <a:sx n="82" d="100"/>
          <a:sy n="82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/>
              <a:t>درجة الاختبار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DCE-4B40-8705-A929721A05E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EDCE-4B40-8705-A929721A05E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DCE-4B40-8705-A929721A05E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EDCE-4B40-8705-A929721A05E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E-4B40-8705-A929721A05E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EDCE-4B40-8705-A929721A05E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E-4B40-8705-A929721A05E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ar"/>
                      <a:t>معامل التباين</a:t>
                    </a:r>
                    <a:r>
                      <a:rPr lang="ar" baseline="0" dirty="0"/>
                      <a:t>
</a:t>
                    </a:r>
                    <a:fld id="{9D5EAB91-7624-5247-97F5-539D8A5FC2DD}" type="PERCENTAGE">
                      <a:rPr lang="en-US" baseline="0"/>
                      <a:pPr>
                        <a:defRPr/>
                      </a:pPr>
                      <a:t>[POURCENTAGE]</a:t>
                    </a:fld>
                    <a:endParaRPr lang="a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DCE-4B40-8705-A929721A05E0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العامل العام.</c:v>
                </c:pt>
                <c:pt idx="1">
                  <c:v>القدرات الفرعية.</c:v>
                </c:pt>
                <c:pt idx="2">
                  <c:v>القدرات الرئيسية.</c:v>
                </c:pt>
                <c:pt idx="3">
                  <c:v>معامل تباين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E-4B40-8705-A929721A05E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E5C34-B05F-D64C-AF24-95D26694D703}" type="doc">
      <dgm:prSet loTypeId="urn:microsoft.com/office/officeart/2005/8/layout/radial4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4162219-9627-D741-977E-5CF57DFB59B4}">
      <dgm:prSet phldrT="[Texte]"/>
      <dgm:spPr/>
      <dgm:t>
        <a:bodyPr/>
        <a:lstStyle/>
        <a:p>
          <a:pPr rtl="1"/>
          <a:r>
            <a:rPr lang="ar-SA" dirty="0"/>
            <a:t>النشاط العقلي</a:t>
          </a:r>
          <a:endParaRPr lang="fr-FR" dirty="0"/>
        </a:p>
      </dgm:t>
    </dgm:pt>
    <dgm:pt modelId="{6FAD8571-6C28-E743-992C-A9A68981B34F}" type="parTrans" cxnId="{88A9CE25-AA94-0549-9793-7246BA7C73F5}">
      <dgm:prSet/>
      <dgm:spPr/>
      <dgm:t>
        <a:bodyPr/>
        <a:lstStyle/>
        <a:p>
          <a:endParaRPr lang="fr-FR"/>
        </a:p>
      </dgm:t>
    </dgm:pt>
    <dgm:pt modelId="{1074B640-BCA8-7841-BE3C-FC5D8C091909}" type="sibTrans" cxnId="{88A9CE25-AA94-0549-9793-7246BA7C73F5}">
      <dgm:prSet/>
      <dgm:spPr/>
      <dgm:t>
        <a:bodyPr/>
        <a:lstStyle/>
        <a:p>
          <a:endParaRPr lang="fr-FR"/>
        </a:p>
      </dgm:t>
    </dgm:pt>
    <dgm:pt modelId="{DB6B345D-348F-8D46-9D2F-A074536016BC}">
      <dgm:prSet phldrT="[Texte]"/>
      <dgm:spPr/>
      <dgm:t>
        <a:bodyPr/>
        <a:lstStyle/>
        <a:p>
          <a:pPr rtl="1"/>
          <a:r>
            <a:rPr lang="ar-SA" dirty="0"/>
            <a:t>العامل الطائفي</a:t>
          </a:r>
          <a:endParaRPr lang="fr-FR" dirty="0"/>
        </a:p>
      </dgm:t>
    </dgm:pt>
    <dgm:pt modelId="{FA9138A4-BEC7-8A47-8DB3-4F0166CF0148}" type="parTrans" cxnId="{FC9D82DB-67BA-814A-83C8-92C02F45FF9B}">
      <dgm:prSet/>
      <dgm:spPr/>
      <dgm:t>
        <a:bodyPr/>
        <a:lstStyle/>
        <a:p>
          <a:endParaRPr lang="fr-FR"/>
        </a:p>
      </dgm:t>
    </dgm:pt>
    <dgm:pt modelId="{1F004CEF-9D3C-784F-9B41-5EF349B85A0E}" type="sibTrans" cxnId="{FC9D82DB-67BA-814A-83C8-92C02F45FF9B}">
      <dgm:prSet/>
      <dgm:spPr/>
      <dgm:t>
        <a:bodyPr/>
        <a:lstStyle/>
        <a:p>
          <a:endParaRPr lang="fr-FR"/>
        </a:p>
      </dgm:t>
    </dgm:pt>
    <dgm:pt modelId="{6BF5F319-B7C3-A34B-8E4C-1D9FA3692370}">
      <dgm:prSet phldrT="[Texte]"/>
      <dgm:spPr/>
      <dgm:t>
        <a:bodyPr/>
        <a:lstStyle/>
        <a:p>
          <a:pPr rtl="1"/>
          <a:r>
            <a:rPr lang="ar-SA" dirty="0"/>
            <a:t>العامل الخاص</a:t>
          </a:r>
          <a:endParaRPr lang="fr-FR" dirty="0"/>
        </a:p>
      </dgm:t>
    </dgm:pt>
    <dgm:pt modelId="{44D29C3D-B45D-BD4A-843C-7BB932DB5B26}" type="parTrans" cxnId="{1D8816D8-4357-7B4D-86A6-7F42B29C90E4}">
      <dgm:prSet/>
      <dgm:spPr/>
      <dgm:t>
        <a:bodyPr/>
        <a:lstStyle/>
        <a:p>
          <a:endParaRPr lang="fr-FR"/>
        </a:p>
      </dgm:t>
    </dgm:pt>
    <dgm:pt modelId="{AC111E0F-CDE6-6A41-9A30-3EC4CB06EEE4}" type="sibTrans" cxnId="{1D8816D8-4357-7B4D-86A6-7F42B29C90E4}">
      <dgm:prSet/>
      <dgm:spPr/>
      <dgm:t>
        <a:bodyPr/>
        <a:lstStyle/>
        <a:p>
          <a:endParaRPr lang="fr-FR"/>
        </a:p>
      </dgm:t>
    </dgm:pt>
    <dgm:pt modelId="{8090B420-343E-5E4C-A278-17B79E78E285}">
      <dgm:prSet phldrT="[Texte]"/>
      <dgm:spPr/>
      <dgm:t>
        <a:bodyPr/>
        <a:lstStyle/>
        <a:p>
          <a:pPr rtl="1"/>
          <a:r>
            <a:rPr lang="ar-SA" dirty="0"/>
            <a:t>العامل العام</a:t>
          </a:r>
          <a:endParaRPr lang="fr-FR" dirty="0"/>
        </a:p>
      </dgm:t>
    </dgm:pt>
    <dgm:pt modelId="{8DCDB998-EE00-EE41-BB9E-9C4A77C61A99}" type="parTrans" cxnId="{C61A800B-B7C4-6D48-8FE2-36C7B120BDDD}">
      <dgm:prSet/>
      <dgm:spPr/>
      <dgm:t>
        <a:bodyPr/>
        <a:lstStyle/>
        <a:p>
          <a:endParaRPr lang="fr-FR"/>
        </a:p>
      </dgm:t>
    </dgm:pt>
    <dgm:pt modelId="{4DF6DE8D-5819-6E49-9595-44847F9AD44D}" type="sibTrans" cxnId="{C61A800B-B7C4-6D48-8FE2-36C7B120BDDD}">
      <dgm:prSet/>
      <dgm:spPr/>
      <dgm:t>
        <a:bodyPr/>
        <a:lstStyle/>
        <a:p>
          <a:endParaRPr lang="fr-FR"/>
        </a:p>
      </dgm:t>
    </dgm:pt>
    <dgm:pt modelId="{53BCAD71-FD3C-0142-89F7-F0E8A6EFDFE0}" type="pres">
      <dgm:prSet presAssocID="{29BE5C34-B05F-D64C-AF24-95D26694D70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E1F0B1-19CD-0D43-9DB6-F8F3C7222671}" type="pres">
      <dgm:prSet presAssocID="{44162219-9627-D741-977E-5CF57DFB59B4}" presName="centerShape" presStyleLbl="node0" presStyleIdx="0" presStyleCnt="1"/>
      <dgm:spPr/>
    </dgm:pt>
    <dgm:pt modelId="{2094B53D-523C-1D49-BCD5-5060E1726CF8}" type="pres">
      <dgm:prSet presAssocID="{FA9138A4-BEC7-8A47-8DB3-4F0166CF0148}" presName="parTrans" presStyleLbl="bgSibTrans2D1" presStyleIdx="0" presStyleCnt="3"/>
      <dgm:spPr/>
    </dgm:pt>
    <dgm:pt modelId="{07CCF5FC-CCA5-5548-9CED-FCDE7590EDD0}" type="pres">
      <dgm:prSet presAssocID="{DB6B345D-348F-8D46-9D2F-A074536016BC}" presName="node" presStyleLbl="node1" presStyleIdx="0" presStyleCnt="3">
        <dgm:presLayoutVars>
          <dgm:bulletEnabled val="1"/>
        </dgm:presLayoutVars>
      </dgm:prSet>
      <dgm:spPr/>
    </dgm:pt>
    <dgm:pt modelId="{1A38D098-BD8B-224E-8D6E-4D39B573E1B2}" type="pres">
      <dgm:prSet presAssocID="{44D29C3D-B45D-BD4A-843C-7BB932DB5B26}" presName="parTrans" presStyleLbl="bgSibTrans2D1" presStyleIdx="1" presStyleCnt="3"/>
      <dgm:spPr/>
    </dgm:pt>
    <dgm:pt modelId="{F2065356-8F6B-8746-85E4-34EC2A9A87BF}" type="pres">
      <dgm:prSet presAssocID="{6BF5F319-B7C3-A34B-8E4C-1D9FA3692370}" presName="node" presStyleLbl="node1" presStyleIdx="1" presStyleCnt="3">
        <dgm:presLayoutVars>
          <dgm:bulletEnabled val="1"/>
        </dgm:presLayoutVars>
      </dgm:prSet>
      <dgm:spPr/>
    </dgm:pt>
    <dgm:pt modelId="{866F5571-ACCC-1C4E-9D05-12FB327A2763}" type="pres">
      <dgm:prSet presAssocID="{8DCDB998-EE00-EE41-BB9E-9C4A77C61A99}" presName="parTrans" presStyleLbl="bgSibTrans2D1" presStyleIdx="2" presStyleCnt="3"/>
      <dgm:spPr/>
    </dgm:pt>
    <dgm:pt modelId="{F49E3A15-1517-0243-B247-A620F80A90C0}" type="pres">
      <dgm:prSet presAssocID="{8090B420-343E-5E4C-A278-17B79E78E285}" presName="node" presStyleLbl="node1" presStyleIdx="2" presStyleCnt="3">
        <dgm:presLayoutVars>
          <dgm:bulletEnabled val="1"/>
        </dgm:presLayoutVars>
      </dgm:prSet>
      <dgm:spPr/>
    </dgm:pt>
  </dgm:ptLst>
  <dgm:cxnLst>
    <dgm:cxn modelId="{C61A800B-B7C4-6D48-8FE2-36C7B120BDDD}" srcId="{44162219-9627-D741-977E-5CF57DFB59B4}" destId="{8090B420-343E-5E4C-A278-17B79E78E285}" srcOrd="2" destOrd="0" parTransId="{8DCDB998-EE00-EE41-BB9E-9C4A77C61A99}" sibTransId="{4DF6DE8D-5819-6E49-9595-44847F9AD44D}"/>
    <dgm:cxn modelId="{88A9CE25-AA94-0549-9793-7246BA7C73F5}" srcId="{29BE5C34-B05F-D64C-AF24-95D26694D703}" destId="{44162219-9627-D741-977E-5CF57DFB59B4}" srcOrd="0" destOrd="0" parTransId="{6FAD8571-6C28-E743-992C-A9A68981B34F}" sibTransId="{1074B640-BCA8-7841-BE3C-FC5D8C091909}"/>
    <dgm:cxn modelId="{7D879C5B-44E2-6A45-8075-5E16D8348A57}" type="presOf" srcId="{DB6B345D-348F-8D46-9D2F-A074536016BC}" destId="{07CCF5FC-CCA5-5548-9CED-FCDE7590EDD0}" srcOrd="0" destOrd="0" presId="urn:microsoft.com/office/officeart/2005/8/layout/radial4"/>
    <dgm:cxn modelId="{0D002A61-59ED-4C40-9E49-501EA3203DC9}" type="presOf" srcId="{8DCDB998-EE00-EE41-BB9E-9C4A77C61A99}" destId="{866F5571-ACCC-1C4E-9D05-12FB327A2763}" srcOrd="0" destOrd="0" presId="urn:microsoft.com/office/officeart/2005/8/layout/radial4"/>
    <dgm:cxn modelId="{0858AE71-B456-C04C-B37F-BB229AA450CF}" type="presOf" srcId="{FA9138A4-BEC7-8A47-8DB3-4F0166CF0148}" destId="{2094B53D-523C-1D49-BCD5-5060E1726CF8}" srcOrd="0" destOrd="0" presId="urn:microsoft.com/office/officeart/2005/8/layout/radial4"/>
    <dgm:cxn modelId="{A5715E76-3453-0547-9ECE-F2A9C771F1E7}" type="presOf" srcId="{29BE5C34-B05F-D64C-AF24-95D26694D703}" destId="{53BCAD71-FD3C-0142-89F7-F0E8A6EFDFE0}" srcOrd="0" destOrd="0" presId="urn:microsoft.com/office/officeart/2005/8/layout/radial4"/>
    <dgm:cxn modelId="{D0532C9F-B4F3-2449-8A99-CB626A836430}" type="presOf" srcId="{6BF5F319-B7C3-A34B-8E4C-1D9FA3692370}" destId="{F2065356-8F6B-8746-85E4-34EC2A9A87BF}" srcOrd="0" destOrd="0" presId="urn:microsoft.com/office/officeart/2005/8/layout/radial4"/>
    <dgm:cxn modelId="{2CFE819F-3671-CB41-8530-A1958E48E8AA}" type="presOf" srcId="{8090B420-343E-5E4C-A278-17B79E78E285}" destId="{F49E3A15-1517-0243-B247-A620F80A90C0}" srcOrd="0" destOrd="0" presId="urn:microsoft.com/office/officeart/2005/8/layout/radial4"/>
    <dgm:cxn modelId="{841980B3-0246-554E-8599-9AE52A756401}" type="presOf" srcId="{44162219-9627-D741-977E-5CF57DFB59B4}" destId="{CAE1F0B1-19CD-0D43-9DB6-F8F3C7222671}" srcOrd="0" destOrd="0" presId="urn:microsoft.com/office/officeart/2005/8/layout/radial4"/>
    <dgm:cxn modelId="{1D8816D8-4357-7B4D-86A6-7F42B29C90E4}" srcId="{44162219-9627-D741-977E-5CF57DFB59B4}" destId="{6BF5F319-B7C3-A34B-8E4C-1D9FA3692370}" srcOrd="1" destOrd="0" parTransId="{44D29C3D-B45D-BD4A-843C-7BB932DB5B26}" sibTransId="{AC111E0F-CDE6-6A41-9A30-3EC4CB06EEE4}"/>
    <dgm:cxn modelId="{FC9D82DB-67BA-814A-83C8-92C02F45FF9B}" srcId="{44162219-9627-D741-977E-5CF57DFB59B4}" destId="{DB6B345D-348F-8D46-9D2F-A074536016BC}" srcOrd="0" destOrd="0" parTransId="{FA9138A4-BEC7-8A47-8DB3-4F0166CF0148}" sibTransId="{1F004CEF-9D3C-784F-9B41-5EF349B85A0E}"/>
    <dgm:cxn modelId="{5FA264E7-1C2E-5944-933F-0205ECBE1784}" type="presOf" srcId="{44D29C3D-B45D-BD4A-843C-7BB932DB5B26}" destId="{1A38D098-BD8B-224E-8D6E-4D39B573E1B2}" srcOrd="0" destOrd="0" presId="urn:microsoft.com/office/officeart/2005/8/layout/radial4"/>
    <dgm:cxn modelId="{D8B1EF4D-1C1D-134C-A316-597585690F70}" type="presParOf" srcId="{53BCAD71-FD3C-0142-89F7-F0E8A6EFDFE0}" destId="{CAE1F0B1-19CD-0D43-9DB6-F8F3C7222671}" srcOrd="0" destOrd="0" presId="urn:microsoft.com/office/officeart/2005/8/layout/radial4"/>
    <dgm:cxn modelId="{DEFA1B70-0A04-224A-B59F-5EBFADCEC3CE}" type="presParOf" srcId="{53BCAD71-FD3C-0142-89F7-F0E8A6EFDFE0}" destId="{2094B53D-523C-1D49-BCD5-5060E1726CF8}" srcOrd="1" destOrd="0" presId="urn:microsoft.com/office/officeart/2005/8/layout/radial4"/>
    <dgm:cxn modelId="{1619B6B8-D270-BE4A-9712-9E6760B90589}" type="presParOf" srcId="{53BCAD71-FD3C-0142-89F7-F0E8A6EFDFE0}" destId="{07CCF5FC-CCA5-5548-9CED-FCDE7590EDD0}" srcOrd="2" destOrd="0" presId="urn:microsoft.com/office/officeart/2005/8/layout/radial4"/>
    <dgm:cxn modelId="{F6E3EF2A-FC84-C644-B8AA-733A0098E2EC}" type="presParOf" srcId="{53BCAD71-FD3C-0142-89F7-F0E8A6EFDFE0}" destId="{1A38D098-BD8B-224E-8D6E-4D39B573E1B2}" srcOrd="3" destOrd="0" presId="urn:microsoft.com/office/officeart/2005/8/layout/radial4"/>
    <dgm:cxn modelId="{467A9362-A4B9-E641-B794-D02CCF058313}" type="presParOf" srcId="{53BCAD71-FD3C-0142-89F7-F0E8A6EFDFE0}" destId="{F2065356-8F6B-8746-85E4-34EC2A9A87BF}" srcOrd="4" destOrd="0" presId="urn:microsoft.com/office/officeart/2005/8/layout/radial4"/>
    <dgm:cxn modelId="{008C2B12-9221-5147-BEF5-462C410E12A2}" type="presParOf" srcId="{53BCAD71-FD3C-0142-89F7-F0E8A6EFDFE0}" destId="{866F5571-ACCC-1C4E-9D05-12FB327A2763}" srcOrd="5" destOrd="0" presId="urn:microsoft.com/office/officeart/2005/8/layout/radial4"/>
    <dgm:cxn modelId="{6E2564DB-8A75-1D41-9B1D-D86F72DF336C}" type="presParOf" srcId="{53BCAD71-FD3C-0142-89F7-F0E8A6EFDFE0}" destId="{F49E3A15-1517-0243-B247-A620F80A90C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5D882C-AB8C-874C-A115-0D1A567C8418}" type="doc">
      <dgm:prSet loTypeId="urn:microsoft.com/office/officeart/2009/3/layout/PhasedProcess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7F612B8-450A-A742-B412-3B5997F93888}">
      <dgm:prSet phldrT="[Texte]"/>
      <dgm:spPr/>
      <dgm:t>
        <a:bodyPr/>
        <a:lstStyle/>
        <a:p>
          <a:pPr rtl="1"/>
          <a:r>
            <a:rPr lang="ar-SA" dirty="0"/>
            <a:t>تفاعل  بيئي</a:t>
          </a:r>
          <a:endParaRPr lang="fr-FR" dirty="0"/>
        </a:p>
      </dgm:t>
    </dgm:pt>
    <dgm:pt modelId="{DCB960C7-0ED2-BD41-B343-0ADEA6C8FCC1}" type="parTrans" cxnId="{5CD2E610-4F97-1E40-8B17-0C62CC74F05B}">
      <dgm:prSet/>
      <dgm:spPr/>
      <dgm:t>
        <a:bodyPr/>
        <a:lstStyle/>
        <a:p>
          <a:endParaRPr lang="fr-FR"/>
        </a:p>
      </dgm:t>
    </dgm:pt>
    <dgm:pt modelId="{A7D01650-B22B-D745-9F63-E595587AA528}" type="sibTrans" cxnId="{5CD2E610-4F97-1E40-8B17-0C62CC74F05B}">
      <dgm:prSet/>
      <dgm:spPr/>
      <dgm:t>
        <a:bodyPr/>
        <a:lstStyle/>
        <a:p>
          <a:endParaRPr lang="fr-FR"/>
        </a:p>
      </dgm:t>
    </dgm:pt>
    <dgm:pt modelId="{A9B6B90D-DC99-4A4A-9ED8-4250EA31DA02}">
      <dgm:prSet phldrT="[Texte]"/>
      <dgm:spPr/>
      <dgm:t>
        <a:bodyPr/>
        <a:lstStyle/>
        <a:p>
          <a:pPr rtl="1"/>
          <a:r>
            <a:rPr lang="ar-SA" dirty="0"/>
            <a:t>التكيف</a:t>
          </a:r>
          <a:endParaRPr lang="fr-FR" dirty="0"/>
        </a:p>
      </dgm:t>
    </dgm:pt>
    <dgm:pt modelId="{DCBE6540-FEB1-8E4E-9030-62A44DD682CF}" type="parTrans" cxnId="{2FEF307A-815D-EB4F-BB6C-740C580FE992}">
      <dgm:prSet/>
      <dgm:spPr/>
      <dgm:t>
        <a:bodyPr/>
        <a:lstStyle/>
        <a:p>
          <a:endParaRPr lang="fr-FR"/>
        </a:p>
      </dgm:t>
    </dgm:pt>
    <dgm:pt modelId="{085E9CD0-7D44-2C4E-BA92-685501DB7802}" type="sibTrans" cxnId="{2FEF307A-815D-EB4F-BB6C-740C580FE992}">
      <dgm:prSet/>
      <dgm:spPr/>
      <dgm:t>
        <a:bodyPr/>
        <a:lstStyle/>
        <a:p>
          <a:endParaRPr lang="fr-FR"/>
        </a:p>
      </dgm:t>
    </dgm:pt>
    <dgm:pt modelId="{742B3542-16FE-CD4E-AA0B-ECB9ECDCB5BB}">
      <dgm:prSet phldrT="[Texte]"/>
      <dgm:spPr/>
      <dgm:t>
        <a:bodyPr/>
        <a:lstStyle/>
        <a:p>
          <a:pPr rtl="1"/>
          <a:r>
            <a:rPr lang="ar-SA" dirty="0"/>
            <a:t>التوازن</a:t>
          </a:r>
          <a:endParaRPr lang="fr-FR" dirty="0"/>
        </a:p>
      </dgm:t>
    </dgm:pt>
    <dgm:pt modelId="{E35193BA-7EAE-6E45-AFBB-1E1F0ECEC6EE}" type="parTrans" cxnId="{CE9B3853-43D9-BF4E-B264-9E362BBF48E1}">
      <dgm:prSet/>
      <dgm:spPr/>
      <dgm:t>
        <a:bodyPr/>
        <a:lstStyle/>
        <a:p>
          <a:endParaRPr lang="fr-FR"/>
        </a:p>
      </dgm:t>
    </dgm:pt>
    <dgm:pt modelId="{5C33720D-FD7F-734B-904C-8E74359A0C73}" type="sibTrans" cxnId="{CE9B3853-43D9-BF4E-B264-9E362BBF48E1}">
      <dgm:prSet/>
      <dgm:spPr/>
      <dgm:t>
        <a:bodyPr/>
        <a:lstStyle/>
        <a:p>
          <a:endParaRPr lang="fr-FR"/>
        </a:p>
      </dgm:t>
    </dgm:pt>
    <dgm:pt modelId="{533DBF75-5146-A54F-92DA-BC85A90D8D5C}">
      <dgm:prSet phldrT="[Texte]"/>
      <dgm:spPr/>
      <dgm:t>
        <a:bodyPr/>
        <a:lstStyle/>
        <a:p>
          <a:pPr rtl="1"/>
          <a:r>
            <a:rPr lang="ar-SA" dirty="0"/>
            <a:t>مثيرات البيئة</a:t>
          </a:r>
          <a:endParaRPr lang="fr-FR" dirty="0"/>
        </a:p>
      </dgm:t>
    </dgm:pt>
    <dgm:pt modelId="{C929E7A2-7B75-B44B-9E85-9EA9333ACE78}" type="parTrans" cxnId="{4A8C8954-52AC-0D4E-B03A-EECBE68B2A03}">
      <dgm:prSet/>
      <dgm:spPr/>
      <dgm:t>
        <a:bodyPr/>
        <a:lstStyle/>
        <a:p>
          <a:endParaRPr lang="fr-FR"/>
        </a:p>
      </dgm:t>
    </dgm:pt>
    <dgm:pt modelId="{EE140653-2A2A-A943-A083-B6D0713E7E20}" type="sibTrans" cxnId="{4A8C8954-52AC-0D4E-B03A-EECBE68B2A03}">
      <dgm:prSet/>
      <dgm:spPr/>
      <dgm:t>
        <a:bodyPr/>
        <a:lstStyle/>
        <a:p>
          <a:endParaRPr lang="fr-FR"/>
        </a:p>
      </dgm:t>
    </dgm:pt>
    <dgm:pt modelId="{EFA822FF-1A6C-E84F-AE7D-6C4ED52716F6}">
      <dgm:prSet phldrT="[Texte]"/>
      <dgm:spPr/>
      <dgm:t>
        <a:bodyPr/>
        <a:lstStyle/>
        <a:p>
          <a:pPr rtl="1"/>
          <a:r>
            <a:rPr lang="ar-SA" dirty="0"/>
            <a:t>نشاط عقلي</a:t>
          </a:r>
          <a:endParaRPr lang="fr-FR" dirty="0"/>
        </a:p>
      </dgm:t>
    </dgm:pt>
    <dgm:pt modelId="{E7D066CE-4A58-414D-BDBD-297F01709A93}" type="parTrans" cxnId="{96C51EA0-12B8-8640-B421-A230A5C2A925}">
      <dgm:prSet/>
      <dgm:spPr/>
      <dgm:t>
        <a:bodyPr/>
        <a:lstStyle/>
        <a:p>
          <a:endParaRPr lang="fr-FR"/>
        </a:p>
      </dgm:t>
    </dgm:pt>
    <dgm:pt modelId="{269BBE72-364F-E145-81D4-4FF3FBBB5FCB}" type="sibTrans" cxnId="{96C51EA0-12B8-8640-B421-A230A5C2A925}">
      <dgm:prSet/>
      <dgm:spPr/>
      <dgm:t>
        <a:bodyPr/>
        <a:lstStyle/>
        <a:p>
          <a:endParaRPr lang="fr-FR"/>
        </a:p>
      </dgm:t>
    </dgm:pt>
    <dgm:pt modelId="{3BA2C970-74FE-504D-97BA-3C86FFFC626F}">
      <dgm:prSet phldrT="[Texte]"/>
      <dgm:spPr/>
      <dgm:t>
        <a:bodyPr/>
        <a:lstStyle/>
        <a:p>
          <a:pPr rtl="1"/>
          <a:r>
            <a:rPr lang="ar-SA" dirty="0"/>
            <a:t>الابنية</a:t>
          </a:r>
          <a:endParaRPr lang="fr-FR" dirty="0"/>
        </a:p>
      </dgm:t>
    </dgm:pt>
    <dgm:pt modelId="{2374744A-9970-9649-A10A-768D2AABF90D}" type="parTrans" cxnId="{4BD3BDED-55CB-BF4D-A4A8-6EB4FD56F68F}">
      <dgm:prSet/>
      <dgm:spPr/>
      <dgm:t>
        <a:bodyPr/>
        <a:lstStyle/>
        <a:p>
          <a:endParaRPr lang="fr-FR"/>
        </a:p>
      </dgm:t>
    </dgm:pt>
    <dgm:pt modelId="{8FBB35A5-2BD8-C94B-A2BC-799E7CCEA010}" type="sibTrans" cxnId="{4BD3BDED-55CB-BF4D-A4A8-6EB4FD56F68F}">
      <dgm:prSet/>
      <dgm:spPr/>
      <dgm:t>
        <a:bodyPr/>
        <a:lstStyle/>
        <a:p>
          <a:endParaRPr lang="fr-FR"/>
        </a:p>
      </dgm:t>
    </dgm:pt>
    <dgm:pt modelId="{3C950319-967E-AB44-B3CC-BE54C4DC2A63}">
      <dgm:prSet phldrT="[Texte]"/>
      <dgm:spPr/>
      <dgm:t>
        <a:bodyPr/>
        <a:lstStyle/>
        <a:p>
          <a:pPr rtl="1"/>
          <a:r>
            <a:rPr lang="ar-SA" dirty="0"/>
            <a:t>الوظائف</a:t>
          </a:r>
          <a:endParaRPr lang="fr-FR" dirty="0"/>
        </a:p>
      </dgm:t>
    </dgm:pt>
    <dgm:pt modelId="{9273B24D-EF3C-004E-8B4C-4CDD113AC23D}" type="parTrans" cxnId="{760108BA-C379-704B-B6C8-4095A928872C}">
      <dgm:prSet/>
      <dgm:spPr/>
      <dgm:t>
        <a:bodyPr/>
        <a:lstStyle/>
        <a:p>
          <a:endParaRPr lang="fr-FR"/>
        </a:p>
      </dgm:t>
    </dgm:pt>
    <dgm:pt modelId="{FD98110F-38D2-E243-AE7B-CD2C3F12E488}" type="sibTrans" cxnId="{760108BA-C379-704B-B6C8-4095A928872C}">
      <dgm:prSet/>
      <dgm:spPr/>
      <dgm:t>
        <a:bodyPr/>
        <a:lstStyle/>
        <a:p>
          <a:endParaRPr lang="fr-FR"/>
        </a:p>
      </dgm:t>
    </dgm:pt>
    <dgm:pt modelId="{734611C3-D04B-9D41-88AA-0987E1092011}">
      <dgm:prSet phldrT="[Texte]"/>
      <dgm:spPr/>
      <dgm:t>
        <a:bodyPr/>
        <a:lstStyle/>
        <a:p>
          <a:pPr rtl="1"/>
          <a:r>
            <a:rPr lang="ar-SA" dirty="0"/>
            <a:t>النمو المعرفي</a:t>
          </a:r>
          <a:endParaRPr lang="fr-FR" dirty="0"/>
        </a:p>
      </dgm:t>
    </dgm:pt>
    <dgm:pt modelId="{A8C0BE5B-7828-0E48-AD9B-D858DCDF1AFE}" type="parTrans" cxnId="{4AD6E6E8-E5EA-D241-A566-207ECD96E8E5}">
      <dgm:prSet/>
      <dgm:spPr/>
      <dgm:t>
        <a:bodyPr/>
        <a:lstStyle/>
        <a:p>
          <a:endParaRPr lang="fr-FR"/>
        </a:p>
      </dgm:t>
    </dgm:pt>
    <dgm:pt modelId="{763A05A1-8B1C-A149-807A-6E0ABA3AF894}" type="sibTrans" cxnId="{4AD6E6E8-E5EA-D241-A566-207ECD96E8E5}">
      <dgm:prSet/>
      <dgm:spPr/>
      <dgm:t>
        <a:bodyPr/>
        <a:lstStyle/>
        <a:p>
          <a:endParaRPr lang="fr-FR"/>
        </a:p>
      </dgm:t>
    </dgm:pt>
    <dgm:pt modelId="{8A803D05-CD2E-5743-BF2D-0CE4AE4FF53D}">
      <dgm:prSet phldrT="[Texte]"/>
      <dgm:spPr/>
      <dgm:t>
        <a:bodyPr/>
        <a:lstStyle/>
        <a:p>
          <a:pPr rtl="1"/>
          <a:r>
            <a:rPr lang="ar-SA" dirty="0"/>
            <a:t>الذكاء</a:t>
          </a:r>
          <a:endParaRPr lang="fr-FR" dirty="0"/>
        </a:p>
      </dgm:t>
    </dgm:pt>
    <dgm:pt modelId="{64665D73-B391-684D-9F69-E88C90191B6A}" type="parTrans" cxnId="{1158B5BC-A9F9-7446-9EEA-2A90B4421675}">
      <dgm:prSet/>
      <dgm:spPr/>
      <dgm:t>
        <a:bodyPr/>
        <a:lstStyle/>
        <a:p>
          <a:endParaRPr lang="fr-FR"/>
        </a:p>
      </dgm:t>
    </dgm:pt>
    <dgm:pt modelId="{95CB5EC2-680F-104A-9251-7D6B9257CA26}" type="sibTrans" cxnId="{1158B5BC-A9F9-7446-9EEA-2A90B4421675}">
      <dgm:prSet/>
      <dgm:spPr/>
      <dgm:t>
        <a:bodyPr/>
        <a:lstStyle/>
        <a:p>
          <a:endParaRPr lang="fr-FR"/>
        </a:p>
      </dgm:t>
    </dgm:pt>
    <dgm:pt modelId="{53EE7741-3E68-E54C-984C-7471D771CB05}" type="pres">
      <dgm:prSet presAssocID="{945D882C-AB8C-874C-A115-0D1A567C8418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56BE535E-E9E1-EC46-A743-CAB6754BEA62}" type="pres">
      <dgm:prSet presAssocID="{945D882C-AB8C-874C-A115-0D1A567C8418}" presName="arc1" presStyleLbl="node1" presStyleIdx="0" presStyleCnt="4"/>
      <dgm:spPr/>
    </dgm:pt>
    <dgm:pt modelId="{6EB02472-EA3F-8C4E-9078-B8A97E629EDF}" type="pres">
      <dgm:prSet presAssocID="{945D882C-AB8C-874C-A115-0D1A567C8418}" presName="arc3" presStyleLbl="node1" presStyleIdx="1" presStyleCnt="4"/>
      <dgm:spPr/>
    </dgm:pt>
    <dgm:pt modelId="{49AEFE67-B668-AF40-BD6B-B4D970DB1E8B}" type="pres">
      <dgm:prSet presAssocID="{945D882C-AB8C-874C-A115-0D1A567C8418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66BE3884-191C-904F-8802-080A8FD7E380}" type="pres">
      <dgm:prSet presAssocID="{945D882C-AB8C-874C-A115-0D1A567C8418}" presName="arc2" presStyleLbl="node1" presStyleIdx="2" presStyleCnt="4"/>
      <dgm:spPr/>
    </dgm:pt>
    <dgm:pt modelId="{10864A49-CD5F-DD47-9BF4-12DCC95D87DF}" type="pres">
      <dgm:prSet presAssocID="{945D882C-AB8C-874C-A115-0D1A567C8418}" presName="arc4" presStyleLbl="node1" presStyleIdx="3" presStyleCnt="4"/>
      <dgm:spPr/>
    </dgm:pt>
    <dgm:pt modelId="{F4F95ADF-EF98-A440-94AE-47A8C9DD624A}" type="pres">
      <dgm:prSet presAssocID="{945D882C-AB8C-874C-A115-0D1A567C8418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8AAC75C-F9D8-C748-9F66-4BC9A890ACD2}" type="pres">
      <dgm:prSet presAssocID="{945D882C-AB8C-874C-A115-0D1A567C8418}" presName="middleComposite" presStyleCnt="0"/>
      <dgm:spPr/>
    </dgm:pt>
    <dgm:pt modelId="{D4BBF8D0-33C0-F149-A032-3041AF24AF49}" type="pres">
      <dgm:prSet presAssocID="{3BA2C970-74FE-504D-97BA-3C86FFFC626F}" presName="circ1" presStyleLbl="vennNode1" presStyleIdx="0" presStyleCnt="8"/>
      <dgm:spPr/>
    </dgm:pt>
    <dgm:pt modelId="{C064BBF2-E8EB-064F-A4D0-55984D765A18}" type="pres">
      <dgm:prSet presAssocID="{3BA2C970-74FE-504D-97BA-3C86FFFC626F}" presName="circ1Tx" presStyleLbl="revTx" presStyleIdx="1" presStyleCnt="3">
        <dgm:presLayoutVars>
          <dgm:chMax val="0"/>
          <dgm:chPref val="0"/>
        </dgm:presLayoutVars>
      </dgm:prSet>
      <dgm:spPr/>
    </dgm:pt>
    <dgm:pt modelId="{F31827F1-0A33-844A-9D4E-209CDFBB5DA1}" type="pres">
      <dgm:prSet presAssocID="{3C950319-967E-AB44-B3CC-BE54C4DC2A63}" presName="circ2" presStyleLbl="vennNode1" presStyleIdx="1" presStyleCnt="8"/>
      <dgm:spPr/>
    </dgm:pt>
    <dgm:pt modelId="{F5F8024D-4960-A04E-88E2-BBFFBE49A45D}" type="pres">
      <dgm:prSet presAssocID="{3C950319-967E-AB44-B3CC-BE54C4DC2A63}" presName="circ2Tx" presStyleLbl="revTx" presStyleIdx="1" presStyleCnt="3">
        <dgm:presLayoutVars>
          <dgm:chMax val="0"/>
          <dgm:chPref val="0"/>
        </dgm:presLayoutVars>
      </dgm:prSet>
      <dgm:spPr/>
    </dgm:pt>
    <dgm:pt modelId="{D03B937A-1AC1-C742-8EA0-0B01FB71092F}" type="pres">
      <dgm:prSet presAssocID="{945D882C-AB8C-874C-A115-0D1A567C8418}" presName="leftComposite" presStyleCnt="0"/>
      <dgm:spPr/>
    </dgm:pt>
    <dgm:pt modelId="{4CB422CF-C3E9-6148-81DF-1EF1AFB71E31}" type="pres">
      <dgm:prSet presAssocID="{A9B6B90D-DC99-4A4A-9ED8-4250EA31DA02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D2388CDE-1D67-E143-BB30-BFDCBF9ED2D4}" type="pres">
      <dgm:prSet presAssocID="{A9B6B90D-DC99-4A4A-9ED8-4250EA31DA02}" presName="ellipse1" presStyleLbl="vennNode1" presStyleIdx="3" presStyleCnt="8"/>
      <dgm:spPr/>
    </dgm:pt>
    <dgm:pt modelId="{4BC0F502-A853-B84D-9A55-37BCFD99732D}" type="pres">
      <dgm:prSet presAssocID="{A9B6B90D-DC99-4A4A-9ED8-4250EA31DA02}" presName="ellipse2" presStyleLbl="vennNode1" presStyleIdx="4" presStyleCnt="8"/>
      <dgm:spPr/>
    </dgm:pt>
    <dgm:pt modelId="{2D87E311-8A37-5442-8005-8A8CF7C662D1}" type="pres">
      <dgm:prSet presAssocID="{742B3542-16FE-CD4E-AA0B-ECB9ECDCB5BB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55A74A68-0D63-D543-B79C-B9FB8F12C08D}" type="pres">
      <dgm:prSet presAssocID="{742B3542-16FE-CD4E-AA0B-ECB9ECDCB5BB}" presName="ellipse3" presStyleLbl="vennNode1" presStyleIdx="6" presStyleCnt="8"/>
      <dgm:spPr/>
    </dgm:pt>
    <dgm:pt modelId="{0FC24E23-8BE9-2E42-B4AD-7B7EDD07A6AD}" type="pres">
      <dgm:prSet presAssocID="{533DBF75-5146-A54F-92DA-BC85A90D8D5C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5C814E78-15D7-1541-9AEB-6C877AF6DF5D}" type="pres">
      <dgm:prSet presAssocID="{945D882C-AB8C-874C-A115-0D1A567C8418}" presName="rightChild" presStyleLbl="node2" presStyleIdx="0" presStyleCnt="1">
        <dgm:presLayoutVars>
          <dgm:chMax val="0"/>
          <dgm:chPref val="0"/>
        </dgm:presLayoutVars>
      </dgm:prSet>
      <dgm:spPr/>
    </dgm:pt>
    <dgm:pt modelId="{D4B1F8BA-C278-564E-B6AC-59E0FCA69E6E}" type="pres">
      <dgm:prSet presAssocID="{945D882C-AB8C-874C-A115-0D1A567C8418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</dgm:pt>
  </dgm:ptLst>
  <dgm:cxnLst>
    <dgm:cxn modelId="{5CD2E610-4F97-1E40-8B17-0C62CC74F05B}" srcId="{945D882C-AB8C-874C-A115-0D1A567C8418}" destId="{57F612B8-450A-A742-B412-3B5997F93888}" srcOrd="0" destOrd="0" parTransId="{DCB960C7-0ED2-BD41-B343-0ADEA6C8FCC1}" sibTransId="{A7D01650-B22B-D745-9F63-E595587AA528}"/>
    <dgm:cxn modelId="{CB5C492C-C76B-0540-876A-FC0EAAEECCAC}" type="presOf" srcId="{57F612B8-450A-A742-B412-3B5997F93888}" destId="{D4B1F8BA-C278-564E-B6AC-59E0FCA69E6E}" srcOrd="0" destOrd="0" presId="urn:microsoft.com/office/officeart/2009/3/layout/PhasedProcess"/>
    <dgm:cxn modelId="{CE9B3853-43D9-BF4E-B264-9E362BBF48E1}" srcId="{57F612B8-450A-A742-B412-3B5997F93888}" destId="{742B3542-16FE-CD4E-AA0B-ECB9ECDCB5BB}" srcOrd="1" destOrd="0" parTransId="{E35193BA-7EAE-6E45-AFBB-1E1F0ECEC6EE}" sibTransId="{5C33720D-FD7F-734B-904C-8E74359A0C73}"/>
    <dgm:cxn modelId="{4A8C8954-52AC-0D4E-B03A-EECBE68B2A03}" srcId="{57F612B8-450A-A742-B412-3B5997F93888}" destId="{533DBF75-5146-A54F-92DA-BC85A90D8D5C}" srcOrd="2" destOrd="0" parTransId="{C929E7A2-7B75-B44B-9E85-9EA9333ACE78}" sibTransId="{EE140653-2A2A-A943-A083-B6D0713E7E20}"/>
    <dgm:cxn modelId="{E7BFEE59-385A-384A-81B1-34D9ED833CD8}" type="presOf" srcId="{742B3542-16FE-CD4E-AA0B-ECB9ECDCB5BB}" destId="{2D87E311-8A37-5442-8005-8A8CF7C662D1}" srcOrd="0" destOrd="0" presId="urn:microsoft.com/office/officeart/2009/3/layout/PhasedProcess"/>
    <dgm:cxn modelId="{A18D2D5A-1953-C645-AFAF-F45037304074}" type="presOf" srcId="{3BA2C970-74FE-504D-97BA-3C86FFFC626F}" destId="{C064BBF2-E8EB-064F-A4D0-55984D765A18}" srcOrd="1" destOrd="0" presId="urn:microsoft.com/office/officeart/2009/3/layout/PhasedProcess"/>
    <dgm:cxn modelId="{83A41D5D-0193-B845-A8E5-688CD8AFE0DE}" type="presOf" srcId="{533DBF75-5146-A54F-92DA-BC85A90D8D5C}" destId="{0FC24E23-8BE9-2E42-B4AD-7B7EDD07A6AD}" srcOrd="0" destOrd="0" presId="urn:microsoft.com/office/officeart/2009/3/layout/PhasedProcess"/>
    <dgm:cxn modelId="{9237B566-0BC2-DC42-9E26-FF5E7F723DD0}" type="presOf" srcId="{8A803D05-CD2E-5743-BF2D-0CE4AE4FF53D}" destId="{5C814E78-15D7-1541-9AEB-6C877AF6DF5D}" srcOrd="0" destOrd="0" presId="urn:microsoft.com/office/officeart/2009/3/layout/PhasedProcess"/>
    <dgm:cxn modelId="{01799D6B-DE03-494E-9F2A-8074DF8BED8C}" type="presOf" srcId="{A9B6B90D-DC99-4A4A-9ED8-4250EA31DA02}" destId="{4CB422CF-C3E9-6148-81DF-1EF1AFB71E31}" srcOrd="0" destOrd="0" presId="urn:microsoft.com/office/officeart/2009/3/layout/PhasedProcess"/>
    <dgm:cxn modelId="{C256C46D-6E7A-624C-A0DB-D60C7255F153}" type="presOf" srcId="{3BA2C970-74FE-504D-97BA-3C86FFFC626F}" destId="{D4BBF8D0-33C0-F149-A032-3041AF24AF49}" srcOrd="0" destOrd="0" presId="urn:microsoft.com/office/officeart/2009/3/layout/PhasedProcess"/>
    <dgm:cxn modelId="{2FEF307A-815D-EB4F-BB6C-740C580FE992}" srcId="{57F612B8-450A-A742-B412-3B5997F93888}" destId="{A9B6B90D-DC99-4A4A-9ED8-4250EA31DA02}" srcOrd="0" destOrd="0" parTransId="{DCBE6540-FEB1-8E4E-9030-62A44DD682CF}" sibTransId="{085E9CD0-7D44-2C4E-BA92-685501DB7802}"/>
    <dgm:cxn modelId="{E269437D-4EE5-7446-8D8E-748D6F216B74}" type="presOf" srcId="{3C950319-967E-AB44-B3CC-BE54C4DC2A63}" destId="{F5F8024D-4960-A04E-88E2-BBFFBE49A45D}" srcOrd="1" destOrd="0" presId="urn:microsoft.com/office/officeart/2009/3/layout/PhasedProcess"/>
    <dgm:cxn modelId="{16FE3089-C0B1-AA4C-ADF4-C4B1AD43D215}" type="presOf" srcId="{EFA822FF-1A6C-E84F-AE7D-6C4ED52716F6}" destId="{49AEFE67-B668-AF40-BD6B-B4D970DB1E8B}" srcOrd="0" destOrd="0" presId="urn:microsoft.com/office/officeart/2009/3/layout/PhasedProcess"/>
    <dgm:cxn modelId="{8FB84292-7329-F444-AC56-039BC9911A6A}" type="presOf" srcId="{734611C3-D04B-9D41-88AA-0987E1092011}" destId="{F4F95ADF-EF98-A440-94AE-47A8C9DD624A}" srcOrd="0" destOrd="0" presId="urn:microsoft.com/office/officeart/2009/3/layout/PhasedProcess"/>
    <dgm:cxn modelId="{A6ABA299-9F41-FD41-806E-E94455DEA52E}" type="presOf" srcId="{3C950319-967E-AB44-B3CC-BE54C4DC2A63}" destId="{F31827F1-0A33-844A-9D4E-209CDFBB5DA1}" srcOrd="0" destOrd="0" presId="urn:microsoft.com/office/officeart/2009/3/layout/PhasedProcess"/>
    <dgm:cxn modelId="{96C51EA0-12B8-8640-B421-A230A5C2A925}" srcId="{945D882C-AB8C-874C-A115-0D1A567C8418}" destId="{EFA822FF-1A6C-E84F-AE7D-6C4ED52716F6}" srcOrd="1" destOrd="0" parTransId="{E7D066CE-4A58-414D-BDBD-297F01709A93}" sibTransId="{269BBE72-364F-E145-81D4-4FF3FBBB5FCB}"/>
    <dgm:cxn modelId="{760108BA-C379-704B-B6C8-4095A928872C}" srcId="{EFA822FF-1A6C-E84F-AE7D-6C4ED52716F6}" destId="{3C950319-967E-AB44-B3CC-BE54C4DC2A63}" srcOrd="1" destOrd="0" parTransId="{9273B24D-EF3C-004E-8B4C-4CDD113AC23D}" sibTransId="{FD98110F-38D2-E243-AE7B-CD2C3F12E488}"/>
    <dgm:cxn modelId="{1158B5BC-A9F9-7446-9EEA-2A90B4421675}" srcId="{734611C3-D04B-9D41-88AA-0987E1092011}" destId="{8A803D05-CD2E-5743-BF2D-0CE4AE4FF53D}" srcOrd="0" destOrd="0" parTransId="{64665D73-B391-684D-9F69-E88C90191B6A}" sibTransId="{95CB5EC2-680F-104A-9251-7D6B9257CA26}"/>
    <dgm:cxn modelId="{EB104BDB-D956-8D41-BEF5-39450F0665E6}" type="presOf" srcId="{945D882C-AB8C-874C-A115-0D1A567C8418}" destId="{53EE7741-3E68-E54C-984C-7471D771CB05}" srcOrd="0" destOrd="0" presId="urn:microsoft.com/office/officeart/2009/3/layout/PhasedProcess"/>
    <dgm:cxn modelId="{4AD6E6E8-E5EA-D241-A566-207ECD96E8E5}" srcId="{945D882C-AB8C-874C-A115-0D1A567C8418}" destId="{734611C3-D04B-9D41-88AA-0987E1092011}" srcOrd="2" destOrd="0" parTransId="{A8C0BE5B-7828-0E48-AD9B-D858DCDF1AFE}" sibTransId="{763A05A1-8B1C-A149-807A-6E0ABA3AF894}"/>
    <dgm:cxn modelId="{4BD3BDED-55CB-BF4D-A4A8-6EB4FD56F68F}" srcId="{EFA822FF-1A6C-E84F-AE7D-6C4ED52716F6}" destId="{3BA2C970-74FE-504D-97BA-3C86FFFC626F}" srcOrd="0" destOrd="0" parTransId="{2374744A-9970-9649-A10A-768D2AABF90D}" sibTransId="{8FBB35A5-2BD8-C94B-A2BC-799E7CCEA010}"/>
    <dgm:cxn modelId="{4958A915-A864-2A40-9406-381BE137AF6F}" type="presParOf" srcId="{53EE7741-3E68-E54C-984C-7471D771CB05}" destId="{56BE535E-E9E1-EC46-A743-CAB6754BEA62}" srcOrd="0" destOrd="0" presId="urn:microsoft.com/office/officeart/2009/3/layout/PhasedProcess"/>
    <dgm:cxn modelId="{22668990-2F81-4E47-BF97-C71762261F6E}" type="presParOf" srcId="{53EE7741-3E68-E54C-984C-7471D771CB05}" destId="{6EB02472-EA3F-8C4E-9078-B8A97E629EDF}" srcOrd="1" destOrd="0" presId="urn:microsoft.com/office/officeart/2009/3/layout/PhasedProcess"/>
    <dgm:cxn modelId="{3B449D05-916D-774F-91E6-6D6BB64816E1}" type="presParOf" srcId="{53EE7741-3E68-E54C-984C-7471D771CB05}" destId="{49AEFE67-B668-AF40-BD6B-B4D970DB1E8B}" srcOrd="2" destOrd="0" presId="urn:microsoft.com/office/officeart/2009/3/layout/PhasedProcess"/>
    <dgm:cxn modelId="{F482BCB3-CA65-0840-AF2A-7D44568E1CAF}" type="presParOf" srcId="{53EE7741-3E68-E54C-984C-7471D771CB05}" destId="{66BE3884-191C-904F-8802-080A8FD7E380}" srcOrd="3" destOrd="0" presId="urn:microsoft.com/office/officeart/2009/3/layout/PhasedProcess"/>
    <dgm:cxn modelId="{0C7FD4F3-FF97-3843-91E8-7FD4BE0E4974}" type="presParOf" srcId="{53EE7741-3E68-E54C-984C-7471D771CB05}" destId="{10864A49-CD5F-DD47-9BF4-12DCC95D87DF}" srcOrd="4" destOrd="0" presId="urn:microsoft.com/office/officeart/2009/3/layout/PhasedProcess"/>
    <dgm:cxn modelId="{2063AAAE-30D1-614C-A65B-D33B0ECBC576}" type="presParOf" srcId="{53EE7741-3E68-E54C-984C-7471D771CB05}" destId="{F4F95ADF-EF98-A440-94AE-47A8C9DD624A}" srcOrd="5" destOrd="0" presId="urn:microsoft.com/office/officeart/2009/3/layout/PhasedProcess"/>
    <dgm:cxn modelId="{A44969E0-709A-164A-BE34-74968F68A86B}" type="presParOf" srcId="{53EE7741-3E68-E54C-984C-7471D771CB05}" destId="{48AAC75C-F9D8-C748-9F66-4BC9A890ACD2}" srcOrd="6" destOrd="0" presId="urn:microsoft.com/office/officeart/2009/3/layout/PhasedProcess"/>
    <dgm:cxn modelId="{393A4A27-F461-DA44-A88D-3B2E2BF64E7D}" type="presParOf" srcId="{48AAC75C-F9D8-C748-9F66-4BC9A890ACD2}" destId="{D4BBF8D0-33C0-F149-A032-3041AF24AF49}" srcOrd="0" destOrd="0" presId="urn:microsoft.com/office/officeart/2009/3/layout/PhasedProcess"/>
    <dgm:cxn modelId="{0B684E95-CB83-8F41-938A-351E8797DDE4}" type="presParOf" srcId="{48AAC75C-F9D8-C748-9F66-4BC9A890ACD2}" destId="{C064BBF2-E8EB-064F-A4D0-55984D765A18}" srcOrd="1" destOrd="0" presId="urn:microsoft.com/office/officeart/2009/3/layout/PhasedProcess"/>
    <dgm:cxn modelId="{EB04F064-EBD6-4543-BE26-3ACB19177652}" type="presParOf" srcId="{48AAC75C-F9D8-C748-9F66-4BC9A890ACD2}" destId="{F31827F1-0A33-844A-9D4E-209CDFBB5DA1}" srcOrd="2" destOrd="0" presId="urn:microsoft.com/office/officeart/2009/3/layout/PhasedProcess"/>
    <dgm:cxn modelId="{1F053E8F-0778-EA4A-946A-C738764DB322}" type="presParOf" srcId="{48AAC75C-F9D8-C748-9F66-4BC9A890ACD2}" destId="{F5F8024D-4960-A04E-88E2-BBFFBE49A45D}" srcOrd="3" destOrd="0" presId="urn:microsoft.com/office/officeart/2009/3/layout/PhasedProcess"/>
    <dgm:cxn modelId="{F566B46D-0733-0A4B-A53C-6C7AC9871FBB}" type="presParOf" srcId="{53EE7741-3E68-E54C-984C-7471D771CB05}" destId="{D03B937A-1AC1-C742-8EA0-0B01FB71092F}" srcOrd="7" destOrd="0" presId="urn:microsoft.com/office/officeart/2009/3/layout/PhasedProcess"/>
    <dgm:cxn modelId="{7EB1DE75-87F1-0744-9DE1-A3FE4849636D}" type="presParOf" srcId="{D03B937A-1AC1-C742-8EA0-0B01FB71092F}" destId="{4CB422CF-C3E9-6148-81DF-1EF1AFB71E31}" srcOrd="0" destOrd="0" presId="urn:microsoft.com/office/officeart/2009/3/layout/PhasedProcess"/>
    <dgm:cxn modelId="{F04AA873-D4C7-E74D-84DE-6427ECDDB756}" type="presParOf" srcId="{D03B937A-1AC1-C742-8EA0-0B01FB71092F}" destId="{D2388CDE-1D67-E143-BB30-BFDCBF9ED2D4}" srcOrd="1" destOrd="0" presId="urn:microsoft.com/office/officeart/2009/3/layout/PhasedProcess"/>
    <dgm:cxn modelId="{ADF0FA33-013E-C546-8A25-AFAD743559B8}" type="presParOf" srcId="{D03B937A-1AC1-C742-8EA0-0B01FB71092F}" destId="{4BC0F502-A853-B84D-9A55-37BCFD99732D}" srcOrd="2" destOrd="0" presId="urn:microsoft.com/office/officeart/2009/3/layout/PhasedProcess"/>
    <dgm:cxn modelId="{18B60DA0-31F7-1049-B455-9558EBD35734}" type="presParOf" srcId="{D03B937A-1AC1-C742-8EA0-0B01FB71092F}" destId="{2D87E311-8A37-5442-8005-8A8CF7C662D1}" srcOrd="3" destOrd="0" presId="urn:microsoft.com/office/officeart/2009/3/layout/PhasedProcess"/>
    <dgm:cxn modelId="{CD4CF47B-DD6B-484E-BB19-F0900C97F193}" type="presParOf" srcId="{D03B937A-1AC1-C742-8EA0-0B01FB71092F}" destId="{55A74A68-0D63-D543-B79C-B9FB8F12C08D}" srcOrd="4" destOrd="0" presId="urn:microsoft.com/office/officeart/2009/3/layout/PhasedProcess"/>
    <dgm:cxn modelId="{EB3D7C3C-F455-0746-A88F-006E74EFE5C2}" type="presParOf" srcId="{D03B937A-1AC1-C742-8EA0-0B01FB71092F}" destId="{0FC24E23-8BE9-2E42-B4AD-7B7EDD07A6AD}" srcOrd="5" destOrd="0" presId="urn:microsoft.com/office/officeart/2009/3/layout/PhasedProcess"/>
    <dgm:cxn modelId="{DBD5CFCA-B7E4-A843-A217-1F3C1A4B1559}" type="presParOf" srcId="{53EE7741-3E68-E54C-984C-7471D771CB05}" destId="{5C814E78-15D7-1541-9AEB-6C877AF6DF5D}" srcOrd="8" destOrd="0" presId="urn:microsoft.com/office/officeart/2009/3/layout/PhasedProcess"/>
    <dgm:cxn modelId="{38E8665D-882A-6D42-9539-2122E27CC5E8}" type="presParOf" srcId="{53EE7741-3E68-E54C-984C-7471D771CB05}" destId="{D4B1F8BA-C278-564E-B6AC-59E0FCA69E6E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C0F03D-5EE2-8548-A6B6-1678A277E597}" type="doc">
      <dgm:prSet loTypeId="urn:microsoft.com/office/officeart/2009/3/layout/SubStepProcess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08245342-7151-DF45-9CAD-08D52E554058}">
      <dgm:prSet phldrT="[Texte]"/>
      <dgm:spPr/>
      <dgm:t>
        <a:bodyPr/>
        <a:lstStyle/>
        <a:p>
          <a:pPr rtl="1"/>
          <a:r>
            <a:rPr lang="ar-SA" dirty="0"/>
            <a:t>التفكير</a:t>
          </a:r>
          <a:endParaRPr lang="fr-FR" dirty="0"/>
        </a:p>
      </dgm:t>
    </dgm:pt>
    <dgm:pt modelId="{D5BFAAA5-75DC-B549-81C7-F3810CACD874}" type="parTrans" cxnId="{A39AD2E8-596C-BB42-9A2B-A254CF1899E1}">
      <dgm:prSet/>
      <dgm:spPr/>
      <dgm:t>
        <a:bodyPr/>
        <a:lstStyle/>
        <a:p>
          <a:endParaRPr lang="fr-FR"/>
        </a:p>
      </dgm:t>
    </dgm:pt>
    <dgm:pt modelId="{81693F72-3F70-C44E-87B6-498AA224C0A0}" type="sibTrans" cxnId="{A39AD2E8-596C-BB42-9A2B-A254CF1899E1}">
      <dgm:prSet/>
      <dgm:spPr/>
      <dgm:t>
        <a:bodyPr/>
        <a:lstStyle/>
        <a:p>
          <a:endParaRPr lang="fr-FR"/>
        </a:p>
      </dgm:t>
    </dgm:pt>
    <dgm:pt modelId="{E886EBEB-538B-6344-BD25-82EC8AF1FB4A}">
      <dgm:prSet phldrT="[Texte]"/>
      <dgm:spPr/>
      <dgm:t>
        <a:bodyPr/>
        <a:lstStyle/>
        <a:p>
          <a:pPr rtl="1"/>
          <a:r>
            <a:rPr lang="ar-SA" dirty="0"/>
            <a:t>التمثل</a:t>
          </a:r>
          <a:endParaRPr lang="fr-FR" dirty="0"/>
        </a:p>
      </dgm:t>
    </dgm:pt>
    <dgm:pt modelId="{F88C7413-F88F-044B-AD9A-B73184BD7C40}" type="parTrans" cxnId="{3F369DB7-21AA-8E43-AD15-0CADE1015FD6}">
      <dgm:prSet/>
      <dgm:spPr/>
      <dgm:t>
        <a:bodyPr/>
        <a:lstStyle/>
        <a:p>
          <a:endParaRPr lang="fr-FR"/>
        </a:p>
      </dgm:t>
    </dgm:pt>
    <dgm:pt modelId="{9A144FC2-1B5C-184D-88A3-29CD79E8D426}" type="sibTrans" cxnId="{3F369DB7-21AA-8E43-AD15-0CADE1015FD6}">
      <dgm:prSet/>
      <dgm:spPr/>
      <dgm:t>
        <a:bodyPr/>
        <a:lstStyle/>
        <a:p>
          <a:endParaRPr lang="fr-FR"/>
        </a:p>
      </dgm:t>
    </dgm:pt>
    <dgm:pt modelId="{09A62E4F-BB4F-B549-B3F7-BEC2B73A8F58}">
      <dgm:prSet phldrT="[Texte]"/>
      <dgm:spPr/>
      <dgm:t>
        <a:bodyPr/>
        <a:lstStyle/>
        <a:p>
          <a:pPr rtl="1"/>
          <a:r>
            <a:rPr lang="ar-SA" dirty="0"/>
            <a:t>المواءمة</a:t>
          </a:r>
          <a:endParaRPr lang="fr-FR" dirty="0"/>
        </a:p>
      </dgm:t>
    </dgm:pt>
    <dgm:pt modelId="{753E6AB0-3169-864F-B50E-49523F5CE8BE}" type="parTrans" cxnId="{AB4BDB21-A973-8B40-A6F9-A36080E12D3F}">
      <dgm:prSet/>
      <dgm:spPr/>
      <dgm:t>
        <a:bodyPr/>
        <a:lstStyle/>
        <a:p>
          <a:endParaRPr lang="fr-FR"/>
        </a:p>
      </dgm:t>
    </dgm:pt>
    <dgm:pt modelId="{078ADD82-B63C-5847-860B-5E938D256E2D}" type="sibTrans" cxnId="{AB4BDB21-A973-8B40-A6F9-A36080E12D3F}">
      <dgm:prSet/>
      <dgm:spPr/>
      <dgm:t>
        <a:bodyPr/>
        <a:lstStyle/>
        <a:p>
          <a:endParaRPr lang="fr-FR"/>
        </a:p>
      </dgm:t>
    </dgm:pt>
    <dgm:pt modelId="{B092D90B-8BE2-604C-B831-9600AB439693}">
      <dgm:prSet phldrT="[Texte]"/>
      <dgm:spPr/>
      <dgm:t>
        <a:bodyPr/>
        <a:lstStyle/>
        <a:p>
          <a:pPr rtl="1"/>
          <a:r>
            <a:rPr lang="ar-SA" dirty="0"/>
            <a:t>التكيف </a:t>
          </a:r>
          <a:endParaRPr lang="fr-FR" dirty="0"/>
        </a:p>
      </dgm:t>
    </dgm:pt>
    <dgm:pt modelId="{C6060041-7C06-5343-A8C1-EEBE7BA4738F}" type="parTrans" cxnId="{40EF4E4A-2ABC-5A48-8958-E76E7FF4DF2C}">
      <dgm:prSet/>
      <dgm:spPr/>
      <dgm:t>
        <a:bodyPr/>
        <a:lstStyle/>
        <a:p>
          <a:endParaRPr lang="fr-FR"/>
        </a:p>
      </dgm:t>
    </dgm:pt>
    <dgm:pt modelId="{492DD8F3-8437-CB40-B74F-0363F001E418}" type="sibTrans" cxnId="{40EF4E4A-2ABC-5A48-8958-E76E7FF4DF2C}">
      <dgm:prSet/>
      <dgm:spPr/>
      <dgm:t>
        <a:bodyPr/>
        <a:lstStyle/>
        <a:p>
          <a:endParaRPr lang="fr-FR"/>
        </a:p>
      </dgm:t>
    </dgm:pt>
    <dgm:pt modelId="{C5BEDCF3-646D-6047-ACCA-71E2391DAC8F}">
      <dgm:prSet phldrT="[Texte]"/>
      <dgm:spPr/>
      <dgm:t>
        <a:bodyPr/>
        <a:lstStyle/>
        <a:p>
          <a:pPr rtl="1"/>
          <a:r>
            <a:rPr lang="ar-SA" dirty="0"/>
            <a:t>التنظيم</a:t>
          </a:r>
          <a:endParaRPr lang="fr-FR" dirty="0"/>
        </a:p>
      </dgm:t>
    </dgm:pt>
    <dgm:pt modelId="{525EB82B-E799-7743-94A3-C72B411A54A4}" type="parTrans" cxnId="{84084995-76B8-9848-ADC6-285ED5F6BBDF}">
      <dgm:prSet/>
      <dgm:spPr/>
      <dgm:t>
        <a:bodyPr/>
        <a:lstStyle/>
        <a:p>
          <a:endParaRPr lang="fr-FR"/>
        </a:p>
      </dgm:t>
    </dgm:pt>
    <dgm:pt modelId="{7E9EDFCA-2E86-4449-AA90-DDDB6773143A}" type="sibTrans" cxnId="{84084995-76B8-9848-ADC6-285ED5F6BBDF}">
      <dgm:prSet/>
      <dgm:spPr/>
      <dgm:t>
        <a:bodyPr/>
        <a:lstStyle/>
        <a:p>
          <a:endParaRPr lang="fr-FR"/>
        </a:p>
      </dgm:t>
    </dgm:pt>
    <dgm:pt modelId="{C533219D-5613-534B-A48B-817A12747DE2}" type="pres">
      <dgm:prSet presAssocID="{EDC0F03D-5EE2-8548-A6B6-1678A277E597}" presName="Name0" presStyleCnt="0">
        <dgm:presLayoutVars>
          <dgm:chMax val="7"/>
          <dgm:dir/>
          <dgm:animOne val="branch"/>
        </dgm:presLayoutVars>
      </dgm:prSet>
      <dgm:spPr/>
    </dgm:pt>
    <dgm:pt modelId="{9D6625AC-2078-0541-B473-E591E47A0D4D}" type="pres">
      <dgm:prSet presAssocID="{08245342-7151-DF45-9CAD-08D52E554058}" presName="parTx1" presStyleLbl="node1" presStyleIdx="0" presStyleCnt="3"/>
      <dgm:spPr/>
    </dgm:pt>
    <dgm:pt modelId="{D3CC2C25-B2DE-7848-871D-D124B00F44D2}" type="pres">
      <dgm:prSet presAssocID="{08245342-7151-DF45-9CAD-08D52E554058}" presName="spPre1" presStyleCnt="0"/>
      <dgm:spPr/>
    </dgm:pt>
    <dgm:pt modelId="{856DC6FF-D857-D64F-9BFF-BD57455835DB}" type="pres">
      <dgm:prSet presAssocID="{08245342-7151-DF45-9CAD-08D52E554058}" presName="chLin1" presStyleCnt="0"/>
      <dgm:spPr/>
    </dgm:pt>
    <dgm:pt modelId="{62A19E69-3041-EC4E-AF89-36C8162D63F3}" type="pres">
      <dgm:prSet presAssocID="{F88C7413-F88F-044B-AD9A-B73184BD7C40}" presName="Name11" presStyleLbl="parChTrans1D1" presStyleIdx="0" presStyleCnt="8"/>
      <dgm:spPr/>
    </dgm:pt>
    <dgm:pt modelId="{CE69F093-EC5F-4843-A37D-BC9B30D64094}" type="pres">
      <dgm:prSet presAssocID="{F88C7413-F88F-044B-AD9A-B73184BD7C40}" presName="Name31" presStyleLbl="parChTrans1D1" presStyleIdx="1" presStyleCnt="8"/>
      <dgm:spPr/>
    </dgm:pt>
    <dgm:pt modelId="{A2FB0C6E-C12F-0141-A68F-F5AB491407E9}" type="pres">
      <dgm:prSet presAssocID="{E886EBEB-538B-6344-BD25-82EC8AF1FB4A}" presName="txAndLines1" presStyleCnt="0"/>
      <dgm:spPr/>
    </dgm:pt>
    <dgm:pt modelId="{999720C8-1B7C-6D4C-B50F-B1271E1DE17F}" type="pres">
      <dgm:prSet presAssocID="{E886EBEB-538B-6344-BD25-82EC8AF1FB4A}" presName="anchor1" presStyleCnt="0"/>
      <dgm:spPr/>
    </dgm:pt>
    <dgm:pt modelId="{9EE08F95-4059-794C-848E-2873BFC0A1F5}" type="pres">
      <dgm:prSet presAssocID="{E886EBEB-538B-6344-BD25-82EC8AF1FB4A}" presName="backup1" presStyleCnt="0"/>
      <dgm:spPr/>
    </dgm:pt>
    <dgm:pt modelId="{6EED5290-2F40-6241-9B0E-7D486E4CA932}" type="pres">
      <dgm:prSet presAssocID="{E886EBEB-538B-6344-BD25-82EC8AF1FB4A}" presName="preLine1" presStyleLbl="parChTrans1D1" presStyleIdx="2" presStyleCnt="8"/>
      <dgm:spPr/>
    </dgm:pt>
    <dgm:pt modelId="{3BF2BF2E-30C8-1C4E-BEDE-3A62E3A25B11}" type="pres">
      <dgm:prSet presAssocID="{E886EBEB-538B-6344-BD25-82EC8AF1FB4A}" presName="desTx1" presStyleLbl="revTx" presStyleIdx="0" presStyleCnt="0">
        <dgm:presLayoutVars>
          <dgm:bulletEnabled val="1"/>
        </dgm:presLayoutVars>
      </dgm:prSet>
      <dgm:spPr/>
    </dgm:pt>
    <dgm:pt modelId="{3FDACD51-92F4-B847-B477-3149F10C4F62}" type="pres">
      <dgm:prSet presAssocID="{E886EBEB-538B-6344-BD25-82EC8AF1FB4A}" presName="postLine1" presStyleLbl="parChTrans1D1" presStyleIdx="3" presStyleCnt="8"/>
      <dgm:spPr/>
    </dgm:pt>
    <dgm:pt modelId="{2A571AC7-89AF-5A46-93E6-78BA0C5EC048}" type="pres">
      <dgm:prSet presAssocID="{753E6AB0-3169-864F-B50E-49523F5CE8BE}" presName="Name11" presStyleLbl="parChTrans1D1" presStyleIdx="4" presStyleCnt="8"/>
      <dgm:spPr/>
    </dgm:pt>
    <dgm:pt modelId="{6401CF7F-7AD6-CD46-95BB-989824034D65}" type="pres">
      <dgm:prSet presAssocID="{753E6AB0-3169-864F-B50E-49523F5CE8BE}" presName="Name31" presStyleLbl="parChTrans1D1" presStyleIdx="5" presStyleCnt="8"/>
      <dgm:spPr/>
    </dgm:pt>
    <dgm:pt modelId="{35BA6E9F-DA12-7D42-849A-F3EA537CEB05}" type="pres">
      <dgm:prSet presAssocID="{09A62E4F-BB4F-B549-B3F7-BEC2B73A8F58}" presName="txAndLines1" presStyleCnt="0"/>
      <dgm:spPr/>
    </dgm:pt>
    <dgm:pt modelId="{8EA44CE5-DFF7-0849-983F-259DE5A0A569}" type="pres">
      <dgm:prSet presAssocID="{09A62E4F-BB4F-B549-B3F7-BEC2B73A8F58}" presName="anchor1" presStyleCnt="0"/>
      <dgm:spPr/>
    </dgm:pt>
    <dgm:pt modelId="{21C4972B-F688-F249-96B3-48B5D48BE95F}" type="pres">
      <dgm:prSet presAssocID="{09A62E4F-BB4F-B549-B3F7-BEC2B73A8F58}" presName="backup1" presStyleCnt="0"/>
      <dgm:spPr/>
    </dgm:pt>
    <dgm:pt modelId="{C290EE85-0D6C-E142-B6BC-33F7ED1B8E51}" type="pres">
      <dgm:prSet presAssocID="{09A62E4F-BB4F-B549-B3F7-BEC2B73A8F58}" presName="preLine1" presStyleLbl="parChTrans1D1" presStyleIdx="6" presStyleCnt="8"/>
      <dgm:spPr/>
    </dgm:pt>
    <dgm:pt modelId="{F113120B-7385-2945-BED0-9244398535BF}" type="pres">
      <dgm:prSet presAssocID="{09A62E4F-BB4F-B549-B3F7-BEC2B73A8F58}" presName="desTx1" presStyleLbl="revTx" presStyleIdx="0" presStyleCnt="0">
        <dgm:presLayoutVars>
          <dgm:bulletEnabled val="1"/>
        </dgm:presLayoutVars>
      </dgm:prSet>
      <dgm:spPr/>
    </dgm:pt>
    <dgm:pt modelId="{894D94D9-8FC4-0D44-8483-CBA6CB1C1065}" type="pres">
      <dgm:prSet presAssocID="{09A62E4F-BB4F-B549-B3F7-BEC2B73A8F58}" presName="postLine1" presStyleLbl="parChTrans1D1" presStyleIdx="7" presStyleCnt="8"/>
      <dgm:spPr/>
    </dgm:pt>
    <dgm:pt modelId="{8F49CEF4-C3CE-C54C-B631-21603FB8D184}" type="pres">
      <dgm:prSet presAssocID="{08245342-7151-DF45-9CAD-08D52E554058}" presName="spPost1" presStyleCnt="0"/>
      <dgm:spPr/>
    </dgm:pt>
    <dgm:pt modelId="{8C10EAB7-2A37-5243-B250-7C0EFC44CB2D}" type="pres">
      <dgm:prSet presAssocID="{B092D90B-8BE2-604C-B831-9600AB439693}" presName="parTx2" presStyleLbl="node1" presStyleIdx="1" presStyleCnt="3"/>
      <dgm:spPr/>
    </dgm:pt>
    <dgm:pt modelId="{A0EE344D-F248-6F42-AB32-C0EE55BDAEEA}" type="pres">
      <dgm:prSet presAssocID="{C5BEDCF3-646D-6047-ACCA-71E2391DAC8F}" presName="parTx3" presStyleLbl="node1" presStyleIdx="2" presStyleCnt="3"/>
      <dgm:spPr/>
    </dgm:pt>
  </dgm:ptLst>
  <dgm:cxnLst>
    <dgm:cxn modelId="{AB4BDB21-A973-8B40-A6F9-A36080E12D3F}" srcId="{08245342-7151-DF45-9CAD-08D52E554058}" destId="{09A62E4F-BB4F-B549-B3F7-BEC2B73A8F58}" srcOrd="1" destOrd="0" parTransId="{753E6AB0-3169-864F-B50E-49523F5CE8BE}" sibTransId="{078ADD82-B63C-5847-860B-5E938D256E2D}"/>
    <dgm:cxn modelId="{40EF4E4A-2ABC-5A48-8958-E76E7FF4DF2C}" srcId="{EDC0F03D-5EE2-8548-A6B6-1678A277E597}" destId="{B092D90B-8BE2-604C-B831-9600AB439693}" srcOrd="1" destOrd="0" parTransId="{C6060041-7C06-5343-A8C1-EEBE7BA4738F}" sibTransId="{492DD8F3-8437-CB40-B74F-0363F001E418}"/>
    <dgm:cxn modelId="{AEA53E5E-5724-6346-9B0D-C4CEFF3105FE}" type="presOf" srcId="{08245342-7151-DF45-9CAD-08D52E554058}" destId="{9D6625AC-2078-0541-B473-E591E47A0D4D}" srcOrd="0" destOrd="0" presId="urn:microsoft.com/office/officeart/2009/3/layout/SubStepProcess"/>
    <dgm:cxn modelId="{84084995-76B8-9848-ADC6-285ED5F6BBDF}" srcId="{EDC0F03D-5EE2-8548-A6B6-1678A277E597}" destId="{C5BEDCF3-646D-6047-ACCA-71E2391DAC8F}" srcOrd="2" destOrd="0" parTransId="{525EB82B-E799-7743-94A3-C72B411A54A4}" sibTransId="{7E9EDFCA-2E86-4449-AA90-DDDB6773143A}"/>
    <dgm:cxn modelId="{6FD1BFAC-AC29-454F-80A8-40FC43DE1745}" type="presOf" srcId="{B092D90B-8BE2-604C-B831-9600AB439693}" destId="{8C10EAB7-2A37-5243-B250-7C0EFC44CB2D}" srcOrd="0" destOrd="0" presId="urn:microsoft.com/office/officeart/2009/3/layout/SubStepProcess"/>
    <dgm:cxn modelId="{3F369DB7-21AA-8E43-AD15-0CADE1015FD6}" srcId="{08245342-7151-DF45-9CAD-08D52E554058}" destId="{E886EBEB-538B-6344-BD25-82EC8AF1FB4A}" srcOrd="0" destOrd="0" parTransId="{F88C7413-F88F-044B-AD9A-B73184BD7C40}" sibTransId="{9A144FC2-1B5C-184D-88A3-29CD79E8D426}"/>
    <dgm:cxn modelId="{E1C1FAC6-33B3-6A46-9F86-FED0C666DD19}" type="presOf" srcId="{C5BEDCF3-646D-6047-ACCA-71E2391DAC8F}" destId="{A0EE344D-F248-6F42-AB32-C0EE55BDAEEA}" srcOrd="0" destOrd="0" presId="urn:microsoft.com/office/officeart/2009/3/layout/SubStepProcess"/>
    <dgm:cxn modelId="{A39AD2E8-596C-BB42-9A2B-A254CF1899E1}" srcId="{EDC0F03D-5EE2-8548-A6B6-1678A277E597}" destId="{08245342-7151-DF45-9CAD-08D52E554058}" srcOrd="0" destOrd="0" parTransId="{D5BFAAA5-75DC-B549-81C7-F3810CACD874}" sibTransId="{81693F72-3F70-C44E-87B6-498AA224C0A0}"/>
    <dgm:cxn modelId="{215643EF-4503-5642-BAEF-9D58FB9E41A8}" type="presOf" srcId="{09A62E4F-BB4F-B549-B3F7-BEC2B73A8F58}" destId="{F113120B-7385-2945-BED0-9244398535BF}" srcOrd="0" destOrd="0" presId="urn:microsoft.com/office/officeart/2009/3/layout/SubStepProcess"/>
    <dgm:cxn modelId="{06A3FEF2-0C9F-E246-B90F-00D0EA41F1A6}" type="presOf" srcId="{E886EBEB-538B-6344-BD25-82EC8AF1FB4A}" destId="{3BF2BF2E-30C8-1C4E-BEDE-3A62E3A25B11}" srcOrd="0" destOrd="0" presId="urn:microsoft.com/office/officeart/2009/3/layout/SubStepProcess"/>
    <dgm:cxn modelId="{4D8A7DF4-9A9C-9049-AA48-289C9748B837}" type="presOf" srcId="{EDC0F03D-5EE2-8548-A6B6-1678A277E597}" destId="{C533219D-5613-534B-A48B-817A12747DE2}" srcOrd="0" destOrd="0" presId="urn:microsoft.com/office/officeart/2009/3/layout/SubStepProcess"/>
    <dgm:cxn modelId="{C1BA64F8-CD2E-F241-B8C3-7EDBA058866B}" type="presParOf" srcId="{C533219D-5613-534B-A48B-817A12747DE2}" destId="{9D6625AC-2078-0541-B473-E591E47A0D4D}" srcOrd="0" destOrd="0" presId="urn:microsoft.com/office/officeart/2009/3/layout/SubStepProcess"/>
    <dgm:cxn modelId="{C214CFB0-7A75-C049-9EA2-358FCF67272B}" type="presParOf" srcId="{C533219D-5613-534B-A48B-817A12747DE2}" destId="{D3CC2C25-B2DE-7848-871D-D124B00F44D2}" srcOrd="1" destOrd="0" presId="urn:microsoft.com/office/officeart/2009/3/layout/SubStepProcess"/>
    <dgm:cxn modelId="{0E48AADA-6943-9943-A499-39323F93AF0C}" type="presParOf" srcId="{C533219D-5613-534B-A48B-817A12747DE2}" destId="{856DC6FF-D857-D64F-9BFF-BD57455835DB}" srcOrd="2" destOrd="0" presId="urn:microsoft.com/office/officeart/2009/3/layout/SubStepProcess"/>
    <dgm:cxn modelId="{A708305F-D8AF-1745-BEA6-C32F0904B802}" type="presParOf" srcId="{856DC6FF-D857-D64F-9BFF-BD57455835DB}" destId="{62A19E69-3041-EC4E-AF89-36C8162D63F3}" srcOrd="0" destOrd="0" presId="urn:microsoft.com/office/officeart/2009/3/layout/SubStepProcess"/>
    <dgm:cxn modelId="{F23E4322-B2E1-994F-8C43-FE2A4197EFD6}" type="presParOf" srcId="{856DC6FF-D857-D64F-9BFF-BD57455835DB}" destId="{CE69F093-EC5F-4843-A37D-BC9B30D64094}" srcOrd="1" destOrd="0" presId="urn:microsoft.com/office/officeart/2009/3/layout/SubStepProcess"/>
    <dgm:cxn modelId="{C8C30603-561D-6B41-BCB6-D0F09888FBB6}" type="presParOf" srcId="{856DC6FF-D857-D64F-9BFF-BD57455835DB}" destId="{A2FB0C6E-C12F-0141-A68F-F5AB491407E9}" srcOrd="2" destOrd="0" presId="urn:microsoft.com/office/officeart/2009/3/layout/SubStepProcess"/>
    <dgm:cxn modelId="{74833B0A-6AB9-E542-91D2-BF0433968F1D}" type="presParOf" srcId="{A2FB0C6E-C12F-0141-A68F-F5AB491407E9}" destId="{999720C8-1B7C-6D4C-B50F-B1271E1DE17F}" srcOrd="0" destOrd="0" presId="urn:microsoft.com/office/officeart/2009/3/layout/SubStepProcess"/>
    <dgm:cxn modelId="{4E028C66-2C84-8842-82C4-8851491C34B5}" type="presParOf" srcId="{A2FB0C6E-C12F-0141-A68F-F5AB491407E9}" destId="{9EE08F95-4059-794C-848E-2873BFC0A1F5}" srcOrd="1" destOrd="0" presId="urn:microsoft.com/office/officeart/2009/3/layout/SubStepProcess"/>
    <dgm:cxn modelId="{EA351BD9-4D0D-714A-8224-A2FD46C9E007}" type="presParOf" srcId="{A2FB0C6E-C12F-0141-A68F-F5AB491407E9}" destId="{6EED5290-2F40-6241-9B0E-7D486E4CA932}" srcOrd="2" destOrd="0" presId="urn:microsoft.com/office/officeart/2009/3/layout/SubStepProcess"/>
    <dgm:cxn modelId="{9C8AACC8-3043-CF49-B92D-3E642F1199FA}" type="presParOf" srcId="{A2FB0C6E-C12F-0141-A68F-F5AB491407E9}" destId="{3BF2BF2E-30C8-1C4E-BEDE-3A62E3A25B11}" srcOrd="3" destOrd="0" presId="urn:microsoft.com/office/officeart/2009/3/layout/SubStepProcess"/>
    <dgm:cxn modelId="{9FBD77A7-17E0-5B47-8250-AD2C6EF93354}" type="presParOf" srcId="{A2FB0C6E-C12F-0141-A68F-F5AB491407E9}" destId="{3FDACD51-92F4-B847-B477-3149F10C4F62}" srcOrd="4" destOrd="0" presId="urn:microsoft.com/office/officeart/2009/3/layout/SubStepProcess"/>
    <dgm:cxn modelId="{31E9279B-4195-EE4A-A5B6-ACFBB1C2D7AA}" type="presParOf" srcId="{856DC6FF-D857-D64F-9BFF-BD57455835DB}" destId="{2A571AC7-89AF-5A46-93E6-78BA0C5EC048}" srcOrd="3" destOrd="0" presId="urn:microsoft.com/office/officeart/2009/3/layout/SubStepProcess"/>
    <dgm:cxn modelId="{79833EEC-0E7E-EC4C-A8AF-00DF6EBBA49A}" type="presParOf" srcId="{856DC6FF-D857-D64F-9BFF-BD57455835DB}" destId="{6401CF7F-7AD6-CD46-95BB-989824034D65}" srcOrd="4" destOrd="0" presId="urn:microsoft.com/office/officeart/2009/3/layout/SubStepProcess"/>
    <dgm:cxn modelId="{BF3178AE-E236-E848-8A2F-C5F2C00B5DBB}" type="presParOf" srcId="{856DC6FF-D857-D64F-9BFF-BD57455835DB}" destId="{35BA6E9F-DA12-7D42-849A-F3EA537CEB05}" srcOrd="5" destOrd="0" presId="urn:microsoft.com/office/officeart/2009/3/layout/SubStepProcess"/>
    <dgm:cxn modelId="{37AEF8A9-860B-4C40-A9D6-59BCBCCD76DA}" type="presParOf" srcId="{35BA6E9F-DA12-7D42-849A-F3EA537CEB05}" destId="{8EA44CE5-DFF7-0849-983F-259DE5A0A569}" srcOrd="0" destOrd="0" presId="urn:microsoft.com/office/officeart/2009/3/layout/SubStepProcess"/>
    <dgm:cxn modelId="{C1B3987E-6647-574C-86D0-F1A0B498139E}" type="presParOf" srcId="{35BA6E9F-DA12-7D42-849A-F3EA537CEB05}" destId="{21C4972B-F688-F249-96B3-48B5D48BE95F}" srcOrd="1" destOrd="0" presId="urn:microsoft.com/office/officeart/2009/3/layout/SubStepProcess"/>
    <dgm:cxn modelId="{0D0E0E5D-B491-2D4A-82AE-18F911219A92}" type="presParOf" srcId="{35BA6E9F-DA12-7D42-849A-F3EA537CEB05}" destId="{C290EE85-0D6C-E142-B6BC-33F7ED1B8E51}" srcOrd="2" destOrd="0" presId="urn:microsoft.com/office/officeart/2009/3/layout/SubStepProcess"/>
    <dgm:cxn modelId="{BD66BF07-0BC2-7C4E-A9CC-D2BC2F77A69D}" type="presParOf" srcId="{35BA6E9F-DA12-7D42-849A-F3EA537CEB05}" destId="{F113120B-7385-2945-BED0-9244398535BF}" srcOrd="3" destOrd="0" presId="urn:microsoft.com/office/officeart/2009/3/layout/SubStepProcess"/>
    <dgm:cxn modelId="{F17E778D-6E6D-5449-8AF2-8E26EB14A9E8}" type="presParOf" srcId="{35BA6E9F-DA12-7D42-849A-F3EA537CEB05}" destId="{894D94D9-8FC4-0D44-8483-CBA6CB1C1065}" srcOrd="4" destOrd="0" presId="urn:microsoft.com/office/officeart/2009/3/layout/SubStepProcess"/>
    <dgm:cxn modelId="{2A825264-5A52-614F-8B4B-76536A74B9DA}" type="presParOf" srcId="{C533219D-5613-534B-A48B-817A12747DE2}" destId="{8F49CEF4-C3CE-C54C-B631-21603FB8D184}" srcOrd="3" destOrd="0" presId="urn:microsoft.com/office/officeart/2009/3/layout/SubStepProcess"/>
    <dgm:cxn modelId="{D4C3CA66-D17E-1D4D-8C6C-53AB9F9701CE}" type="presParOf" srcId="{C533219D-5613-534B-A48B-817A12747DE2}" destId="{8C10EAB7-2A37-5243-B250-7C0EFC44CB2D}" srcOrd="4" destOrd="0" presId="urn:microsoft.com/office/officeart/2009/3/layout/SubStepProcess"/>
    <dgm:cxn modelId="{52B40D0F-27B2-A644-9AFD-143CB0136D3A}" type="presParOf" srcId="{C533219D-5613-534B-A48B-817A12747DE2}" destId="{A0EE344D-F248-6F42-AB32-C0EE55BDAEEA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FEE896-4E3E-1A46-9C98-4D7EFF0356EA}" type="doc">
      <dgm:prSet loTypeId="urn:microsoft.com/office/officeart/2005/8/layout/arrow2" loCatId="" qsTypeId="urn:microsoft.com/office/officeart/2005/8/quickstyle/3d1" qsCatId="3D" csTypeId="urn:microsoft.com/office/officeart/2005/8/colors/accent3_1" csCatId="accent3" phldr="1"/>
      <dgm:spPr/>
    </dgm:pt>
    <dgm:pt modelId="{F691AD66-E7A7-934E-AB8A-42DA7AEA80E8}">
      <dgm:prSet phldrT="[Texte]"/>
      <dgm:spPr/>
      <dgm:t>
        <a:bodyPr/>
        <a:lstStyle/>
        <a:p>
          <a:pPr algn="r" rtl="1"/>
          <a:r>
            <a:rPr lang="ar-SA" dirty="0"/>
            <a:t>المرحلة الحسية الحركية</a:t>
          </a:r>
        </a:p>
        <a:p>
          <a:pPr algn="r" rtl="1"/>
          <a:r>
            <a:rPr lang="ar-SA" dirty="0"/>
            <a:t>(0- 2 سنة)</a:t>
          </a:r>
          <a:endParaRPr lang="fr-FR" dirty="0"/>
        </a:p>
      </dgm:t>
    </dgm:pt>
    <dgm:pt modelId="{DE92527E-693F-EF4E-B96C-645C226D47D2}" type="parTrans" cxnId="{40CE80CC-80B8-BE40-AE89-A7FCCD5C6E04}">
      <dgm:prSet/>
      <dgm:spPr/>
      <dgm:t>
        <a:bodyPr/>
        <a:lstStyle/>
        <a:p>
          <a:endParaRPr lang="fr-FR"/>
        </a:p>
      </dgm:t>
    </dgm:pt>
    <dgm:pt modelId="{72674E61-2BE0-2F41-A35B-4D018B4A7B57}" type="sibTrans" cxnId="{40CE80CC-80B8-BE40-AE89-A7FCCD5C6E04}">
      <dgm:prSet/>
      <dgm:spPr/>
      <dgm:t>
        <a:bodyPr/>
        <a:lstStyle/>
        <a:p>
          <a:endParaRPr lang="fr-FR"/>
        </a:p>
      </dgm:t>
    </dgm:pt>
    <dgm:pt modelId="{8C4823AE-5991-334D-B8B5-27411931CCA6}">
      <dgm:prSet phldrT="[Texte]"/>
      <dgm:spPr/>
      <dgm:t>
        <a:bodyPr/>
        <a:lstStyle/>
        <a:p>
          <a:pPr algn="r" rtl="1"/>
          <a:r>
            <a:rPr lang="ar-SA" dirty="0"/>
            <a:t>مرحلة ما قبل العمليات</a:t>
          </a:r>
        </a:p>
        <a:p>
          <a:pPr algn="r" rtl="1"/>
          <a:r>
            <a:rPr lang="ar-SA" dirty="0"/>
            <a:t> (2- 6 سنة)</a:t>
          </a:r>
          <a:endParaRPr lang="fr-FR" dirty="0"/>
        </a:p>
      </dgm:t>
    </dgm:pt>
    <dgm:pt modelId="{80A2F31C-E63A-AB4B-8383-03B129B65F5B}" type="parTrans" cxnId="{FEBDCCAD-E65D-F040-9B69-55528C81F85A}">
      <dgm:prSet/>
      <dgm:spPr/>
      <dgm:t>
        <a:bodyPr/>
        <a:lstStyle/>
        <a:p>
          <a:endParaRPr lang="fr-FR"/>
        </a:p>
      </dgm:t>
    </dgm:pt>
    <dgm:pt modelId="{FFBF426F-CB22-014A-9A02-2188894AE045}" type="sibTrans" cxnId="{FEBDCCAD-E65D-F040-9B69-55528C81F85A}">
      <dgm:prSet/>
      <dgm:spPr/>
      <dgm:t>
        <a:bodyPr/>
        <a:lstStyle/>
        <a:p>
          <a:endParaRPr lang="fr-FR"/>
        </a:p>
      </dgm:t>
    </dgm:pt>
    <dgm:pt modelId="{B4C9FF16-D36B-B14C-ACE2-E16297294C0B}">
      <dgm:prSet phldrT="[Texte]"/>
      <dgm:spPr/>
      <dgm:t>
        <a:bodyPr/>
        <a:lstStyle/>
        <a:p>
          <a:pPr algn="r" rtl="1"/>
          <a:r>
            <a:rPr lang="ar-SA" dirty="0"/>
            <a:t>المرحلة </a:t>
          </a:r>
          <a:r>
            <a:rPr lang="ar-SA" dirty="0" err="1"/>
            <a:t>العيانية</a:t>
          </a:r>
          <a:r>
            <a:rPr lang="ar-SA" dirty="0"/>
            <a:t> </a:t>
          </a:r>
          <a:r>
            <a:rPr lang="ar-SA" dirty="0" err="1"/>
            <a:t>العملياتية</a:t>
          </a:r>
          <a:r>
            <a:rPr lang="ar-SA" dirty="0"/>
            <a:t> </a:t>
          </a:r>
        </a:p>
        <a:p>
          <a:pPr algn="r" rtl="1"/>
          <a:r>
            <a:rPr lang="ar-SA" dirty="0"/>
            <a:t>(7- 12 سنة) </a:t>
          </a:r>
        </a:p>
      </dgm:t>
    </dgm:pt>
    <dgm:pt modelId="{6EB81948-D228-1F41-B76C-C6BB1461C0A5}" type="parTrans" cxnId="{13C22377-D809-7646-A8C3-872E9E24DCC8}">
      <dgm:prSet/>
      <dgm:spPr/>
      <dgm:t>
        <a:bodyPr/>
        <a:lstStyle/>
        <a:p>
          <a:endParaRPr lang="fr-FR"/>
        </a:p>
      </dgm:t>
    </dgm:pt>
    <dgm:pt modelId="{85829C91-CB7F-D148-9915-F9AB8D4E5AEB}" type="sibTrans" cxnId="{13C22377-D809-7646-A8C3-872E9E24DCC8}">
      <dgm:prSet/>
      <dgm:spPr/>
      <dgm:t>
        <a:bodyPr/>
        <a:lstStyle/>
        <a:p>
          <a:endParaRPr lang="fr-FR"/>
        </a:p>
      </dgm:t>
    </dgm:pt>
    <dgm:pt modelId="{C890D551-9E62-2E4E-B1F8-92B0A17F7B1F}">
      <dgm:prSet/>
      <dgm:spPr/>
      <dgm:t>
        <a:bodyPr/>
        <a:lstStyle/>
        <a:p>
          <a:pPr algn="r" rtl="1"/>
          <a:r>
            <a:rPr lang="ar-SA" dirty="0"/>
            <a:t>المرحلة الشكلية </a:t>
          </a:r>
          <a:r>
            <a:rPr lang="ar-SA" dirty="0" err="1"/>
            <a:t>العملياتية</a:t>
          </a:r>
          <a:r>
            <a:rPr lang="ar-SA" dirty="0"/>
            <a:t> </a:t>
          </a:r>
        </a:p>
        <a:p>
          <a:pPr algn="r" rtl="1"/>
          <a:r>
            <a:rPr lang="ar-SA" dirty="0"/>
            <a:t>(13 ما فوق)</a:t>
          </a:r>
          <a:endParaRPr lang="fr-FR" dirty="0"/>
        </a:p>
      </dgm:t>
    </dgm:pt>
    <dgm:pt modelId="{0E36DB8A-8399-254D-A9DA-800621DF05C3}" type="parTrans" cxnId="{47C20F19-F0FF-8247-AD78-5339F1B45E55}">
      <dgm:prSet/>
      <dgm:spPr/>
      <dgm:t>
        <a:bodyPr/>
        <a:lstStyle/>
        <a:p>
          <a:endParaRPr lang="fr-FR"/>
        </a:p>
      </dgm:t>
    </dgm:pt>
    <dgm:pt modelId="{7405A0AF-6DAE-F145-91F2-4140A70EA32B}" type="sibTrans" cxnId="{47C20F19-F0FF-8247-AD78-5339F1B45E55}">
      <dgm:prSet/>
      <dgm:spPr/>
      <dgm:t>
        <a:bodyPr/>
        <a:lstStyle/>
        <a:p>
          <a:endParaRPr lang="fr-FR"/>
        </a:p>
      </dgm:t>
    </dgm:pt>
    <dgm:pt modelId="{53AC30E5-4700-FF4B-B001-67F2D841F103}" type="pres">
      <dgm:prSet presAssocID="{58FEE896-4E3E-1A46-9C98-4D7EFF0356EA}" presName="arrowDiagram" presStyleCnt="0">
        <dgm:presLayoutVars>
          <dgm:chMax val="5"/>
          <dgm:dir/>
          <dgm:resizeHandles val="exact"/>
        </dgm:presLayoutVars>
      </dgm:prSet>
      <dgm:spPr/>
    </dgm:pt>
    <dgm:pt modelId="{9F0F70CA-B21E-7F4E-8021-8C68A88013C4}" type="pres">
      <dgm:prSet presAssocID="{58FEE896-4E3E-1A46-9C98-4D7EFF0356EA}" presName="arrow" presStyleLbl="bgShp" presStyleIdx="0" presStyleCnt="1"/>
      <dgm:spPr/>
    </dgm:pt>
    <dgm:pt modelId="{83815651-1984-8C43-B052-EDFC1D6F08FA}" type="pres">
      <dgm:prSet presAssocID="{58FEE896-4E3E-1A46-9C98-4D7EFF0356EA}" presName="arrowDiagram4" presStyleCnt="0"/>
      <dgm:spPr/>
    </dgm:pt>
    <dgm:pt modelId="{2C22A3C0-84D1-9441-AE99-B47DFC185185}" type="pres">
      <dgm:prSet presAssocID="{F691AD66-E7A7-934E-AB8A-42DA7AEA80E8}" presName="bullet4a" presStyleLbl="node1" presStyleIdx="0" presStyleCnt="4"/>
      <dgm:spPr/>
    </dgm:pt>
    <dgm:pt modelId="{FFB05792-3DBD-1E44-B35A-FC2AFDCFBCF4}" type="pres">
      <dgm:prSet presAssocID="{F691AD66-E7A7-934E-AB8A-42DA7AEA80E8}" presName="textBox4a" presStyleLbl="revTx" presStyleIdx="0" presStyleCnt="4">
        <dgm:presLayoutVars>
          <dgm:bulletEnabled val="1"/>
        </dgm:presLayoutVars>
      </dgm:prSet>
      <dgm:spPr/>
    </dgm:pt>
    <dgm:pt modelId="{7DDA35A0-563A-5745-BCC3-2AE1B1A6CC94}" type="pres">
      <dgm:prSet presAssocID="{8C4823AE-5991-334D-B8B5-27411931CCA6}" presName="bullet4b" presStyleLbl="node1" presStyleIdx="1" presStyleCnt="4"/>
      <dgm:spPr/>
    </dgm:pt>
    <dgm:pt modelId="{82ADBC4E-D1D3-1B49-952F-A7CDDC6A31AD}" type="pres">
      <dgm:prSet presAssocID="{8C4823AE-5991-334D-B8B5-27411931CCA6}" presName="textBox4b" presStyleLbl="revTx" presStyleIdx="1" presStyleCnt="4">
        <dgm:presLayoutVars>
          <dgm:bulletEnabled val="1"/>
        </dgm:presLayoutVars>
      </dgm:prSet>
      <dgm:spPr/>
    </dgm:pt>
    <dgm:pt modelId="{70984B7A-6D2B-F44D-84E8-D492AD68357D}" type="pres">
      <dgm:prSet presAssocID="{B4C9FF16-D36B-B14C-ACE2-E16297294C0B}" presName="bullet4c" presStyleLbl="node1" presStyleIdx="2" presStyleCnt="4"/>
      <dgm:spPr/>
    </dgm:pt>
    <dgm:pt modelId="{4DDA960C-F119-0840-86F7-FAD44EB80871}" type="pres">
      <dgm:prSet presAssocID="{B4C9FF16-D36B-B14C-ACE2-E16297294C0B}" presName="textBox4c" presStyleLbl="revTx" presStyleIdx="2" presStyleCnt="4">
        <dgm:presLayoutVars>
          <dgm:bulletEnabled val="1"/>
        </dgm:presLayoutVars>
      </dgm:prSet>
      <dgm:spPr/>
    </dgm:pt>
    <dgm:pt modelId="{D2D4B8C8-F9A9-D846-8A45-6B83077B682D}" type="pres">
      <dgm:prSet presAssocID="{C890D551-9E62-2E4E-B1F8-92B0A17F7B1F}" presName="bullet4d" presStyleLbl="node1" presStyleIdx="3" presStyleCnt="4"/>
      <dgm:spPr/>
    </dgm:pt>
    <dgm:pt modelId="{3DACC426-F188-F041-AAD8-947D5B4DE593}" type="pres">
      <dgm:prSet presAssocID="{C890D551-9E62-2E4E-B1F8-92B0A17F7B1F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47C20F19-F0FF-8247-AD78-5339F1B45E55}" srcId="{58FEE896-4E3E-1A46-9C98-4D7EFF0356EA}" destId="{C890D551-9E62-2E4E-B1F8-92B0A17F7B1F}" srcOrd="3" destOrd="0" parTransId="{0E36DB8A-8399-254D-A9DA-800621DF05C3}" sibTransId="{7405A0AF-6DAE-F145-91F2-4140A70EA32B}"/>
    <dgm:cxn modelId="{3961AF57-B5F7-0246-9530-432F7E3A03A5}" type="presOf" srcId="{C890D551-9E62-2E4E-B1F8-92B0A17F7B1F}" destId="{3DACC426-F188-F041-AAD8-947D5B4DE593}" srcOrd="0" destOrd="0" presId="urn:microsoft.com/office/officeart/2005/8/layout/arrow2"/>
    <dgm:cxn modelId="{13C22377-D809-7646-A8C3-872E9E24DCC8}" srcId="{58FEE896-4E3E-1A46-9C98-4D7EFF0356EA}" destId="{B4C9FF16-D36B-B14C-ACE2-E16297294C0B}" srcOrd="2" destOrd="0" parTransId="{6EB81948-D228-1F41-B76C-C6BB1461C0A5}" sibTransId="{85829C91-CB7F-D148-9915-F9AB8D4E5AEB}"/>
    <dgm:cxn modelId="{71A90388-F7E9-234D-92E6-BAFFFAAB7114}" type="presOf" srcId="{8C4823AE-5991-334D-B8B5-27411931CCA6}" destId="{82ADBC4E-D1D3-1B49-952F-A7CDDC6A31AD}" srcOrd="0" destOrd="0" presId="urn:microsoft.com/office/officeart/2005/8/layout/arrow2"/>
    <dgm:cxn modelId="{630F1791-62BC-CC40-9251-81A0FBF10530}" type="presOf" srcId="{58FEE896-4E3E-1A46-9C98-4D7EFF0356EA}" destId="{53AC30E5-4700-FF4B-B001-67F2D841F103}" srcOrd="0" destOrd="0" presId="urn:microsoft.com/office/officeart/2005/8/layout/arrow2"/>
    <dgm:cxn modelId="{FEBDCCAD-E65D-F040-9B69-55528C81F85A}" srcId="{58FEE896-4E3E-1A46-9C98-4D7EFF0356EA}" destId="{8C4823AE-5991-334D-B8B5-27411931CCA6}" srcOrd="1" destOrd="0" parTransId="{80A2F31C-E63A-AB4B-8383-03B129B65F5B}" sibTransId="{FFBF426F-CB22-014A-9A02-2188894AE045}"/>
    <dgm:cxn modelId="{53FE27B5-FB57-C64F-8731-5D2482D7C58B}" type="presOf" srcId="{B4C9FF16-D36B-B14C-ACE2-E16297294C0B}" destId="{4DDA960C-F119-0840-86F7-FAD44EB80871}" srcOrd="0" destOrd="0" presId="urn:microsoft.com/office/officeart/2005/8/layout/arrow2"/>
    <dgm:cxn modelId="{40CE80CC-80B8-BE40-AE89-A7FCCD5C6E04}" srcId="{58FEE896-4E3E-1A46-9C98-4D7EFF0356EA}" destId="{F691AD66-E7A7-934E-AB8A-42DA7AEA80E8}" srcOrd="0" destOrd="0" parTransId="{DE92527E-693F-EF4E-B96C-645C226D47D2}" sibTransId="{72674E61-2BE0-2F41-A35B-4D018B4A7B57}"/>
    <dgm:cxn modelId="{4D3AF7EA-95E3-7E42-9A41-A0AB52F4FD00}" type="presOf" srcId="{F691AD66-E7A7-934E-AB8A-42DA7AEA80E8}" destId="{FFB05792-3DBD-1E44-B35A-FC2AFDCFBCF4}" srcOrd="0" destOrd="0" presId="urn:microsoft.com/office/officeart/2005/8/layout/arrow2"/>
    <dgm:cxn modelId="{B95D4C62-7E30-5445-8E15-2829C0D8F1CC}" type="presParOf" srcId="{53AC30E5-4700-FF4B-B001-67F2D841F103}" destId="{9F0F70CA-B21E-7F4E-8021-8C68A88013C4}" srcOrd="0" destOrd="0" presId="urn:microsoft.com/office/officeart/2005/8/layout/arrow2"/>
    <dgm:cxn modelId="{4CF1D76D-B642-6A41-A074-70D33B4BF233}" type="presParOf" srcId="{53AC30E5-4700-FF4B-B001-67F2D841F103}" destId="{83815651-1984-8C43-B052-EDFC1D6F08FA}" srcOrd="1" destOrd="0" presId="urn:microsoft.com/office/officeart/2005/8/layout/arrow2"/>
    <dgm:cxn modelId="{177F28C2-4EF3-6946-93D2-4A4BA89FF01B}" type="presParOf" srcId="{83815651-1984-8C43-B052-EDFC1D6F08FA}" destId="{2C22A3C0-84D1-9441-AE99-B47DFC185185}" srcOrd="0" destOrd="0" presId="urn:microsoft.com/office/officeart/2005/8/layout/arrow2"/>
    <dgm:cxn modelId="{23D0669A-0D0C-5B4F-A46C-C77CE748F832}" type="presParOf" srcId="{83815651-1984-8C43-B052-EDFC1D6F08FA}" destId="{FFB05792-3DBD-1E44-B35A-FC2AFDCFBCF4}" srcOrd="1" destOrd="0" presId="urn:microsoft.com/office/officeart/2005/8/layout/arrow2"/>
    <dgm:cxn modelId="{36900DCB-9275-2440-AB9E-C84E4F3C63D7}" type="presParOf" srcId="{83815651-1984-8C43-B052-EDFC1D6F08FA}" destId="{7DDA35A0-563A-5745-BCC3-2AE1B1A6CC94}" srcOrd="2" destOrd="0" presId="urn:microsoft.com/office/officeart/2005/8/layout/arrow2"/>
    <dgm:cxn modelId="{3E0F486C-B03A-F342-9ACA-1FD6F8CD5C1C}" type="presParOf" srcId="{83815651-1984-8C43-B052-EDFC1D6F08FA}" destId="{82ADBC4E-D1D3-1B49-952F-A7CDDC6A31AD}" srcOrd="3" destOrd="0" presId="urn:microsoft.com/office/officeart/2005/8/layout/arrow2"/>
    <dgm:cxn modelId="{E26E200E-3691-AF4B-9830-EA61D67CB328}" type="presParOf" srcId="{83815651-1984-8C43-B052-EDFC1D6F08FA}" destId="{70984B7A-6D2B-F44D-84E8-D492AD68357D}" srcOrd="4" destOrd="0" presId="urn:microsoft.com/office/officeart/2005/8/layout/arrow2"/>
    <dgm:cxn modelId="{DAE786F1-DA38-8446-9A96-5B8EB29B4BAE}" type="presParOf" srcId="{83815651-1984-8C43-B052-EDFC1D6F08FA}" destId="{4DDA960C-F119-0840-86F7-FAD44EB80871}" srcOrd="5" destOrd="0" presId="urn:microsoft.com/office/officeart/2005/8/layout/arrow2"/>
    <dgm:cxn modelId="{A19C5AE0-3BBC-194B-ADE0-47DF02A34D6A}" type="presParOf" srcId="{83815651-1984-8C43-B052-EDFC1D6F08FA}" destId="{D2D4B8C8-F9A9-D846-8A45-6B83077B682D}" srcOrd="6" destOrd="0" presId="urn:microsoft.com/office/officeart/2005/8/layout/arrow2"/>
    <dgm:cxn modelId="{ABB0B106-4EF5-CE44-B4D4-5A8BDF5A1FA4}" type="presParOf" srcId="{83815651-1984-8C43-B052-EDFC1D6F08FA}" destId="{3DACC426-F188-F041-AAD8-947D5B4DE59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10A4775-0913-C044-8CCA-5812D0D57BE5}" type="doc">
      <dgm:prSet loTypeId="urn:microsoft.com/office/officeart/2005/8/layout/matrix2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01FFC44-F560-514D-922E-D0ABAC20784C}">
      <dgm:prSet phldrT="[Texte]"/>
      <dgm:spPr/>
      <dgm:t>
        <a:bodyPr/>
        <a:lstStyle/>
        <a:p>
          <a:pPr rtl="1"/>
          <a:r>
            <a:rPr lang="ar-SA" dirty="0"/>
            <a:t>إمكانية تنمية الذكاء الى مستوى اعلى</a:t>
          </a:r>
          <a:endParaRPr lang="fr-FR" dirty="0"/>
        </a:p>
      </dgm:t>
    </dgm:pt>
    <dgm:pt modelId="{E10E6461-61F5-B743-8A79-BDAFAC75018C}" type="parTrans" cxnId="{0A850605-17BE-6346-B083-8B6C64ED52C4}">
      <dgm:prSet/>
      <dgm:spPr/>
      <dgm:t>
        <a:bodyPr/>
        <a:lstStyle/>
        <a:p>
          <a:endParaRPr lang="fr-FR"/>
        </a:p>
      </dgm:t>
    </dgm:pt>
    <dgm:pt modelId="{51B61691-475F-574F-B7A3-E3FE1832776F}" type="sibTrans" cxnId="{0A850605-17BE-6346-B083-8B6C64ED52C4}">
      <dgm:prSet/>
      <dgm:spPr/>
      <dgm:t>
        <a:bodyPr/>
        <a:lstStyle/>
        <a:p>
          <a:endParaRPr lang="fr-FR"/>
        </a:p>
      </dgm:t>
    </dgm:pt>
    <dgm:pt modelId="{2EE467FB-BB25-E64B-A9C6-98B389CEF060}">
      <dgm:prSet phldrT="[Texte]"/>
      <dgm:spPr/>
      <dgm:t>
        <a:bodyPr/>
        <a:lstStyle/>
        <a:p>
          <a:pPr rtl="1"/>
          <a:r>
            <a:rPr lang="ar-SA" dirty="0"/>
            <a:t>لا يخلو أي انسان من الذكاء</a:t>
          </a:r>
          <a:endParaRPr lang="fr-FR" dirty="0"/>
        </a:p>
      </dgm:t>
    </dgm:pt>
    <dgm:pt modelId="{FFD0BE03-C4F5-B345-BEDF-B7FDF661D6F2}" type="parTrans" cxnId="{FBDD6874-54A2-D649-9F8C-7B010C08ADE5}">
      <dgm:prSet/>
      <dgm:spPr/>
      <dgm:t>
        <a:bodyPr/>
        <a:lstStyle/>
        <a:p>
          <a:endParaRPr lang="fr-FR"/>
        </a:p>
      </dgm:t>
    </dgm:pt>
    <dgm:pt modelId="{F27D6C24-4423-C54B-9C6C-5ED98C15878A}" type="sibTrans" cxnId="{FBDD6874-54A2-D649-9F8C-7B010C08ADE5}">
      <dgm:prSet/>
      <dgm:spPr/>
      <dgm:t>
        <a:bodyPr/>
        <a:lstStyle/>
        <a:p>
          <a:endParaRPr lang="fr-FR"/>
        </a:p>
      </dgm:t>
    </dgm:pt>
    <dgm:pt modelId="{F8535549-8C2F-9B44-8289-D593C5381DE3}">
      <dgm:prSet phldrT="[Texte]"/>
      <dgm:spPr/>
      <dgm:t>
        <a:bodyPr/>
        <a:lstStyle/>
        <a:p>
          <a:pPr rtl="1"/>
          <a:r>
            <a:rPr lang="ar-SA" dirty="0"/>
            <a:t>هناك طرق عديدة لتنمية كل ذكاء</a:t>
          </a:r>
          <a:endParaRPr lang="fr-FR" dirty="0"/>
        </a:p>
      </dgm:t>
    </dgm:pt>
    <dgm:pt modelId="{1BC733B6-E661-DD49-849E-98D9492B8966}" type="parTrans" cxnId="{6FF12E4F-B671-1B44-850B-09CC203D7CD2}">
      <dgm:prSet/>
      <dgm:spPr/>
      <dgm:t>
        <a:bodyPr/>
        <a:lstStyle/>
        <a:p>
          <a:endParaRPr lang="fr-FR"/>
        </a:p>
      </dgm:t>
    </dgm:pt>
    <dgm:pt modelId="{4B300298-8F2E-F34E-B487-B832A71026E3}" type="sibTrans" cxnId="{6FF12E4F-B671-1B44-850B-09CC203D7CD2}">
      <dgm:prSet/>
      <dgm:spPr/>
      <dgm:t>
        <a:bodyPr/>
        <a:lstStyle/>
        <a:p>
          <a:endParaRPr lang="fr-FR"/>
        </a:p>
      </dgm:t>
    </dgm:pt>
    <dgm:pt modelId="{93DD39C4-2ECA-524A-AC4F-063CB910BD5C}">
      <dgm:prSet phldrT="[Texte]"/>
      <dgm:spPr/>
      <dgm:t>
        <a:bodyPr/>
        <a:lstStyle/>
        <a:p>
          <a:pPr rtl="1"/>
          <a:r>
            <a:rPr lang="ar-SA" dirty="0" err="1"/>
            <a:t>الذكاءات</a:t>
          </a:r>
          <a:r>
            <a:rPr lang="ar-SA" dirty="0"/>
            <a:t> المتعددة تعمل بطرق مركبة</a:t>
          </a:r>
          <a:endParaRPr lang="fr-FR" dirty="0"/>
        </a:p>
      </dgm:t>
    </dgm:pt>
    <dgm:pt modelId="{EAD8CF92-A98F-4740-BBE1-22DFF2058159}" type="parTrans" cxnId="{E9DB418C-E8D5-D24D-B6EE-E5A8EF871562}">
      <dgm:prSet/>
      <dgm:spPr/>
      <dgm:t>
        <a:bodyPr/>
        <a:lstStyle/>
        <a:p>
          <a:endParaRPr lang="fr-FR"/>
        </a:p>
      </dgm:t>
    </dgm:pt>
    <dgm:pt modelId="{5E34993C-8B30-FD44-8EC4-EDFEB9FAA4D3}" type="sibTrans" cxnId="{E9DB418C-E8D5-D24D-B6EE-E5A8EF871562}">
      <dgm:prSet/>
      <dgm:spPr/>
      <dgm:t>
        <a:bodyPr/>
        <a:lstStyle/>
        <a:p>
          <a:endParaRPr lang="fr-FR"/>
        </a:p>
      </dgm:t>
    </dgm:pt>
    <dgm:pt modelId="{AED847B7-889B-0149-820B-158BF31ED4F4}" type="pres">
      <dgm:prSet presAssocID="{210A4775-0913-C044-8CCA-5812D0D57BE5}" presName="matrix" presStyleCnt="0">
        <dgm:presLayoutVars>
          <dgm:chMax val="1"/>
          <dgm:dir/>
          <dgm:resizeHandles val="exact"/>
        </dgm:presLayoutVars>
      </dgm:prSet>
      <dgm:spPr/>
    </dgm:pt>
    <dgm:pt modelId="{C26D3A26-0388-0D40-A133-1469004840AB}" type="pres">
      <dgm:prSet presAssocID="{210A4775-0913-C044-8CCA-5812D0D57BE5}" presName="axisShape" presStyleLbl="bgShp" presStyleIdx="0" presStyleCnt="1"/>
      <dgm:spPr/>
    </dgm:pt>
    <dgm:pt modelId="{EC13CAFE-3B57-0542-A701-74E60E18A77A}" type="pres">
      <dgm:prSet presAssocID="{210A4775-0913-C044-8CCA-5812D0D57BE5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AC69B27-6F5D-6641-8A46-D00FE1BAD64F}" type="pres">
      <dgm:prSet presAssocID="{210A4775-0913-C044-8CCA-5812D0D57BE5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27E3CEE-2B7E-7C4F-A3AD-8E846A9E8A44}" type="pres">
      <dgm:prSet presAssocID="{210A4775-0913-C044-8CCA-5812D0D57BE5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7ED90D6-5302-7847-9CB8-AA17389DE2FC}" type="pres">
      <dgm:prSet presAssocID="{210A4775-0913-C044-8CCA-5812D0D57BE5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850605-17BE-6346-B083-8B6C64ED52C4}" srcId="{210A4775-0913-C044-8CCA-5812D0D57BE5}" destId="{F01FFC44-F560-514D-922E-D0ABAC20784C}" srcOrd="0" destOrd="0" parTransId="{E10E6461-61F5-B743-8A79-BDAFAC75018C}" sibTransId="{51B61691-475F-574F-B7A3-E3FE1832776F}"/>
    <dgm:cxn modelId="{6FF12E4F-B671-1B44-850B-09CC203D7CD2}" srcId="{210A4775-0913-C044-8CCA-5812D0D57BE5}" destId="{F8535549-8C2F-9B44-8289-D593C5381DE3}" srcOrd="2" destOrd="0" parTransId="{1BC733B6-E661-DD49-849E-98D9492B8966}" sibTransId="{4B300298-8F2E-F34E-B487-B832A71026E3}"/>
    <dgm:cxn modelId="{FBDD6874-54A2-D649-9F8C-7B010C08ADE5}" srcId="{210A4775-0913-C044-8CCA-5812D0D57BE5}" destId="{2EE467FB-BB25-E64B-A9C6-98B389CEF060}" srcOrd="1" destOrd="0" parTransId="{FFD0BE03-C4F5-B345-BEDF-B7FDF661D6F2}" sibTransId="{F27D6C24-4423-C54B-9C6C-5ED98C15878A}"/>
    <dgm:cxn modelId="{0FC57680-1DE7-074E-BE66-525D0DE1A821}" type="presOf" srcId="{F01FFC44-F560-514D-922E-D0ABAC20784C}" destId="{EC13CAFE-3B57-0542-A701-74E60E18A77A}" srcOrd="0" destOrd="0" presId="urn:microsoft.com/office/officeart/2005/8/layout/matrix2"/>
    <dgm:cxn modelId="{E9DB418C-E8D5-D24D-B6EE-E5A8EF871562}" srcId="{210A4775-0913-C044-8CCA-5812D0D57BE5}" destId="{93DD39C4-2ECA-524A-AC4F-063CB910BD5C}" srcOrd="3" destOrd="0" parTransId="{EAD8CF92-A98F-4740-BBE1-22DFF2058159}" sibTransId="{5E34993C-8B30-FD44-8EC4-EDFEB9FAA4D3}"/>
    <dgm:cxn modelId="{5D1B5E9D-08FA-0B49-A470-E6473A3EEA0D}" type="presOf" srcId="{2EE467FB-BB25-E64B-A9C6-98B389CEF060}" destId="{AAC69B27-6F5D-6641-8A46-D00FE1BAD64F}" srcOrd="0" destOrd="0" presId="urn:microsoft.com/office/officeart/2005/8/layout/matrix2"/>
    <dgm:cxn modelId="{547877BB-08DD-2F45-A45D-CD99A20654D8}" type="presOf" srcId="{93DD39C4-2ECA-524A-AC4F-063CB910BD5C}" destId="{C7ED90D6-5302-7847-9CB8-AA17389DE2FC}" srcOrd="0" destOrd="0" presId="urn:microsoft.com/office/officeart/2005/8/layout/matrix2"/>
    <dgm:cxn modelId="{91E9B7DC-8CA7-3E4F-A662-58E03B39CC1C}" type="presOf" srcId="{210A4775-0913-C044-8CCA-5812D0D57BE5}" destId="{AED847B7-889B-0149-820B-158BF31ED4F4}" srcOrd="0" destOrd="0" presId="urn:microsoft.com/office/officeart/2005/8/layout/matrix2"/>
    <dgm:cxn modelId="{F282D0F8-78D4-6040-BB0C-E852B9B57520}" type="presOf" srcId="{F8535549-8C2F-9B44-8289-D593C5381DE3}" destId="{B27E3CEE-2B7E-7C4F-A3AD-8E846A9E8A44}" srcOrd="0" destOrd="0" presId="urn:microsoft.com/office/officeart/2005/8/layout/matrix2"/>
    <dgm:cxn modelId="{B4BE04EB-6D0B-2E41-8269-9780431371C2}" type="presParOf" srcId="{AED847B7-889B-0149-820B-158BF31ED4F4}" destId="{C26D3A26-0388-0D40-A133-1469004840AB}" srcOrd="0" destOrd="0" presId="urn:microsoft.com/office/officeart/2005/8/layout/matrix2"/>
    <dgm:cxn modelId="{817BBD4E-7A63-FD42-9B19-71BCB81537F7}" type="presParOf" srcId="{AED847B7-889B-0149-820B-158BF31ED4F4}" destId="{EC13CAFE-3B57-0542-A701-74E60E18A77A}" srcOrd="1" destOrd="0" presId="urn:microsoft.com/office/officeart/2005/8/layout/matrix2"/>
    <dgm:cxn modelId="{27B99A52-8D50-B84E-B76F-0BCBBEAF0BB3}" type="presParOf" srcId="{AED847B7-889B-0149-820B-158BF31ED4F4}" destId="{AAC69B27-6F5D-6641-8A46-D00FE1BAD64F}" srcOrd="2" destOrd="0" presId="urn:microsoft.com/office/officeart/2005/8/layout/matrix2"/>
    <dgm:cxn modelId="{27179D14-855B-754D-A278-09DE21919F0D}" type="presParOf" srcId="{AED847B7-889B-0149-820B-158BF31ED4F4}" destId="{B27E3CEE-2B7E-7C4F-A3AD-8E846A9E8A44}" srcOrd="3" destOrd="0" presId="urn:microsoft.com/office/officeart/2005/8/layout/matrix2"/>
    <dgm:cxn modelId="{D94CAEE0-1B12-204E-83DD-3D3AC78F824E}" type="presParOf" srcId="{AED847B7-889B-0149-820B-158BF31ED4F4}" destId="{C7ED90D6-5302-7847-9CB8-AA17389DE2F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33E22-72DA-CB42-9F94-A14B6B529755}" type="doc">
      <dgm:prSet loTypeId="urn:microsoft.com/office/officeart/2005/8/layout/cycle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5CFD0859-09FD-1A4F-95A6-C947C739A65C}">
      <dgm:prSet phldrT="[Texte]"/>
      <dgm:spPr/>
      <dgm:t>
        <a:bodyPr/>
        <a:lstStyle/>
        <a:p>
          <a:pPr rtl="1"/>
          <a:r>
            <a:rPr lang="ar-SA" dirty="0"/>
            <a:t>الذكاء</a:t>
          </a:r>
          <a:endParaRPr lang="fr-FR" dirty="0"/>
        </a:p>
      </dgm:t>
    </dgm:pt>
    <dgm:pt modelId="{39E5CB5C-1B5A-0D4A-8A37-718ACEB7D582}" type="parTrans" cxnId="{1A489C3F-B4DF-B54C-A767-823C49AB9544}">
      <dgm:prSet/>
      <dgm:spPr/>
      <dgm:t>
        <a:bodyPr/>
        <a:lstStyle/>
        <a:p>
          <a:endParaRPr lang="fr-FR"/>
        </a:p>
      </dgm:t>
    </dgm:pt>
    <dgm:pt modelId="{AE7D7E2C-5DA8-C44D-882F-80AB876191DF}" type="sibTrans" cxnId="{1A489C3F-B4DF-B54C-A767-823C49AB9544}">
      <dgm:prSet/>
      <dgm:spPr/>
      <dgm:t>
        <a:bodyPr/>
        <a:lstStyle/>
        <a:p>
          <a:endParaRPr lang="fr-FR"/>
        </a:p>
      </dgm:t>
    </dgm:pt>
    <dgm:pt modelId="{2A573BD4-B0BE-4046-8666-8AEC1418994F}">
      <dgm:prSet phldrT="[Texte]"/>
      <dgm:spPr/>
      <dgm:t>
        <a:bodyPr/>
        <a:lstStyle/>
        <a:p>
          <a:pPr rtl="1"/>
          <a:r>
            <a:rPr lang="ar-SA" dirty="0"/>
            <a:t>الذاكرة</a:t>
          </a:r>
          <a:endParaRPr lang="fr-FR" dirty="0"/>
        </a:p>
      </dgm:t>
    </dgm:pt>
    <dgm:pt modelId="{F9D2DFC6-E538-204D-AF2E-B6F45E7A869F}" type="parTrans" cxnId="{FD961B8B-F317-D140-AE31-A400252BF114}">
      <dgm:prSet/>
      <dgm:spPr/>
      <dgm:t>
        <a:bodyPr/>
        <a:lstStyle/>
        <a:p>
          <a:endParaRPr lang="fr-FR"/>
        </a:p>
      </dgm:t>
    </dgm:pt>
    <dgm:pt modelId="{615DFF2A-A4A1-2647-9371-4EFD1A6931A4}" type="sibTrans" cxnId="{FD961B8B-F317-D140-AE31-A400252BF114}">
      <dgm:prSet/>
      <dgm:spPr/>
      <dgm:t>
        <a:bodyPr/>
        <a:lstStyle/>
        <a:p>
          <a:endParaRPr lang="fr-FR"/>
        </a:p>
      </dgm:t>
    </dgm:pt>
    <dgm:pt modelId="{86C03DAC-BD3B-3B41-8D96-EEA210856D88}">
      <dgm:prSet phldrT="[Texte]"/>
      <dgm:spPr/>
      <dgm:t>
        <a:bodyPr/>
        <a:lstStyle/>
        <a:p>
          <a:pPr rtl="1"/>
          <a:r>
            <a:rPr lang="ar-SA" dirty="0"/>
            <a:t>ادراك حسي</a:t>
          </a:r>
          <a:endParaRPr lang="fr-FR" dirty="0"/>
        </a:p>
      </dgm:t>
    </dgm:pt>
    <dgm:pt modelId="{E94B615E-1227-5E4F-BEC5-07B4C6561E2F}" type="parTrans" cxnId="{73E67FD1-4158-024C-81FE-4FD7AE07ABAF}">
      <dgm:prSet/>
      <dgm:spPr/>
      <dgm:t>
        <a:bodyPr/>
        <a:lstStyle/>
        <a:p>
          <a:endParaRPr lang="fr-FR"/>
        </a:p>
      </dgm:t>
    </dgm:pt>
    <dgm:pt modelId="{66C0FA1B-926C-1B40-8266-BC2F3875E374}" type="sibTrans" cxnId="{73E67FD1-4158-024C-81FE-4FD7AE07ABAF}">
      <dgm:prSet/>
      <dgm:spPr/>
      <dgm:t>
        <a:bodyPr/>
        <a:lstStyle/>
        <a:p>
          <a:endParaRPr lang="fr-FR"/>
        </a:p>
      </dgm:t>
    </dgm:pt>
    <dgm:pt modelId="{CD89D2AC-5938-D043-ACAE-BC1D206D2152}">
      <dgm:prSet phldrT="[Texte]"/>
      <dgm:spPr/>
      <dgm:t>
        <a:bodyPr/>
        <a:lstStyle/>
        <a:p>
          <a:pPr rtl="1"/>
          <a:r>
            <a:rPr lang="ar-SA" dirty="0"/>
            <a:t>التصور المكاني </a:t>
          </a:r>
          <a:endParaRPr lang="fr-FR" dirty="0"/>
        </a:p>
      </dgm:t>
    </dgm:pt>
    <dgm:pt modelId="{D07A95C3-52C7-A249-89CE-6EAF586EEFB4}" type="parTrans" cxnId="{961FB541-50E0-D14B-BAE7-60DB87D90619}">
      <dgm:prSet/>
      <dgm:spPr/>
      <dgm:t>
        <a:bodyPr/>
        <a:lstStyle/>
        <a:p>
          <a:endParaRPr lang="fr-FR"/>
        </a:p>
      </dgm:t>
    </dgm:pt>
    <dgm:pt modelId="{268969FC-C767-8F47-B223-7062B4F58E26}" type="sibTrans" cxnId="{961FB541-50E0-D14B-BAE7-60DB87D90619}">
      <dgm:prSet/>
      <dgm:spPr/>
      <dgm:t>
        <a:bodyPr/>
        <a:lstStyle/>
        <a:p>
          <a:endParaRPr lang="fr-FR"/>
        </a:p>
      </dgm:t>
    </dgm:pt>
    <dgm:pt modelId="{01AD5A24-B5B2-5149-A105-2D2EC2BC26FB}">
      <dgm:prSet phldrT="[Texte]"/>
      <dgm:spPr/>
      <dgm:t>
        <a:bodyPr/>
        <a:lstStyle/>
        <a:p>
          <a:pPr rtl="1"/>
          <a:r>
            <a:rPr lang="ar-SA" dirty="0"/>
            <a:t>التفكير </a:t>
          </a:r>
          <a:endParaRPr lang="fr-FR" dirty="0"/>
        </a:p>
      </dgm:t>
    </dgm:pt>
    <dgm:pt modelId="{736B127B-A93E-074E-9B24-2BC299CCBB52}" type="parTrans" cxnId="{FFDB33A0-FE90-A14F-9042-06116D8EA972}">
      <dgm:prSet/>
      <dgm:spPr/>
      <dgm:t>
        <a:bodyPr/>
        <a:lstStyle/>
        <a:p>
          <a:endParaRPr lang="fr-FR"/>
        </a:p>
      </dgm:t>
    </dgm:pt>
    <dgm:pt modelId="{36ABD00C-F211-5242-A757-7962E19620BC}" type="sibTrans" cxnId="{FFDB33A0-FE90-A14F-9042-06116D8EA972}">
      <dgm:prSet/>
      <dgm:spPr/>
      <dgm:t>
        <a:bodyPr/>
        <a:lstStyle/>
        <a:p>
          <a:endParaRPr lang="fr-FR"/>
        </a:p>
      </dgm:t>
    </dgm:pt>
    <dgm:pt modelId="{F114F44D-60FC-F041-94BD-00AE4C7F1175}">
      <dgm:prSet/>
      <dgm:spPr/>
      <dgm:t>
        <a:bodyPr/>
        <a:lstStyle/>
        <a:p>
          <a:pPr rtl="1"/>
          <a:r>
            <a:rPr lang="ar-SA" dirty="0"/>
            <a:t>العلاقات اللفظية</a:t>
          </a:r>
          <a:endParaRPr lang="fr-FR" dirty="0"/>
        </a:p>
      </dgm:t>
    </dgm:pt>
    <dgm:pt modelId="{BA0566BD-D0FF-814F-9B23-56FD24DA2175}" type="parTrans" cxnId="{D33A15F9-55BA-6348-87BE-E660639DC8AB}">
      <dgm:prSet/>
      <dgm:spPr/>
      <dgm:t>
        <a:bodyPr/>
        <a:lstStyle/>
        <a:p>
          <a:endParaRPr lang="fr-FR"/>
        </a:p>
      </dgm:t>
    </dgm:pt>
    <dgm:pt modelId="{E0A76E36-3C77-6649-AA65-78DA5ED34ED9}" type="sibTrans" cxnId="{D33A15F9-55BA-6348-87BE-E660639DC8AB}">
      <dgm:prSet/>
      <dgm:spPr/>
      <dgm:t>
        <a:bodyPr/>
        <a:lstStyle/>
        <a:p>
          <a:endParaRPr lang="fr-FR"/>
        </a:p>
      </dgm:t>
    </dgm:pt>
    <dgm:pt modelId="{6B65923C-46EE-A04D-9141-300A85335579}">
      <dgm:prSet/>
      <dgm:spPr/>
      <dgm:t>
        <a:bodyPr/>
        <a:lstStyle/>
        <a:p>
          <a:pPr rtl="1"/>
          <a:r>
            <a:rPr lang="ar-SA" dirty="0"/>
            <a:t>الطلاقة اللفظية</a:t>
          </a:r>
          <a:endParaRPr lang="fr-FR" dirty="0"/>
        </a:p>
      </dgm:t>
    </dgm:pt>
    <dgm:pt modelId="{6C9BCA38-08E9-C341-ABE9-260047D08565}" type="parTrans" cxnId="{B0843E3B-79C7-D843-8A77-22E9AF8F2EBC}">
      <dgm:prSet/>
      <dgm:spPr/>
      <dgm:t>
        <a:bodyPr/>
        <a:lstStyle/>
        <a:p>
          <a:endParaRPr lang="fr-FR"/>
        </a:p>
      </dgm:t>
    </dgm:pt>
    <dgm:pt modelId="{38AD1084-6E63-AC44-85C7-A49C70C3850D}" type="sibTrans" cxnId="{B0843E3B-79C7-D843-8A77-22E9AF8F2EBC}">
      <dgm:prSet/>
      <dgm:spPr/>
      <dgm:t>
        <a:bodyPr/>
        <a:lstStyle/>
        <a:p>
          <a:endParaRPr lang="fr-FR"/>
        </a:p>
      </dgm:t>
    </dgm:pt>
    <dgm:pt modelId="{BC537E41-F373-A947-A661-6389078719B8}">
      <dgm:prSet/>
      <dgm:spPr/>
      <dgm:t>
        <a:bodyPr/>
        <a:lstStyle/>
        <a:p>
          <a:pPr rtl="1"/>
          <a:r>
            <a:rPr lang="ar-SA" dirty="0"/>
            <a:t>العدد</a:t>
          </a:r>
          <a:endParaRPr lang="fr-FR" dirty="0"/>
        </a:p>
      </dgm:t>
    </dgm:pt>
    <dgm:pt modelId="{3C13A604-5C19-214B-878E-A4EEAF6E6567}" type="parTrans" cxnId="{9AC556DE-B888-F64E-8F45-5CDCEA301137}">
      <dgm:prSet/>
      <dgm:spPr/>
      <dgm:t>
        <a:bodyPr/>
        <a:lstStyle/>
        <a:p>
          <a:endParaRPr lang="fr-FR"/>
        </a:p>
      </dgm:t>
    </dgm:pt>
    <dgm:pt modelId="{164C8B26-B8B3-2045-8AB0-AAD3D7EBBC46}" type="sibTrans" cxnId="{9AC556DE-B888-F64E-8F45-5CDCEA301137}">
      <dgm:prSet/>
      <dgm:spPr/>
      <dgm:t>
        <a:bodyPr/>
        <a:lstStyle/>
        <a:p>
          <a:endParaRPr lang="fr-FR"/>
        </a:p>
      </dgm:t>
    </dgm:pt>
    <dgm:pt modelId="{712F9DA3-8211-3549-A715-B6A073640392}" type="pres">
      <dgm:prSet presAssocID="{8F533E22-72DA-CB42-9F94-A14B6B529755}" presName="Name0" presStyleCnt="0">
        <dgm:presLayoutVars>
          <dgm:dir/>
          <dgm:resizeHandles val="exact"/>
        </dgm:presLayoutVars>
      </dgm:prSet>
      <dgm:spPr/>
    </dgm:pt>
    <dgm:pt modelId="{7D5D0447-41AA-1840-AB43-A745DA2493CB}" type="pres">
      <dgm:prSet presAssocID="{8F533E22-72DA-CB42-9F94-A14B6B529755}" presName="cycle" presStyleCnt="0"/>
      <dgm:spPr/>
    </dgm:pt>
    <dgm:pt modelId="{EC20257B-651C-AF44-882D-649176055E6E}" type="pres">
      <dgm:prSet presAssocID="{5CFD0859-09FD-1A4F-95A6-C947C739A65C}" presName="nodeFirstNode" presStyleLbl="node1" presStyleIdx="0" presStyleCnt="8">
        <dgm:presLayoutVars>
          <dgm:bulletEnabled val="1"/>
        </dgm:presLayoutVars>
      </dgm:prSet>
      <dgm:spPr/>
    </dgm:pt>
    <dgm:pt modelId="{50F864DD-428C-6244-887B-B2784D1BA052}" type="pres">
      <dgm:prSet presAssocID="{AE7D7E2C-5DA8-C44D-882F-80AB876191DF}" presName="sibTransFirstNode" presStyleLbl="bgShp" presStyleIdx="0" presStyleCnt="1"/>
      <dgm:spPr/>
    </dgm:pt>
    <dgm:pt modelId="{E273829E-E03A-A041-B43A-5FD0D1D78DB2}" type="pres">
      <dgm:prSet presAssocID="{F114F44D-60FC-F041-94BD-00AE4C7F1175}" presName="nodeFollowingNodes" presStyleLbl="node1" presStyleIdx="1" presStyleCnt="8">
        <dgm:presLayoutVars>
          <dgm:bulletEnabled val="1"/>
        </dgm:presLayoutVars>
      </dgm:prSet>
      <dgm:spPr/>
    </dgm:pt>
    <dgm:pt modelId="{0321AAF6-FFE9-AF47-9867-A67F2697AF9F}" type="pres">
      <dgm:prSet presAssocID="{6B65923C-46EE-A04D-9141-300A85335579}" presName="nodeFollowingNodes" presStyleLbl="node1" presStyleIdx="2" presStyleCnt="8">
        <dgm:presLayoutVars>
          <dgm:bulletEnabled val="1"/>
        </dgm:presLayoutVars>
      </dgm:prSet>
      <dgm:spPr/>
    </dgm:pt>
    <dgm:pt modelId="{F33A9D35-D863-B04D-8CC7-C29A7F2758A7}" type="pres">
      <dgm:prSet presAssocID="{BC537E41-F373-A947-A661-6389078719B8}" presName="nodeFollowingNodes" presStyleLbl="node1" presStyleIdx="3" presStyleCnt="8">
        <dgm:presLayoutVars>
          <dgm:bulletEnabled val="1"/>
        </dgm:presLayoutVars>
      </dgm:prSet>
      <dgm:spPr/>
    </dgm:pt>
    <dgm:pt modelId="{2EDD3D6A-65A2-7C4E-A4C0-6237E0DE0668}" type="pres">
      <dgm:prSet presAssocID="{2A573BD4-B0BE-4046-8666-8AEC1418994F}" presName="nodeFollowingNodes" presStyleLbl="node1" presStyleIdx="4" presStyleCnt="8">
        <dgm:presLayoutVars>
          <dgm:bulletEnabled val="1"/>
        </dgm:presLayoutVars>
      </dgm:prSet>
      <dgm:spPr/>
    </dgm:pt>
    <dgm:pt modelId="{209EFB6F-9F9B-7446-BF63-CE92305F81D3}" type="pres">
      <dgm:prSet presAssocID="{86C03DAC-BD3B-3B41-8D96-EEA210856D88}" presName="nodeFollowingNodes" presStyleLbl="node1" presStyleIdx="5" presStyleCnt="8">
        <dgm:presLayoutVars>
          <dgm:bulletEnabled val="1"/>
        </dgm:presLayoutVars>
      </dgm:prSet>
      <dgm:spPr/>
    </dgm:pt>
    <dgm:pt modelId="{84A4F72F-4181-594B-B50D-B114DEBFBCA5}" type="pres">
      <dgm:prSet presAssocID="{CD89D2AC-5938-D043-ACAE-BC1D206D2152}" presName="nodeFollowingNodes" presStyleLbl="node1" presStyleIdx="6" presStyleCnt="8">
        <dgm:presLayoutVars>
          <dgm:bulletEnabled val="1"/>
        </dgm:presLayoutVars>
      </dgm:prSet>
      <dgm:spPr/>
    </dgm:pt>
    <dgm:pt modelId="{0FF79919-3632-2542-958B-FF5E54FA7DA8}" type="pres">
      <dgm:prSet presAssocID="{01AD5A24-B5B2-5149-A105-2D2EC2BC26FB}" presName="nodeFollowingNodes" presStyleLbl="node1" presStyleIdx="7" presStyleCnt="8">
        <dgm:presLayoutVars>
          <dgm:bulletEnabled val="1"/>
        </dgm:presLayoutVars>
      </dgm:prSet>
      <dgm:spPr/>
    </dgm:pt>
  </dgm:ptLst>
  <dgm:cxnLst>
    <dgm:cxn modelId="{D4776001-66D4-CC49-9197-C643E34FB563}" type="presOf" srcId="{CD89D2AC-5938-D043-ACAE-BC1D206D2152}" destId="{84A4F72F-4181-594B-B50D-B114DEBFBCA5}" srcOrd="0" destOrd="0" presId="urn:microsoft.com/office/officeart/2005/8/layout/cycle3"/>
    <dgm:cxn modelId="{5BCC8836-AEE5-CA4A-98BD-12A8B132FAD1}" type="presOf" srcId="{5CFD0859-09FD-1A4F-95A6-C947C739A65C}" destId="{EC20257B-651C-AF44-882D-649176055E6E}" srcOrd="0" destOrd="0" presId="urn:microsoft.com/office/officeart/2005/8/layout/cycle3"/>
    <dgm:cxn modelId="{F6AE0338-7595-1E4E-A1D3-DC2250EA997D}" type="presOf" srcId="{AE7D7E2C-5DA8-C44D-882F-80AB876191DF}" destId="{50F864DD-428C-6244-887B-B2784D1BA052}" srcOrd="0" destOrd="0" presId="urn:microsoft.com/office/officeart/2005/8/layout/cycle3"/>
    <dgm:cxn modelId="{B0843E3B-79C7-D843-8A77-22E9AF8F2EBC}" srcId="{8F533E22-72DA-CB42-9F94-A14B6B529755}" destId="{6B65923C-46EE-A04D-9141-300A85335579}" srcOrd="2" destOrd="0" parTransId="{6C9BCA38-08E9-C341-ABE9-260047D08565}" sibTransId="{38AD1084-6E63-AC44-85C7-A49C70C3850D}"/>
    <dgm:cxn modelId="{F9B23B3F-9475-E443-8B21-146FC605D5D6}" type="presOf" srcId="{86C03DAC-BD3B-3B41-8D96-EEA210856D88}" destId="{209EFB6F-9F9B-7446-BF63-CE92305F81D3}" srcOrd="0" destOrd="0" presId="urn:microsoft.com/office/officeart/2005/8/layout/cycle3"/>
    <dgm:cxn modelId="{1A489C3F-B4DF-B54C-A767-823C49AB9544}" srcId="{8F533E22-72DA-CB42-9F94-A14B6B529755}" destId="{5CFD0859-09FD-1A4F-95A6-C947C739A65C}" srcOrd="0" destOrd="0" parTransId="{39E5CB5C-1B5A-0D4A-8A37-718ACEB7D582}" sibTransId="{AE7D7E2C-5DA8-C44D-882F-80AB876191DF}"/>
    <dgm:cxn modelId="{961FB541-50E0-D14B-BAE7-60DB87D90619}" srcId="{8F533E22-72DA-CB42-9F94-A14B6B529755}" destId="{CD89D2AC-5938-D043-ACAE-BC1D206D2152}" srcOrd="6" destOrd="0" parTransId="{D07A95C3-52C7-A249-89CE-6EAF586EEFB4}" sibTransId="{268969FC-C767-8F47-B223-7062B4F58E26}"/>
    <dgm:cxn modelId="{5DB11656-DF36-2D4B-986F-F0C8B4485294}" type="presOf" srcId="{F114F44D-60FC-F041-94BD-00AE4C7F1175}" destId="{E273829E-E03A-A041-B43A-5FD0D1D78DB2}" srcOrd="0" destOrd="0" presId="urn:microsoft.com/office/officeart/2005/8/layout/cycle3"/>
    <dgm:cxn modelId="{6A45A365-AF9E-0D4F-A9E6-6CC34DCEF796}" type="presOf" srcId="{BC537E41-F373-A947-A661-6389078719B8}" destId="{F33A9D35-D863-B04D-8CC7-C29A7F2758A7}" srcOrd="0" destOrd="0" presId="urn:microsoft.com/office/officeart/2005/8/layout/cycle3"/>
    <dgm:cxn modelId="{FD961B8B-F317-D140-AE31-A400252BF114}" srcId="{8F533E22-72DA-CB42-9F94-A14B6B529755}" destId="{2A573BD4-B0BE-4046-8666-8AEC1418994F}" srcOrd="4" destOrd="0" parTransId="{F9D2DFC6-E538-204D-AF2E-B6F45E7A869F}" sibTransId="{615DFF2A-A4A1-2647-9371-4EFD1A6931A4}"/>
    <dgm:cxn modelId="{FFDB33A0-FE90-A14F-9042-06116D8EA972}" srcId="{8F533E22-72DA-CB42-9F94-A14B6B529755}" destId="{01AD5A24-B5B2-5149-A105-2D2EC2BC26FB}" srcOrd="7" destOrd="0" parTransId="{736B127B-A93E-074E-9B24-2BC299CCBB52}" sibTransId="{36ABD00C-F211-5242-A757-7962E19620BC}"/>
    <dgm:cxn modelId="{5401E8C8-F21C-E149-B415-B508D3DFAAC3}" type="presOf" srcId="{01AD5A24-B5B2-5149-A105-2D2EC2BC26FB}" destId="{0FF79919-3632-2542-958B-FF5E54FA7DA8}" srcOrd="0" destOrd="0" presId="urn:microsoft.com/office/officeart/2005/8/layout/cycle3"/>
    <dgm:cxn modelId="{73E67FD1-4158-024C-81FE-4FD7AE07ABAF}" srcId="{8F533E22-72DA-CB42-9F94-A14B6B529755}" destId="{86C03DAC-BD3B-3B41-8D96-EEA210856D88}" srcOrd="5" destOrd="0" parTransId="{E94B615E-1227-5E4F-BEC5-07B4C6561E2F}" sibTransId="{66C0FA1B-926C-1B40-8266-BC2F3875E374}"/>
    <dgm:cxn modelId="{9AC556DE-B888-F64E-8F45-5CDCEA301137}" srcId="{8F533E22-72DA-CB42-9F94-A14B6B529755}" destId="{BC537E41-F373-A947-A661-6389078719B8}" srcOrd="3" destOrd="0" parTransId="{3C13A604-5C19-214B-878E-A4EEAF6E6567}" sibTransId="{164C8B26-B8B3-2045-8AB0-AAD3D7EBBC46}"/>
    <dgm:cxn modelId="{078CB5E4-C821-854A-8498-57432D7F2302}" type="presOf" srcId="{6B65923C-46EE-A04D-9141-300A85335579}" destId="{0321AAF6-FFE9-AF47-9867-A67F2697AF9F}" srcOrd="0" destOrd="0" presId="urn:microsoft.com/office/officeart/2005/8/layout/cycle3"/>
    <dgm:cxn modelId="{6BD0B1EB-8374-3948-9172-58157CAD9DB7}" type="presOf" srcId="{8F533E22-72DA-CB42-9F94-A14B6B529755}" destId="{712F9DA3-8211-3549-A715-B6A073640392}" srcOrd="0" destOrd="0" presId="urn:microsoft.com/office/officeart/2005/8/layout/cycle3"/>
    <dgm:cxn modelId="{D33A15F9-55BA-6348-87BE-E660639DC8AB}" srcId="{8F533E22-72DA-CB42-9F94-A14B6B529755}" destId="{F114F44D-60FC-F041-94BD-00AE4C7F1175}" srcOrd="1" destOrd="0" parTransId="{BA0566BD-D0FF-814F-9B23-56FD24DA2175}" sibTransId="{E0A76E36-3C77-6649-AA65-78DA5ED34ED9}"/>
    <dgm:cxn modelId="{361AC9FC-C49C-0742-8378-A5684119F949}" type="presOf" srcId="{2A573BD4-B0BE-4046-8666-8AEC1418994F}" destId="{2EDD3D6A-65A2-7C4E-A4C0-6237E0DE0668}" srcOrd="0" destOrd="0" presId="urn:microsoft.com/office/officeart/2005/8/layout/cycle3"/>
    <dgm:cxn modelId="{94023471-69B3-4C4C-A911-CD19EBF1D914}" type="presParOf" srcId="{712F9DA3-8211-3549-A715-B6A073640392}" destId="{7D5D0447-41AA-1840-AB43-A745DA2493CB}" srcOrd="0" destOrd="0" presId="urn:microsoft.com/office/officeart/2005/8/layout/cycle3"/>
    <dgm:cxn modelId="{3FEB9F69-F780-A444-A4D4-9BF11CC2DCDC}" type="presParOf" srcId="{7D5D0447-41AA-1840-AB43-A745DA2493CB}" destId="{EC20257B-651C-AF44-882D-649176055E6E}" srcOrd="0" destOrd="0" presId="urn:microsoft.com/office/officeart/2005/8/layout/cycle3"/>
    <dgm:cxn modelId="{AF82076B-8C5F-CC46-B2A7-49D3AD0C6A11}" type="presParOf" srcId="{7D5D0447-41AA-1840-AB43-A745DA2493CB}" destId="{50F864DD-428C-6244-887B-B2784D1BA052}" srcOrd="1" destOrd="0" presId="urn:microsoft.com/office/officeart/2005/8/layout/cycle3"/>
    <dgm:cxn modelId="{12BCE2C6-8147-284C-B10A-6DB59BC76612}" type="presParOf" srcId="{7D5D0447-41AA-1840-AB43-A745DA2493CB}" destId="{E273829E-E03A-A041-B43A-5FD0D1D78DB2}" srcOrd="2" destOrd="0" presId="urn:microsoft.com/office/officeart/2005/8/layout/cycle3"/>
    <dgm:cxn modelId="{57EF9120-5DF7-EC40-9A05-F39E3FC3688C}" type="presParOf" srcId="{7D5D0447-41AA-1840-AB43-A745DA2493CB}" destId="{0321AAF6-FFE9-AF47-9867-A67F2697AF9F}" srcOrd="3" destOrd="0" presId="urn:microsoft.com/office/officeart/2005/8/layout/cycle3"/>
    <dgm:cxn modelId="{73660524-724C-CF42-81E2-462824BFF214}" type="presParOf" srcId="{7D5D0447-41AA-1840-AB43-A745DA2493CB}" destId="{F33A9D35-D863-B04D-8CC7-C29A7F2758A7}" srcOrd="4" destOrd="0" presId="urn:microsoft.com/office/officeart/2005/8/layout/cycle3"/>
    <dgm:cxn modelId="{757EACFE-92FE-D144-A21E-6735D4030AE6}" type="presParOf" srcId="{7D5D0447-41AA-1840-AB43-A745DA2493CB}" destId="{2EDD3D6A-65A2-7C4E-A4C0-6237E0DE0668}" srcOrd="5" destOrd="0" presId="urn:microsoft.com/office/officeart/2005/8/layout/cycle3"/>
    <dgm:cxn modelId="{79AF5152-4CC2-2A48-94A9-BD1B202A0B30}" type="presParOf" srcId="{7D5D0447-41AA-1840-AB43-A745DA2493CB}" destId="{209EFB6F-9F9B-7446-BF63-CE92305F81D3}" srcOrd="6" destOrd="0" presId="urn:microsoft.com/office/officeart/2005/8/layout/cycle3"/>
    <dgm:cxn modelId="{51A5010A-2872-2845-AD6C-3D3C29DA3710}" type="presParOf" srcId="{7D5D0447-41AA-1840-AB43-A745DA2493CB}" destId="{84A4F72F-4181-594B-B50D-B114DEBFBCA5}" srcOrd="7" destOrd="0" presId="urn:microsoft.com/office/officeart/2005/8/layout/cycle3"/>
    <dgm:cxn modelId="{6FDAF37B-34ED-1B43-A6FF-0A6C79F50859}" type="presParOf" srcId="{7D5D0447-41AA-1840-AB43-A745DA2493CB}" destId="{0FF79919-3632-2542-958B-FF5E54FA7DA8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ADFBDD-7A6F-5C4D-837C-C991E28F61FF}" type="doc">
      <dgm:prSet loTypeId="urn:microsoft.com/office/officeart/2005/8/layout/pyramid1" loCatId="" qsTypeId="urn:microsoft.com/office/officeart/2005/8/quickstyle/3d3" qsCatId="3D" csTypeId="urn:microsoft.com/office/officeart/2005/8/colors/colorful3" csCatId="colorful" phldr="1"/>
      <dgm:spPr/>
    </dgm:pt>
    <dgm:pt modelId="{16F4D6D7-7307-6145-BE00-96CC9A27D32F}">
      <dgm:prSet phldrT="[Texte]"/>
      <dgm:spPr/>
      <dgm:t>
        <a:bodyPr/>
        <a:lstStyle/>
        <a:p>
          <a:pPr rtl="1"/>
          <a:r>
            <a:rPr lang="ar-SA" dirty="0"/>
            <a:t>القدرات النوعية</a:t>
          </a:r>
          <a:endParaRPr lang="fr-FR" dirty="0"/>
        </a:p>
      </dgm:t>
    </dgm:pt>
    <dgm:pt modelId="{75B96587-A182-1040-BEBC-C068C537C96D}" type="parTrans" cxnId="{AB7B19F2-2AD6-D644-A3F9-4193FC877638}">
      <dgm:prSet/>
      <dgm:spPr/>
      <dgm:t>
        <a:bodyPr/>
        <a:lstStyle/>
        <a:p>
          <a:endParaRPr lang="fr-FR"/>
        </a:p>
      </dgm:t>
    </dgm:pt>
    <dgm:pt modelId="{63E057FB-2231-514A-8C12-72949425F548}" type="sibTrans" cxnId="{AB7B19F2-2AD6-D644-A3F9-4193FC877638}">
      <dgm:prSet/>
      <dgm:spPr/>
      <dgm:t>
        <a:bodyPr/>
        <a:lstStyle/>
        <a:p>
          <a:endParaRPr lang="fr-FR"/>
        </a:p>
      </dgm:t>
    </dgm:pt>
    <dgm:pt modelId="{F11AF6C4-B0A0-2A45-A307-3404812E7FF3}">
      <dgm:prSet phldrT="[Texte]"/>
      <dgm:spPr/>
      <dgm:t>
        <a:bodyPr/>
        <a:lstStyle/>
        <a:p>
          <a:pPr rtl="1"/>
          <a:r>
            <a:rPr lang="ar-SA" dirty="0"/>
            <a:t>القدرات الطائفية</a:t>
          </a:r>
          <a:endParaRPr lang="fr-FR" dirty="0"/>
        </a:p>
      </dgm:t>
    </dgm:pt>
    <dgm:pt modelId="{0F97DED1-5104-B74A-BC40-65508050FB19}" type="parTrans" cxnId="{40CF2B42-CBC1-4C4C-9C76-11D7C3F35846}">
      <dgm:prSet/>
      <dgm:spPr/>
      <dgm:t>
        <a:bodyPr/>
        <a:lstStyle/>
        <a:p>
          <a:endParaRPr lang="fr-FR"/>
        </a:p>
      </dgm:t>
    </dgm:pt>
    <dgm:pt modelId="{2966A35D-D099-754D-8A09-82FAAD295F72}" type="sibTrans" cxnId="{40CF2B42-CBC1-4C4C-9C76-11D7C3F35846}">
      <dgm:prSet/>
      <dgm:spPr/>
      <dgm:t>
        <a:bodyPr/>
        <a:lstStyle/>
        <a:p>
          <a:endParaRPr lang="fr-FR"/>
        </a:p>
      </dgm:t>
    </dgm:pt>
    <dgm:pt modelId="{BC3AFFF5-12C9-B84F-9960-43139A5F6F41}">
      <dgm:prSet phldrT="[Texte]"/>
      <dgm:spPr/>
      <dgm:t>
        <a:bodyPr/>
        <a:lstStyle/>
        <a:p>
          <a:pPr rtl="1"/>
          <a:r>
            <a:rPr lang="ar-SA" dirty="0"/>
            <a:t>القدرات النوعية</a:t>
          </a:r>
          <a:endParaRPr lang="fr-FR" dirty="0"/>
        </a:p>
      </dgm:t>
    </dgm:pt>
    <dgm:pt modelId="{BFCDFE1F-B37C-654A-9104-D1977401E30C}" type="parTrans" cxnId="{E099734B-6C6F-324D-9859-B78154F0DEBB}">
      <dgm:prSet/>
      <dgm:spPr/>
      <dgm:t>
        <a:bodyPr/>
        <a:lstStyle/>
        <a:p>
          <a:endParaRPr lang="fr-FR"/>
        </a:p>
      </dgm:t>
    </dgm:pt>
    <dgm:pt modelId="{7139EE1C-A951-9A41-978C-EFC363172F9F}" type="sibTrans" cxnId="{E099734B-6C6F-324D-9859-B78154F0DEBB}">
      <dgm:prSet/>
      <dgm:spPr/>
      <dgm:t>
        <a:bodyPr/>
        <a:lstStyle/>
        <a:p>
          <a:endParaRPr lang="fr-FR"/>
        </a:p>
      </dgm:t>
    </dgm:pt>
    <dgm:pt modelId="{AFCC37A7-2684-A14B-AFC7-365D6D48EF00}" type="pres">
      <dgm:prSet presAssocID="{FEADFBDD-7A6F-5C4D-837C-C991E28F61FF}" presName="Name0" presStyleCnt="0">
        <dgm:presLayoutVars>
          <dgm:dir/>
          <dgm:animLvl val="lvl"/>
          <dgm:resizeHandles val="exact"/>
        </dgm:presLayoutVars>
      </dgm:prSet>
      <dgm:spPr/>
    </dgm:pt>
    <dgm:pt modelId="{93CA6407-03CB-8D4E-AD76-51CD841DFBB9}" type="pres">
      <dgm:prSet presAssocID="{16F4D6D7-7307-6145-BE00-96CC9A27D32F}" presName="Name8" presStyleCnt="0"/>
      <dgm:spPr/>
    </dgm:pt>
    <dgm:pt modelId="{29328AE6-E979-D44C-9C42-787BF224652C}" type="pres">
      <dgm:prSet presAssocID="{16F4D6D7-7307-6145-BE00-96CC9A27D32F}" presName="level" presStyleLbl="node1" presStyleIdx="0" presStyleCnt="3">
        <dgm:presLayoutVars>
          <dgm:chMax val="1"/>
          <dgm:bulletEnabled val="1"/>
        </dgm:presLayoutVars>
      </dgm:prSet>
      <dgm:spPr/>
    </dgm:pt>
    <dgm:pt modelId="{365612EE-5626-4C49-95ED-B6286CF2AB7A}" type="pres">
      <dgm:prSet presAssocID="{16F4D6D7-7307-6145-BE00-96CC9A27D32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831118B-E03B-D04C-92F0-1DE74EC67EE3}" type="pres">
      <dgm:prSet presAssocID="{F11AF6C4-B0A0-2A45-A307-3404812E7FF3}" presName="Name8" presStyleCnt="0"/>
      <dgm:spPr/>
    </dgm:pt>
    <dgm:pt modelId="{D3D07B2D-7C69-FC4B-A656-9FCCB4BA7327}" type="pres">
      <dgm:prSet presAssocID="{F11AF6C4-B0A0-2A45-A307-3404812E7FF3}" presName="level" presStyleLbl="node1" presStyleIdx="1" presStyleCnt="3">
        <dgm:presLayoutVars>
          <dgm:chMax val="1"/>
          <dgm:bulletEnabled val="1"/>
        </dgm:presLayoutVars>
      </dgm:prSet>
      <dgm:spPr/>
    </dgm:pt>
    <dgm:pt modelId="{F308E80F-836C-A44D-965C-312C0D5878E1}" type="pres">
      <dgm:prSet presAssocID="{F11AF6C4-B0A0-2A45-A307-3404812E7FF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EC6AE6B-1BFE-2947-A29D-719A3B89627B}" type="pres">
      <dgm:prSet presAssocID="{BC3AFFF5-12C9-B84F-9960-43139A5F6F41}" presName="Name8" presStyleCnt="0"/>
      <dgm:spPr/>
    </dgm:pt>
    <dgm:pt modelId="{4F048021-A31D-5B4E-BA2D-EE29063A87C2}" type="pres">
      <dgm:prSet presAssocID="{BC3AFFF5-12C9-B84F-9960-43139A5F6F41}" presName="level" presStyleLbl="node1" presStyleIdx="2" presStyleCnt="3" custLinFactNeighborX="-651" custLinFactNeighborY="1269">
        <dgm:presLayoutVars>
          <dgm:chMax val="1"/>
          <dgm:bulletEnabled val="1"/>
        </dgm:presLayoutVars>
      </dgm:prSet>
      <dgm:spPr/>
    </dgm:pt>
    <dgm:pt modelId="{E3A79B04-B817-8045-9717-03C4C64F005E}" type="pres">
      <dgm:prSet presAssocID="{BC3AFFF5-12C9-B84F-9960-43139A5F6F4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C1EF229-5FA1-7A4A-8B82-1E824CD015DE}" type="presOf" srcId="{16F4D6D7-7307-6145-BE00-96CC9A27D32F}" destId="{29328AE6-E979-D44C-9C42-787BF224652C}" srcOrd="0" destOrd="0" presId="urn:microsoft.com/office/officeart/2005/8/layout/pyramid1"/>
    <dgm:cxn modelId="{7815802A-ECE3-D946-91D2-A8D2B8E73BFC}" type="presOf" srcId="{BC3AFFF5-12C9-B84F-9960-43139A5F6F41}" destId="{4F048021-A31D-5B4E-BA2D-EE29063A87C2}" srcOrd="0" destOrd="0" presId="urn:microsoft.com/office/officeart/2005/8/layout/pyramid1"/>
    <dgm:cxn modelId="{C9AB5240-DBF0-724E-A878-0895180DAB69}" type="presOf" srcId="{16F4D6D7-7307-6145-BE00-96CC9A27D32F}" destId="{365612EE-5626-4C49-95ED-B6286CF2AB7A}" srcOrd="1" destOrd="0" presId="urn:microsoft.com/office/officeart/2005/8/layout/pyramid1"/>
    <dgm:cxn modelId="{40CF2B42-CBC1-4C4C-9C76-11D7C3F35846}" srcId="{FEADFBDD-7A6F-5C4D-837C-C991E28F61FF}" destId="{F11AF6C4-B0A0-2A45-A307-3404812E7FF3}" srcOrd="1" destOrd="0" parTransId="{0F97DED1-5104-B74A-BC40-65508050FB19}" sibTransId="{2966A35D-D099-754D-8A09-82FAAD295F72}"/>
    <dgm:cxn modelId="{E099734B-6C6F-324D-9859-B78154F0DEBB}" srcId="{FEADFBDD-7A6F-5C4D-837C-C991E28F61FF}" destId="{BC3AFFF5-12C9-B84F-9960-43139A5F6F41}" srcOrd="2" destOrd="0" parTransId="{BFCDFE1F-B37C-654A-9104-D1977401E30C}" sibTransId="{7139EE1C-A951-9A41-978C-EFC363172F9F}"/>
    <dgm:cxn modelId="{46F72054-B328-9A4B-B53D-E5A7664B03FC}" type="presOf" srcId="{F11AF6C4-B0A0-2A45-A307-3404812E7FF3}" destId="{F308E80F-836C-A44D-965C-312C0D5878E1}" srcOrd="1" destOrd="0" presId="urn:microsoft.com/office/officeart/2005/8/layout/pyramid1"/>
    <dgm:cxn modelId="{601D1B72-70FE-D44B-A6E2-8CB3B470B0E1}" type="presOf" srcId="{BC3AFFF5-12C9-B84F-9960-43139A5F6F41}" destId="{E3A79B04-B817-8045-9717-03C4C64F005E}" srcOrd="1" destOrd="0" presId="urn:microsoft.com/office/officeart/2005/8/layout/pyramid1"/>
    <dgm:cxn modelId="{208421AC-8F20-384D-9EEB-6A303082D928}" type="presOf" srcId="{FEADFBDD-7A6F-5C4D-837C-C991E28F61FF}" destId="{AFCC37A7-2684-A14B-AFC7-365D6D48EF00}" srcOrd="0" destOrd="0" presId="urn:microsoft.com/office/officeart/2005/8/layout/pyramid1"/>
    <dgm:cxn modelId="{979F2BBD-9FD3-1D4E-A8EC-FF4BF1FFA458}" type="presOf" srcId="{F11AF6C4-B0A0-2A45-A307-3404812E7FF3}" destId="{D3D07B2D-7C69-FC4B-A656-9FCCB4BA7327}" srcOrd="0" destOrd="0" presId="urn:microsoft.com/office/officeart/2005/8/layout/pyramid1"/>
    <dgm:cxn modelId="{AB7B19F2-2AD6-D644-A3F9-4193FC877638}" srcId="{FEADFBDD-7A6F-5C4D-837C-C991E28F61FF}" destId="{16F4D6D7-7307-6145-BE00-96CC9A27D32F}" srcOrd="0" destOrd="0" parTransId="{75B96587-A182-1040-BEBC-C068C537C96D}" sibTransId="{63E057FB-2231-514A-8C12-72949425F548}"/>
    <dgm:cxn modelId="{70A90E4F-503B-584A-ACB2-D57A21EAEF41}" type="presParOf" srcId="{AFCC37A7-2684-A14B-AFC7-365D6D48EF00}" destId="{93CA6407-03CB-8D4E-AD76-51CD841DFBB9}" srcOrd="0" destOrd="0" presId="urn:microsoft.com/office/officeart/2005/8/layout/pyramid1"/>
    <dgm:cxn modelId="{D8FB83A9-761F-0D4B-8182-E0384AEB08CE}" type="presParOf" srcId="{93CA6407-03CB-8D4E-AD76-51CD841DFBB9}" destId="{29328AE6-E979-D44C-9C42-787BF224652C}" srcOrd="0" destOrd="0" presId="urn:microsoft.com/office/officeart/2005/8/layout/pyramid1"/>
    <dgm:cxn modelId="{B552BD77-FA91-C04C-8051-6F6221DBF22F}" type="presParOf" srcId="{93CA6407-03CB-8D4E-AD76-51CD841DFBB9}" destId="{365612EE-5626-4C49-95ED-B6286CF2AB7A}" srcOrd="1" destOrd="0" presId="urn:microsoft.com/office/officeart/2005/8/layout/pyramid1"/>
    <dgm:cxn modelId="{37D289DE-695A-9F42-A8E5-141B9862A8C5}" type="presParOf" srcId="{AFCC37A7-2684-A14B-AFC7-365D6D48EF00}" destId="{6831118B-E03B-D04C-92F0-1DE74EC67EE3}" srcOrd="1" destOrd="0" presId="urn:microsoft.com/office/officeart/2005/8/layout/pyramid1"/>
    <dgm:cxn modelId="{DBB5C6F2-DF32-A241-8737-BA1669C9C0F0}" type="presParOf" srcId="{6831118B-E03B-D04C-92F0-1DE74EC67EE3}" destId="{D3D07B2D-7C69-FC4B-A656-9FCCB4BA7327}" srcOrd="0" destOrd="0" presId="urn:microsoft.com/office/officeart/2005/8/layout/pyramid1"/>
    <dgm:cxn modelId="{FDE24CA4-B6DF-3A43-B758-E1BE8FD724E7}" type="presParOf" srcId="{6831118B-E03B-D04C-92F0-1DE74EC67EE3}" destId="{F308E80F-836C-A44D-965C-312C0D5878E1}" srcOrd="1" destOrd="0" presId="urn:microsoft.com/office/officeart/2005/8/layout/pyramid1"/>
    <dgm:cxn modelId="{BEE39D30-D476-9F4E-BE52-7377CF5F3032}" type="presParOf" srcId="{AFCC37A7-2684-A14B-AFC7-365D6D48EF00}" destId="{2EC6AE6B-1BFE-2947-A29D-719A3B89627B}" srcOrd="2" destOrd="0" presId="urn:microsoft.com/office/officeart/2005/8/layout/pyramid1"/>
    <dgm:cxn modelId="{3EF331E3-4F49-2A46-A10F-10AAC45F1C73}" type="presParOf" srcId="{2EC6AE6B-1BFE-2947-A29D-719A3B89627B}" destId="{4F048021-A31D-5B4E-BA2D-EE29063A87C2}" srcOrd="0" destOrd="0" presId="urn:microsoft.com/office/officeart/2005/8/layout/pyramid1"/>
    <dgm:cxn modelId="{22D682BF-C7E2-C149-8CCF-BE674C756CE1}" type="presParOf" srcId="{2EC6AE6B-1BFE-2947-A29D-719A3B89627B}" destId="{E3A79B04-B817-8045-9717-03C4C64F00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A88A54-4AFD-454F-8080-7B5F38BFDED4}" type="doc">
      <dgm:prSet loTypeId="urn:microsoft.com/office/officeart/2005/8/layout/list1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B7E602A-6D97-F245-A970-BF0ED93AEFD4}">
      <dgm:prSet phldrT="[Texte]" custT="1"/>
      <dgm:spPr/>
      <dgm:t>
        <a:bodyPr/>
        <a:lstStyle/>
        <a:p>
          <a:pPr algn="ctr">
            <a:buClr>
              <a:schemeClr val="accent2"/>
            </a:buClr>
            <a:buSzPct val="92000"/>
            <a:buNone/>
          </a:pPr>
          <a:r>
            <a:rPr lang="ar-SA" sz="1900" dirty="0"/>
            <a:t>النموذج الهرمي </a:t>
          </a:r>
          <a:r>
            <a:rPr lang="ar-SA" sz="2400" b="1" dirty="0"/>
            <a:t>"</a:t>
          </a:r>
          <a:r>
            <a:rPr lang="ar-SA" sz="2400" b="1" dirty="0" err="1"/>
            <a:t>كاتلل</a:t>
          </a:r>
          <a:r>
            <a:rPr lang="ar-SA" sz="2400" b="1" dirty="0"/>
            <a:t>"</a:t>
          </a:r>
          <a:endParaRPr lang="fr-FR" sz="1900" b="1" dirty="0"/>
        </a:p>
      </dgm:t>
    </dgm:pt>
    <dgm:pt modelId="{F867DB4E-C0C6-CC41-9054-1D33F8C3565D}" type="parTrans" cxnId="{668C79A4-0E0A-224F-B4ED-73824CD0F56F}">
      <dgm:prSet/>
      <dgm:spPr/>
      <dgm:t>
        <a:bodyPr/>
        <a:lstStyle/>
        <a:p>
          <a:endParaRPr lang="fr-FR"/>
        </a:p>
      </dgm:t>
    </dgm:pt>
    <dgm:pt modelId="{D272A86F-1CF2-FD46-B95F-2AEA9F68976D}" type="sibTrans" cxnId="{668C79A4-0E0A-224F-B4ED-73824CD0F56F}">
      <dgm:prSet/>
      <dgm:spPr/>
      <dgm:t>
        <a:bodyPr/>
        <a:lstStyle/>
        <a:p>
          <a:endParaRPr lang="fr-FR"/>
        </a:p>
      </dgm:t>
    </dgm:pt>
    <dgm:pt modelId="{8B306012-BD03-D54D-90BF-DC6351025550}">
      <dgm:prSet custT="1"/>
      <dgm:spPr/>
      <dgm:t>
        <a:bodyPr/>
        <a:lstStyle/>
        <a:p>
          <a:pPr algn="ctr" rtl="1"/>
          <a:r>
            <a:rPr lang="ar-SA" sz="1900" dirty="0"/>
            <a:t>النموذج الهرمي </a:t>
          </a:r>
          <a:r>
            <a:rPr lang="ar-SA" sz="2400" b="1" dirty="0"/>
            <a:t>"</a:t>
          </a:r>
          <a:r>
            <a:rPr lang="ar-SA" sz="2400" b="1" dirty="0" err="1"/>
            <a:t>فيرنرن</a:t>
          </a:r>
          <a:r>
            <a:rPr lang="ar-SA" sz="2400" b="1" dirty="0"/>
            <a:t>" </a:t>
          </a:r>
          <a:endParaRPr lang="ar-SA" sz="1900" b="1" dirty="0"/>
        </a:p>
      </dgm:t>
    </dgm:pt>
    <dgm:pt modelId="{F9430864-ADAB-3044-9E78-752DE4CD986A}" type="parTrans" cxnId="{E8F42494-2297-8645-A19E-6BA642E87729}">
      <dgm:prSet/>
      <dgm:spPr/>
      <dgm:t>
        <a:bodyPr/>
        <a:lstStyle/>
        <a:p>
          <a:endParaRPr lang="fr-FR"/>
        </a:p>
      </dgm:t>
    </dgm:pt>
    <dgm:pt modelId="{092861D7-6F35-1A42-AD10-C6591971C5EC}" type="sibTrans" cxnId="{E8F42494-2297-8645-A19E-6BA642E87729}">
      <dgm:prSet/>
      <dgm:spPr/>
      <dgm:t>
        <a:bodyPr/>
        <a:lstStyle/>
        <a:p>
          <a:endParaRPr lang="fr-FR"/>
        </a:p>
      </dgm:t>
    </dgm:pt>
    <dgm:pt modelId="{955C97CD-DF0B-384A-816E-EFF6BC3FC10A}">
      <dgm:prSet custT="1"/>
      <dgm:spPr/>
      <dgm:t>
        <a:bodyPr/>
        <a:lstStyle/>
        <a:p>
          <a:pPr algn="ctr" rtl="1"/>
          <a:r>
            <a:rPr lang="ar-SA" sz="1900" dirty="0"/>
            <a:t>النموذج الهرمي</a:t>
          </a:r>
          <a:r>
            <a:rPr lang="ar-SA" sz="2400" b="1" dirty="0"/>
            <a:t>" بيرت "</a:t>
          </a:r>
          <a:endParaRPr lang="ar-SA" sz="1900" b="1" dirty="0"/>
        </a:p>
      </dgm:t>
    </dgm:pt>
    <dgm:pt modelId="{48C1BFF2-9CA8-7140-A0C2-103DEF72211C}" type="parTrans" cxnId="{5CCF37F9-D2B8-2A46-9C65-A6570DEEE684}">
      <dgm:prSet/>
      <dgm:spPr/>
      <dgm:t>
        <a:bodyPr/>
        <a:lstStyle/>
        <a:p>
          <a:endParaRPr lang="fr-FR"/>
        </a:p>
      </dgm:t>
    </dgm:pt>
    <dgm:pt modelId="{B53C5807-AA7E-E04E-A7A0-99FDAFB0E75F}" type="sibTrans" cxnId="{5CCF37F9-D2B8-2A46-9C65-A6570DEEE684}">
      <dgm:prSet/>
      <dgm:spPr/>
      <dgm:t>
        <a:bodyPr/>
        <a:lstStyle/>
        <a:p>
          <a:endParaRPr lang="fr-FR"/>
        </a:p>
      </dgm:t>
    </dgm:pt>
    <dgm:pt modelId="{7A1E8115-9E3F-0244-BC94-967C8C18CFBD}">
      <dgm:prSet custT="1"/>
      <dgm:spPr/>
      <dgm:t>
        <a:bodyPr/>
        <a:lstStyle/>
        <a:p>
          <a:pPr algn="ctr" rtl="1"/>
          <a:r>
            <a:rPr lang="ar-SA" sz="1900" dirty="0"/>
            <a:t>النموذج الهرمي </a:t>
          </a:r>
          <a:r>
            <a:rPr lang="ar-SA" sz="2400" b="1" dirty="0"/>
            <a:t>"كارول " </a:t>
          </a:r>
          <a:endParaRPr lang="ar-SA" sz="1900" b="1" dirty="0"/>
        </a:p>
      </dgm:t>
    </dgm:pt>
    <dgm:pt modelId="{3C5E9F3C-CA7A-9148-92B9-A0E6EED04B2E}" type="parTrans" cxnId="{C0C04A46-E1F7-7D4E-8CAD-BF5469679E6D}">
      <dgm:prSet/>
      <dgm:spPr/>
      <dgm:t>
        <a:bodyPr/>
        <a:lstStyle/>
        <a:p>
          <a:endParaRPr lang="fr-FR"/>
        </a:p>
      </dgm:t>
    </dgm:pt>
    <dgm:pt modelId="{A5BC79DF-8FFB-C944-830A-FD23EE71D3F6}" type="sibTrans" cxnId="{C0C04A46-E1F7-7D4E-8CAD-BF5469679E6D}">
      <dgm:prSet/>
      <dgm:spPr/>
      <dgm:t>
        <a:bodyPr/>
        <a:lstStyle/>
        <a:p>
          <a:endParaRPr lang="fr-FR"/>
        </a:p>
      </dgm:t>
    </dgm:pt>
    <dgm:pt modelId="{D3182592-A30A-E246-A47B-9341A0650179}" type="pres">
      <dgm:prSet presAssocID="{00A88A54-4AFD-454F-8080-7B5F38BFDED4}" presName="linear" presStyleCnt="0">
        <dgm:presLayoutVars>
          <dgm:dir/>
          <dgm:animLvl val="lvl"/>
          <dgm:resizeHandles val="exact"/>
        </dgm:presLayoutVars>
      </dgm:prSet>
      <dgm:spPr/>
    </dgm:pt>
    <dgm:pt modelId="{ABF827D4-FBD3-9343-9EB8-9F81C250BA9C}" type="pres">
      <dgm:prSet presAssocID="{BB7E602A-6D97-F245-A970-BF0ED93AEFD4}" presName="parentLin" presStyleCnt="0"/>
      <dgm:spPr/>
    </dgm:pt>
    <dgm:pt modelId="{5268E307-F763-D34D-97DD-CF942A286549}" type="pres">
      <dgm:prSet presAssocID="{BB7E602A-6D97-F245-A970-BF0ED93AEFD4}" presName="parentLeftMargin" presStyleLbl="node1" presStyleIdx="0" presStyleCnt="4"/>
      <dgm:spPr/>
    </dgm:pt>
    <dgm:pt modelId="{CAD9D35D-BF9F-2C41-872A-B58AF1321B9B}" type="pres">
      <dgm:prSet presAssocID="{BB7E602A-6D97-F245-A970-BF0ED93AEFD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CA14CF-BCF9-574B-9196-A636C605941E}" type="pres">
      <dgm:prSet presAssocID="{BB7E602A-6D97-F245-A970-BF0ED93AEFD4}" presName="negativeSpace" presStyleCnt="0"/>
      <dgm:spPr/>
    </dgm:pt>
    <dgm:pt modelId="{6FCD8199-59B3-7741-8B7B-031C39D761B3}" type="pres">
      <dgm:prSet presAssocID="{BB7E602A-6D97-F245-A970-BF0ED93AEFD4}" presName="childText" presStyleLbl="conFgAcc1" presStyleIdx="0" presStyleCnt="4">
        <dgm:presLayoutVars>
          <dgm:bulletEnabled val="1"/>
        </dgm:presLayoutVars>
      </dgm:prSet>
      <dgm:spPr/>
    </dgm:pt>
    <dgm:pt modelId="{6FE287CA-4759-9740-99BC-1E19F9F837A8}" type="pres">
      <dgm:prSet presAssocID="{D272A86F-1CF2-FD46-B95F-2AEA9F68976D}" presName="spaceBetweenRectangles" presStyleCnt="0"/>
      <dgm:spPr/>
    </dgm:pt>
    <dgm:pt modelId="{90BF30C4-AD4B-984B-BBA3-0D0EC9D49EBA}" type="pres">
      <dgm:prSet presAssocID="{955C97CD-DF0B-384A-816E-EFF6BC3FC10A}" presName="parentLin" presStyleCnt="0"/>
      <dgm:spPr/>
    </dgm:pt>
    <dgm:pt modelId="{FA2FF7E2-6A0A-494A-8CFE-96F9222A15B8}" type="pres">
      <dgm:prSet presAssocID="{955C97CD-DF0B-384A-816E-EFF6BC3FC10A}" presName="parentLeftMargin" presStyleLbl="node1" presStyleIdx="0" presStyleCnt="4"/>
      <dgm:spPr/>
    </dgm:pt>
    <dgm:pt modelId="{2F945D39-EF90-F74F-8B07-65E045B3AA67}" type="pres">
      <dgm:prSet presAssocID="{955C97CD-DF0B-384A-816E-EFF6BC3FC10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8CBC03-E3E3-6446-B99F-DE5ACCB058A5}" type="pres">
      <dgm:prSet presAssocID="{955C97CD-DF0B-384A-816E-EFF6BC3FC10A}" presName="negativeSpace" presStyleCnt="0"/>
      <dgm:spPr/>
    </dgm:pt>
    <dgm:pt modelId="{15FC870F-BDE8-574F-AC3E-F44CEF94F320}" type="pres">
      <dgm:prSet presAssocID="{955C97CD-DF0B-384A-816E-EFF6BC3FC10A}" presName="childText" presStyleLbl="conFgAcc1" presStyleIdx="1" presStyleCnt="4">
        <dgm:presLayoutVars>
          <dgm:bulletEnabled val="1"/>
        </dgm:presLayoutVars>
      </dgm:prSet>
      <dgm:spPr/>
    </dgm:pt>
    <dgm:pt modelId="{A301C190-A4E5-2D4B-BD84-AE0AC26B93B1}" type="pres">
      <dgm:prSet presAssocID="{B53C5807-AA7E-E04E-A7A0-99FDAFB0E75F}" presName="spaceBetweenRectangles" presStyleCnt="0"/>
      <dgm:spPr/>
    </dgm:pt>
    <dgm:pt modelId="{38F18D7B-6885-8046-B378-B42FB2E447E4}" type="pres">
      <dgm:prSet presAssocID="{8B306012-BD03-D54D-90BF-DC6351025550}" presName="parentLin" presStyleCnt="0"/>
      <dgm:spPr/>
    </dgm:pt>
    <dgm:pt modelId="{B3A46D13-5374-AF40-A5E6-6B1393E8AA3E}" type="pres">
      <dgm:prSet presAssocID="{8B306012-BD03-D54D-90BF-DC6351025550}" presName="parentLeftMargin" presStyleLbl="node1" presStyleIdx="1" presStyleCnt="4"/>
      <dgm:spPr/>
    </dgm:pt>
    <dgm:pt modelId="{16F25CBD-4435-E447-8B4F-645687DE9D9F}" type="pres">
      <dgm:prSet presAssocID="{8B306012-BD03-D54D-90BF-DC63510255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2A2EA74-056B-8448-BA0F-A67F2E9A5ED2}" type="pres">
      <dgm:prSet presAssocID="{8B306012-BD03-D54D-90BF-DC6351025550}" presName="negativeSpace" presStyleCnt="0"/>
      <dgm:spPr/>
    </dgm:pt>
    <dgm:pt modelId="{28CFC651-3404-BF46-AF86-6CD9EAE4A69C}" type="pres">
      <dgm:prSet presAssocID="{8B306012-BD03-D54D-90BF-DC6351025550}" presName="childText" presStyleLbl="conFgAcc1" presStyleIdx="2" presStyleCnt="4">
        <dgm:presLayoutVars>
          <dgm:bulletEnabled val="1"/>
        </dgm:presLayoutVars>
      </dgm:prSet>
      <dgm:spPr/>
    </dgm:pt>
    <dgm:pt modelId="{05E8820C-BF31-6248-B267-1DF3A2DEA143}" type="pres">
      <dgm:prSet presAssocID="{092861D7-6F35-1A42-AD10-C6591971C5EC}" presName="spaceBetweenRectangles" presStyleCnt="0"/>
      <dgm:spPr/>
    </dgm:pt>
    <dgm:pt modelId="{1C207C9E-7A28-E64F-87D1-2C4B982365DD}" type="pres">
      <dgm:prSet presAssocID="{7A1E8115-9E3F-0244-BC94-967C8C18CFBD}" presName="parentLin" presStyleCnt="0"/>
      <dgm:spPr/>
    </dgm:pt>
    <dgm:pt modelId="{9A96BE50-D890-AD4F-9266-533C5DDDB561}" type="pres">
      <dgm:prSet presAssocID="{7A1E8115-9E3F-0244-BC94-967C8C18CFBD}" presName="parentLeftMargin" presStyleLbl="node1" presStyleIdx="2" presStyleCnt="4"/>
      <dgm:spPr/>
    </dgm:pt>
    <dgm:pt modelId="{1714EEB8-490D-D047-A21C-4DB02D1F3BF4}" type="pres">
      <dgm:prSet presAssocID="{7A1E8115-9E3F-0244-BC94-967C8C18CFB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A4F9A3E-5202-C342-BFAD-D59C4CF6090B}" type="pres">
      <dgm:prSet presAssocID="{7A1E8115-9E3F-0244-BC94-967C8C18CFBD}" presName="negativeSpace" presStyleCnt="0"/>
      <dgm:spPr/>
    </dgm:pt>
    <dgm:pt modelId="{4E2EFEE1-9E77-B84F-B1B7-7AF2FF28F646}" type="pres">
      <dgm:prSet presAssocID="{7A1E8115-9E3F-0244-BC94-967C8C18CFBD}" presName="childText" presStyleLbl="conFgAcc1" presStyleIdx="3" presStyleCnt="4" custLinFactY="33391" custLinFactNeighborX="8668" custLinFactNeighborY="100000">
        <dgm:presLayoutVars>
          <dgm:bulletEnabled val="1"/>
        </dgm:presLayoutVars>
      </dgm:prSet>
      <dgm:spPr/>
    </dgm:pt>
  </dgm:ptLst>
  <dgm:cxnLst>
    <dgm:cxn modelId="{79F90A1A-573D-8D40-B6CA-C4D291E6333E}" type="presOf" srcId="{BB7E602A-6D97-F245-A970-BF0ED93AEFD4}" destId="{5268E307-F763-D34D-97DD-CF942A286549}" srcOrd="0" destOrd="0" presId="urn:microsoft.com/office/officeart/2005/8/layout/list1"/>
    <dgm:cxn modelId="{16393B39-68F7-2641-9CB9-EF5CACFE7B42}" type="presOf" srcId="{7A1E8115-9E3F-0244-BC94-967C8C18CFBD}" destId="{9A96BE50-D890-AD4F-9266-533C5DDDB561}" srcOrd="0" destOrd="0" presId="urn:microsoft.com/office/officeart/2005/8/layout/list1"/>
    <dgm:cxn modelId="{C0C04A46-E1F7-7D4E-8CAD-BF5469679E6D}" srcId="{00A88A54-4AFD-454F-8080-7B5F38BFDED4}" destId="{7A1E8115-9E3F-0244-BC94-967C8C18CFBD}" srcOrd="3" destOrd="0" parTransId="{3C5E9F3C-CA7A-9148-92B9-A0E6EED04B2E}" sibTransId="{A5BC79DF-8FFB-C944-830A-FD23EE71D3F6}"/>
    <dgm:cxn modelId="{B7724653-7E39-214F-867D-6813B0A9D696}" type="presOf" srcId="{00A88A54-4AFD-454F-8080-7B5F38BFDED4}" destId="{D3182592-A30A-E246-A47B-9341A0650179}" srcOrd="0" destOrd="0" presId="urn:microsoft.com/office/officeart/2005/8/layout/list1"/>
    <dgm:cxn modelId="{6D79B855-2E87-B64B-91C1-F8042E4F785F}" type="presOf" srcId="{955C97CD-DF0B-384A-816E-EFF6BC3FC10A}" destId="{FA2FF7E2-6A0A-494A-8CFE-96F9222A15B8}" srcOrd="0" destOrd="0" presId="urn:microsoft.com/office/officeart/2005/8/layout/list1"/>
    <dgm:cxn modelId="{4F54FA84-1AB6-A74F-8F47-B5155B8C51DB}" type="presOf" srcId="{8B306012-BD03-D54D-90BF-DC6351025550}" destId="{16F25CBD-4435-E447-8B4F-645687DE9D9F}" srcOrd="1" destOrd="0" presId="urn:microsoft.com/office/officeart/2005/8/layout/list1"/>
    <dgm:cxn modelId="{E8F42494-2297-8645-A19E-6BA642E87729}" srcId="{00A88A54-4AFD-454F-8080-7B5F38BFDED4}" destId="{8B306012-BD03-D54D-90BF-DC6351025550}" srcOrd="2" destOrd="0" parTransId="{F9430864-ADAB-3044-9E78-752DE4CD986A}" sibTransId="{092861D7-6F35-1A42-AD10-C6591971C5EC}"/>
    <dgm:cxn modelId="{668C79A4-0E0A-224F-B4ED-73824CD0F56F}" srcId="{00A88A54-4AFD-454F-8080-7B5F38BFDED4}" destId="{BB7E602A-6D97-F245-A970-BF0ED93AEFD4}" srcOrd="0" destOrd="0" parTransId="{F867DB4E-C0C6-CC41-9054-1D33F8C3565D}" sibTransId="{D272A86F-1CF2-FD46-B95F-2AEA9F68976D}"/>
    <dgm:cxn modelId="{257F72B0-7298-6B41-A94A-B670AF2CB75A}" type="presOf" srcId="{BB7E602A-6D97-F245-A970-BF0ED93AEFD4}" destId="{CAD9D35D-BF9F-2C41-872A-B58AF1321B9B}" srcOrd="1" destOrd="0" presId="urn:microsoft.com/office/officeart/2005/8/layout/list1"/>
    <dgm:cxn modelId="{FF45AFD4-FBFD-7D4A-A6C8-9D83B4484CC4}" type="presOf" srcId="{7A1E8115-9E3F-0244-BC94-967C8C18CFBD}" destId="{1714EEB8-490D-D047-A21C-4DB02D1F3BF4}" srcOrd="1" destOrd="0" presId="urn:microsoft.com/office/officeart/2005/8/layout/list1"/>
    <dgm:cxn modelId="{B7438DD9-5637-5647-856A-429B98112031}" type="presOf" srcId="{8B306012-BD03-D54D-90BF-DC6351025550}" destId="{B3A46D13-5374-AF40-A5E6-6B1393E8AA3E}" srcOrd="0" destOrd="0" presId="urn:microsoft.com/office/officeart/2005/8/layout/list1"/>
    <dgm:cxn modelId="{385266E3-28CE-F441-B13B-AD581F65ADD3}" type="presOf" srcId="{955C97CD-DF0B-384A-816E-EFF6BC3FC10A}" destId="{2F945D39-EF90-F74F-8B07-65E045B3AA67}" srcOrd="1" destOrd="0" presId="urn:microsoft.com/office/officeart/2005/8/layout/list1"/>
    <dgm:cxn modelId="{5CCF37F9-D2B8-2A46-9C65-A6570DEEE684}" srcId="{00A88A54-4AFD-454F-8080-7B5F38BFDED4}" destId="{955C97CD-DF0B-384A-816E-EFF6BC3FC10A}" srcOrd="1" destOrd="0" parTransId="{48C1BFF2-9CA8-7140-A0C2-103DEF72211C}" sibTransId="{B53C5807-AA7E-E04E-A7A0-99FDAFB0E75F}"/>
    <dgm:cxn modelId="{4308C4B5-7550-A14D-AF30-A04354ABDF22}" type="presParOf" srcId="{D3182592-A30A-E246-A47B-9341A0650179}" destId="{ABF827D4-FBD3-9343-9EB8-9F81C250BA9C}" srcOrd="0" destOrd="0" presId="urn:microsoft.com/office/officeart/2005/8/layout/list1"/>
    <dgm:cxn modelId="{AF82838E-DF76-0947-9165-AF2519D156C7}" type="presParOf" srcId="{ABF827D4-FBD3-9343-9EB8-9F81C250BA9C}" destId="{5268E307-F763-D34D-97DD-CF942A286549}" srcOrd="0" destOrd="0" presId="urn:microsoft.com/office/officeart/2005/8/layout/list1"/>
    <dgm:cxn modelId="{C07EBC10-E878-F544-95C1-BF461303C781}" type="presParOf" srcId="{ABF827D4-FBD3-9343-9EB8-9F81C250BA9C}" destId="{CAD9D35D-BF9F-2C41-872A-B58AF1321B9B}" srcOrd="1" destOrd="0" presId="urn:microsoft.com/office/officeart/2005/8/layout/list1"/>
    <dgm:cxn modelId="{0A5989D5-0951-D04B-93BA-899DA273B91D}" type="presParOf" srcId="{D3182592-A30A-E246-A47B-9341A0650179}" destId="{85CA14CF-BCF9-574B-9196-A636C605941E}" srcOrd="1" destOrd="0" presId="urn:microsoft.com/office/officeart/2005/8/layout/list1"/>
    <dgm:cxn modelId="{669AB011-7850-0C4B-B20F-1BE8ECE651D2}" type="presParOf" srcId="{D3182592-A30A-E246-A47B-9341A0650179}" destId="{6FCD8199-59B3-7741-8B7B-031C39D761B3}" srcOrd="2" destOrd="0" presId="urn:microsoft.com/office/officeart/2005/8/layout/list1"/>
    <dgm:cxn modelId="{4831D20A-969C-8543-B83D-E2D48783077F}" type="presParOf" srcId="{D3182592-A30A-E246-A47B-9341A0650179}" destId="{6FE287CA-4759-9740-99BC-1E19F9F837A8}" srcOrd="3" destOrd="0" presId="urn:microsoft.com/office/officeart/2005/8/layout/list1"/>
    <dgm:cxn modelId="{4A1EAF2D-41D2-7243-A730-74B01C587CD3}" type="presParOf" srcId="{D3182592-A30A-E246-A47B-9341A0650179}" destId="{90BF30C4-AD4B-984B-BBA3-0D0EC9D49EBA}" srcOrd="4" destOrd="0" presId="urn:microsoft.com/office/officeart/2005/8/layout/list1"/>
    <dgm:cxn modelId="{21EBA3FB-B5BE-8348-90AA-51FE47F2270B}" type="presParOf" srcId="{90BF30C4-AD4B-984B-BBA3-0D0EC9D49EBA}" destId="{FA2FF7E2-6A0A-494A-8CFE-96F9222A15B8}" srcOrd="0" destOrd="0" presId="urn:microsoft.com/office/officeart/2005/8/layout/list1"/>
    <dgm:cxn modelId="{6B4B0272-F6B8-DF4D-B2EF-9FFF9986A7D7}" type="presParOf" srcId="{90BF30C4-AD4B-984B-BBA3-0D0EC9D49EBA}" destId="{2F945D39-EF90-F74F-8B07-65E045B3AA67}" srcOrd="1" destOrd="0" presId="urn:microsoft.com/office/officeart/2005/8/layout/list1"/>
    <dgm:cxn modelId="{39E8172F-0AC5-8C44-A2D9-EB09BBD27AFB}" type="presParOf" srcId="{D3182592-A30A-E246-A47B-9341A0650179}" destId="{908CBC03-E3E3-6446-B99F-DE5ACCB058A5}" srcOrd="5" destOrd="0" presId="urn:microsoft.com/office/officeart/2005/8/layout/list1"/>
    <dgm:cxn modelId="{ED746EAE-6C7A-C341-9563-B4A1970A1FB3}" type="presParOf" srcId="{D3182592-A30A-E246-A47B-9341A0650179}" destId="{15FC870F-BDE8-574F-AC3E-F44CEF94F320}" srcOrd="6" destOrd="0" presId="urn:microsoft.com/office/officeart/2005/8/layout/list1"/>
    <dgm:cxn modelId="{CE61057F-D13B-D44C-B86F-B81BC7DE87A8}" type="presParOf" srcId="{D3182592-A30A-E246-A47B-9341A0650179}" destId="{A301C190-A4E5-2D4B-BD84-AE0AC26B93B1}" srcOrd="7" destOrd="0" presId="urn:microsoft.com/office/officeart/2005/8/layout/list1"/>
    <dgm:cxn modelId="{22F01C66-70A6-0041-8A46-8B38D945F685}" type="presParOf" srcId="{D3182592-A30A-E246-A47B-9341A0650179}" destId="{38F18D7B-6885-8046-B378-B42FB2E447E4}" srcOrd="8" destOrd="0" presId="urn:microsoft.com/office/officeart/2005/8/layout/list1"/>
    <dgm:cxn modelId="{91CBBEB0-C217-F54F-B16E-EDBF2A73FB58}" type="presParOf" srcId="{38F18D7B-6885-8046-B378-B42FB2E447E4}" destId="{B3A46D13-5374-AF40-A5E6-6B1393E8AA3E}" srcOrd="0" destOrd="0" presId="urn:microsoft.com/office/officeart/2005/8/layout/list1"/>
    <dgm:cxn modelId="{BE84F86E-6B22-D443-A08E-29FA32C07988}" type="presParOf" srcId="{38F18D7B-6885-8046-B378-B42FB2E447E4}" destId="{16F25CBD-4435-E447-8B4F-645687DE9D9F}" srcOrd="1" destOrd="0" presId="urn:microsoft.com/office/officeart/2005/8/layout/list1"/>
    <dgm:cxn modelId="{877C6780-C9C3-6C4E-92E0-13D0A67A0E03}" type="presParOf" srcId="{D3182592-A30A-E246-A47B-9341A0650179}" destId="{C2A2EA74-056B-8448-BA0F-A67F2E9A5ED2}" srcOrd="9" destOrd="0" presId="urn:microsoft.com/office/officeart/2005/8/layout/list1"/>
    <dgm:cxn modelId="{94B318D6-887E-1344-B6E3-F8559A34E52C}" type="presParOf" srcId="{D3182592-A30A-E246-A47B-9341A0650179}" destId="{28CFC651-3404-BF46-AF86-6CD9EAE4A69C}" srcOrd="10" destOrd="0" presId="urn:microsoft.com/office/officeart/2005/8/layout/list1"/>
    <dgm:cxn modelId="{F4C6B199-FD03-4547-9D3F-9117F6D0A86C}" type="presParOf" srcId="{D3182592-A30A-E246-A47B-9341A0650179}" destId="{05E8820C-BF31-6248-B267-1DF3A2DEA143}" srcOrd="11" destOrd="0" presId="urn:microsoft.com/office/officeart/2005/8/layout/list1"/>
    <dgm:cxn modelId="{9798FDAA-2101-5F4D-86D4-859B31D720C0}" type="presParOf" srcId="{D3182592-A30A-E246-A47B-9341A0650179}" destId="{1C207C9E-7A28-E64F-87D1-2C4B982365DD}" srcOrd="12" destOrd="0" presId="urn:microsoft.com/office/officeart/2005/8/layout/list1"/>
    <dgm:cxn modelId="{D63AB910-D5FD-C04E-9F43-1FF69661A669}" type="presParOf" srcId="{1C207C9E-7A28-E64F-87D1-2C4B982365DD}" destId="{9A96BE50-D890-AD4F-9266-533C5DDDB561}" srcOrd="0" destOrd="0" presId="urn:microsoft.com/office/officeart/2005/8/layout/list1"/>
    <dgm:cxn modelId="{8098202A-E645-B54C-8C78-8FB5BDA2968D}" type="presParOf" srcId="{1C207C9E-7A28-E64F-87D1-2C4B982365DD}" destId="{1714EEB8-490D-D047-A21C-4DB02D1F3BF4}" srcOrd="1" destOrd="0" presId="urn:microsoft.com/office/officeart/2005/8/layout/list1"/>
    <dgm:cxn modelId="{18A6F548-614C-6A42-8A10-4D876BA08748}" type="presParOf" srcId="{D3182592-A30A-E246-A47B-9341A0650179}" destId="{6A4F9A3E-5202-C342-BFAD-D59C4CF6090B}" srcOrd="13" destOrd="0" presId="urn:microsoft.com/office/officeart/2005/8/layout/list1"/>
    <dgm:cxn modelId="{21DA2F40-EAC4-BF42-8BE9-2E961F0A1D79}" type="presParOf" srcId="{D3182592-A30A-E246-A47B-9341A0650179}" destId="{4E2EFEE1-9E77-B84F-B1B7-7AF2FF28F6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58068E-954D-994F-9751-DCF253825392}" type="doc">
      <dgm:prSet loTypeId="urn:microsoft.com/office/officeart/2005/8/layout/pyramid1" loCatId="" qsTypeId="urn:microsoft.com/office/officeart/2005/8/quickstyle/3d3" qsCatId="3D" csTypeId="urn:microsoft.com/office/officeart/2005/8/colors/accent2_3" csCatId="accent2" phldr="1"/>
      <dgm:spPr/>
    </dgm:pt>
    <dgm:pt modelId="{DB42F742-A6BE-8D44-A1D8-F80BEB898D3D}">
      <dgm:prSet phldrT="[Texte]"/>
      <dgm:spPr/>
      <dgm:t>
        <a:bodyPr/>
        <a:lstStyle/>
        <a:p>
          <a:pPr rtl="1"/>
          <a:r>
            <a:rPr lang="ar-SA" dirty="0"/>
            <a:t>قدرة الذكاء العام </a:t>
          </a:r>
          <a:endParaRPr lang="fr-FR" dirty="0"/>
        </a:p>
      </dgm:t>
    </dgm:pt>
    <dgm:pt modelId="{FB3C68FC-BB76-E849-9132-07122974B189}" type="parTrans" cxnId="{990C4D8E-CC84-C945-9EF2-488A254CE6D2}">
      <dgm:prSet/>
      <dgm:spPr/>
      <dgm:t>
        <a:bodyPr/>
        <a:lstStyle/>
        <a:p>
          <a:endParaRPr lang="fr-FR"/>
        </a:p>
      </dgm:t>
    </dgm:pt>
    <dgm:pt modelId="{CF1349DA-B06A-7748-89E6-68C6945E6D87}" type="sibTrans" cxnId="{990C4D8E-CC84-C945-9EF2-488A254CE6D2}">
      <dgm:prSet/>
      <dgm:spPr/>
      <dgm:t>
        <a:bodyPr/>
        <a:lstStyle/>
        <a:p>
          <a:endParaRPr lang="fr-FR"/>
        </a:p>
      </dgm:t>
    </dgm:pt>
    <dgm:pt modelId="{8B5B3C84-8F90-D245-BE3C-DE9FCFE94C82}">
      <dgm:prSet phldrT="[Texte]"/>
      <dgm:spPr/>
      <dgm:t>
        <a:bodyPr/>
        <a:lstStyle/>
        <a:p>
          <a:pPr rtl="1"/>
          <a:r>
            <a:rPr lang="ar-SA" dirty="0"/>
            <a:t>توسع القدرات</a:t>
          </a:r>
          <a:endParaRPr lang="fr-FR" dirty="0"/>
        </a:p>
      </dgm:t>
    </dgm:pt>
    <dgm:pt modelId="{D3F2E41A-DBF6-1242-9091-E99FA0A573A4}" type="parTrans" cxnId="{F46769C5-27FD-C341-9BC1-C769100A4067}">
      <dgm:prSet/>
      <dgm:spPr/>
      <dgm:t>
        <a:bodyPr/>
        <a:lstStyle/>
        <a:p>
          <a:endParaRPr lang="fr-FR"/>
        </a:p>
      </dgm:t>
    </dgm:pt>
    <dgm:pt modelId="{8624890F-3B9E-084E-8657-0CDCC57D9733}" type="sibTrans" cxnId="{F46769C5-27FD-C341-9BC1-C769100A4067}">
      <dgm:prSet/>
      <dgm:spPr/>
      <dgm:t>
        <a:bodyPr/>
        <a:lstStyle/>
        <a:p>
          <a:endParaRPr lang="fr-FR"/>
        </a:p>
      </dgm:t>
    </dgm:pt>
    <dgm:pt modelId="{87A93AFE-712C-7E41-A0ED-52B8223FA6A3}">
      <dgm:prSet phldrT="[Texte]"/>
      <dgm:spPr/>
      <dgm:t>
        <a:bodyPr/>
        <a:lstStyle/>
        <a:p>
          <a:pPr rtl="1"/>
          <a:r>
            <a:rPr lang="ar-SA" dirty="0"/>
            <a:t>القدرات المختصة</a:t>
          </a:r>
          <a:endParaRPr lang="fr-FR" dirty="0"/>
        </a:p>
      </dgm:t>
    </dgm:pt>
    <dgm:pt modelId="{9F452589-C604-9C4E-A6FC-61EF6D723BEA}" type="parTrans" cxnId="{60B16CC7-C9FD-CC47-970F-B066268D9093}">
      <dgm:prSet/>
      <dgm:spPr/>
      <dgm:t>
        <a:bodyPr/>
        <a:lstStyle/>
        <a:p>
          <a:endParaRPr lang="fr-FR"/>
        </a:p>
      </dgm:t>
    </dgm:pt>
    <dgm:pt modelId="{F054FE2D-4002-8F4A-81E7-318D80CD0B5C}" type="sibTrans" cxnId="{60B16CC7-C9FD-CC47-970F-B066268D9093}">
      <dgm:prSet/>
      <dgm:spPr/>
      <dgm:t>
        <a:bodyPr/>
        <a:lstStyle/>
        <a:p>
          <a:endParaRPr lang="fr-FR"/>
        </a:p>
      </dgm:t>
    </dgm:pt>
    <dgm:pt modelId="{350405C6-4FBF-8C4B-A5AB-173EB21D462C}" type="pres">
      <dgm:prSet presAssocID="{7A58068E-954D-994F-9751-DCF253825392}" presName="Name0" presStyleCnt="0">
        <dgm:presLayoutVars>
          <dgm:dir/>
          <dgm:animLvl val="lvl"/>
          <dgm:resizeHandles val="exact"/>
        </dgm:presLayoutVars>
      </dgm:prSet>
      <dgm:spPr/>
    </dgm:pt>
    <dgm:pt modelId="{EF662F4F-B3F5-0A43-B7DA-CACAC7A7979A}" type="pres">
      <dgm:prSet presAssocID="{DB42F742-A6BE-8D44-A1D8-F80BEB898D3D}" presName="Name8" presStyleCnt="0"/>
      <dgm:spPr/>
    </dgm:pt>
    <dgm:pt modelId="{41F8B608-FD95-0148-963A-E2E33DC83EF7}" type="pres">
      <dgm:prSet presAssocID="{DB42F742-A6BE-8D44-A1D8-F80BEB898D3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54BEB2B-5BE5-8B46-BF29-7111B5A722BF}" type="pres">
      <dgm:prSet presAssocID="{DB42F742-A6BE-8D44-A1D8-F80BEB898D3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934D0E-18F7-3A47-AE09-F946EDFA503E}" type="pres">
      <dgm:prSet presAssocID="{8B5B3C84-8F90-D245-BE3C-DE9FCFE94C82}" presName="Name8" presStyleCnt="0"/>
      <dgm:spPr/>
    </dgm:pt>
    <dgm:pt modelId="{27DD9802-F15A-8440-8182-D23D3387A1E5}" type="pres">
      <dgm:prSet presAssocID="{8B5B3C84-8F90-D245-BE3C-DE9FCFE94C82}" presName="level" presStyleLbl="node1" presStyleIdx="1" presStyleCnt="3">
        <dgm:presLayoutVars>
          <dgm:chMax val="1"/>
          <dgm:bulletEnabled val="1"/>
        </dgm:presLayoutVars>
      </dgm:prSet>
      <dgm:spPr/>
    </dgm:pt>
    <dgm:pt modelId="{DE8FAAB2-C454-7345-BE78-9A74717BA63C}" type="pres">
      <dgm:prSet presAssocID="{8B5B3C84-8F90-D245-BE3C-DE9FCFE94C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D700C84-0B05-CE4C-8D21-C49D1A657F86}" type="pres">
      <dgm:prSet presAssocID="{87A93AFE-712C-7E41-A0ED-52B8223FA6A3}" presName="Name8" presStyleCnt="0"/>
      <dgm:spPr/>
    </dgm:pt>
    <dgm:pt modelId="{BCEF4AE4-897B-9A42-82A8-6EECF44AAC00}" type="pres">
      <dgm:prSet presAssocID="{87A93AFE-712C-7E41-A0ED-52B8223FA6A3}" presName="level" presStyleLbl="node1" presStyleIdx="2" presStyleCnt="3">
        <dgm:presLayoutVars>
          <dgm:chMax val="1"/>
          <dgm:bulletEnabled val="1"/>
        </dgm:presLayoutVars>
      </dgm:prSet>
      <dgm:spPr/>
    </dgm:pt>
    <dgm:pt modelId="{EC60DC35-83CB-4C47-8CC9-85B026A56CBB}" type="pres">
      <dgm:prSet presAssocID="{87A93AFE-712C-7E41-A0ED-52B8223FA6A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1F3C645-D0F3-8745-822B-ED89F444DA23}" type="presOf" srcId="{DB42F742-A6BE-8D44-A1D8-F80BEB898D3D}" destId="{41F8B608-FD95-0148-963A-E2E33DC83EF7}" srcOrd="0" destOrd="0" presId="urn:microsoft.com/office/officeart/2005/8/layout/pyramid1"/>
    <dgm:cxn modelId="{26E00256-3901-3B4A-83F9-638A5583C939}" type="presOf" srcId="{8B5B3C84-8F90-D245-BE3C-DE9FCFE94C82}" destId="{27DD9802-F15A-8440-8182-D23D3387A1E5}" srcOrd="0" destOrd="0" presId="urn:microsoft.com/office/officeart/2005/8/layout/pyramid1"/>
    <dgm:cxn modelId="{647AC77B-A0DF-6E4F-AD51-0E66290BA9E7}" type="presOf" srcId="{87A93AFE-712C-7E41-A0ED-52B8223FA6A3}" destId="{BCEF4AE4-897B-9A42-82A8-6EECF44AAC00}" srcOrd="0" destOrd="0" presId="urn:microsoft.com/office/officeart/2005/8/layout/pyramid1"/>
    <dgm:cxn modelId="{990C4D8E-CC84-C945-9EF2-488A254CE6D2}" srcId="{7A58068E-954D-994F-9751-DCF253825392}" destId="{DB42F742-A6BE-8D44-A1D8-F80BEB898D3D}" srcOrd="0" destOrd="0" parTransId="{FB3C68FC-BB76-E849-9132-07122974B189}" sibTransId="{CF1349DA-B06A-7748-89E6-68C6945E6D87}"/>
    <dgm:cxn modelId="{F46769C5-27FD-C341-9BC1-C769100A4067}" srcId="{7A58068E-954D-994F-9751-DCF253825392}" destId="{8B5B3C84-8F90-D245-BE3C-DE9FCFE94C82}" srcOrd="1" destOrd="0" parTransId="{D3F2E41A-DBF6-1242-9091-E99FA0A573A4}" sibTransId="{8624890F-3B9E-084E-8657-0CDCC57D9733}"/>
    <dgm:cxn modelId="{60B16CC7-C9FD-CC47-970F-B066268D9093}" srcId="{7A58068E-954D-994F-9751-DCF253825392}" destId="{87A93AFE-712C-7E41-A0ED-52B8223FA6A3}" srcOrd="2" destOrd="0" parTransId="{9F452589-C604-9C4E-A6FC-61EF6D723BEA}" sibTransId="{F054FE2D-4002-8F4A-81E7-318D80CD0B5C}"/>
    <dgm:cxn modelId="{13C3D3CA-4915-054B-9A4F-2D1C20E4F66E}" type="presOf" srcId="{DB42F742-A6BE-8D44-A1D8-F80BEB898D3D}" destId="{354BEB2B-5BE5-8B46-BF29-7111B5A722BF}" srcOrd="1" destOrd="0" presId="urn:microsoft.com/office/officeart/2005/8/layout/pyramid1"/>
    <dgm:cxn modelId="{5D087FD9-57F3-DE48-9D5C-BE66BED39687}" type="presOf" srcId="{7A58068E-954D-994F-9751-DCF253825392}" destId="{350405C6-4FBF-8C4B-A5AB-173EB21D462C}" srcOrd="0" destOrd="0" presId="urn:microsoft.com/office/officeart/2005/8/layout/pyramid1"/>
    <dgm:cxn modelId="{5B0E02E4-F911-D44C-907A-F3FB8501F207}" type="presOf" srcId="{87A93AFE-712C-7E41-A0ED-52B8223FA6A3}" destId="{EC60DC35-83CB-4C47-8CC9-85B026A56CBB}" srcOrd="1" destOrd="0" presId="urn:microsoft.com/office/officeart/2005/8/layout/pyramid1"/>
    <dgm:cxn modelId="{5558DBE7-55E3-3543-B39E-B2B3EBB1F817}" type="presOf" srcId="{8B5B3C84-8F90-D245-BE3C-DE9FCFE94C82}" destId="{DE8FAAB2-C454-7345-BE78-9A74717BA63C}" srcOrd="1" destOrd="0" presId="urn:microsoft.com/office/officeart/2005/8/layout/pyramid1"/>
    <dgm:cxn modelId="{7DE2E3DE-B9C3-D949-87BF-ECABA2013345}" type="presParOf" srcId="{350405C6-4FBF-8C4B-A5AB-173EB21D462C}" destId="{EF662F4F-B3F5-0A43-B7DA-CACAC7A7979A}" srcOrd="0" destOrd="0" presId="urn:microsoft.com/office/officeart/2005/8/layout/pyramid1"/>
    <dgm:cxn modelId="{80382383-8C52-D64E-B769-82A5C7E5085C}" type="presParOf" srcId="{EF662F4F-B3F5-0A43-B7DA-CACAC7A7979A}" destId="{41F8B608-FD95-0148-963A-E2E33DC83EF7}" srcOrd="0" destOrd="0" presId="urn:microsoft.com/office/officeart/2005/8/layout/pyramid1"/>
    <dgm:cxn modelId="{5C65642D-7F99-ED4F-A8AA-53576B7EE222}" type="presParOf" srcId="{EF662F4F-B3F5-0A43-B7DA-CACAC7A7979A}" destId="{354BEB2B-5BE5-8B46-BF29-7111B5A722BF}" srcOrd="1" destOrd="0" presId="urn:microsoft.com/office/officeart/2005/8/layout/pyramid1"/>
    <dgm:cxn modelId="{E1499A32-FB04-B348-8280-1EBF85434197}" type="presParOf" srcId="{350405C6-4FBF-8C4B-A5AB-173EB21D462C}" destId="{A8934D0E-18F7-3A47-AE09-F946EDFA503E}" srcOrd="1" destOrd="0" presId="urn:microsoft.com/office/officeart/2005/8/layout/pyramid1"/>
    <dgm:cxn modelId="{DF09D8DC-E352-C14C-A861-2F6603798A20}" type="presParOf" srcId="{A8934D0E-18F7-3A47-AE09-F946EDFA503E}" destId="{27DD9802-F15A-8440-8182-D23D3387A1E5}" srcOrd="0" destOrd="0" presId="urn:microsoft.com/office/officeart/2005/8/layout/pyramid1"/>
    <dgm:cxn modelId="{24FD37BD-10B7-7747-95C5-EA076B44015F}" type="presParOf" srcId="{A8934D0E-18F7-3A47-AE09-F946EDFA503E}" destId="{DE8FAAB2-C454-7345-BE78-9A74717BA63C}" srcOrd="1" destOrd="0" presId="urn:microsoft.com/office/officeart/2005/8/layout/pyramid1"/>
    <dgm:cxn modelId="{D049EC21-4B12-F84E-94E9-230B4E4EA8CD}" type="presParOf" srcId="{350405C6-4FBF-8C4B-A5AB-173EB21D462C}" destId="{7D700C84-0B05-CE4C-8D21-C49D1A657F86}" srcOrd="2" destOrd="0" presId="urn:microsoft.com/office/officeart/2005/8/layout/pyramid1"/>
    <dgm:cxn modelId="{C5F8195C-47FF-6943-AC18-AF25448525A8}" type="presParOf" srcId="{7D700C84-0B05-CE4C-8D21-C49D1A657F86}" destId="{BCEF4AE4-897B-9A42-82A8-6EECF44AAC00}" srcOrd="0" destOrd="0" presId="urn:microsoft.com/office/officeart/2005/8/layout/pyramid1"/>
    <dgm:cxn modelId="{1FD2F0E9-0C63-DB4A-BBD7-89C23B243DF7}" type="presParOf" srcId="{7D700C84-0B05-CE4C-8D21-C49D1A657F86}" destId="{EC60DC35-83CB-4C47-8CC9-85B026A56CB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0C536E-79CD-5F4C-B6FC-A0E53D6DC487}" type="doc">
      <dgm:prSet loTypeId="urn:microsoft.com/office/officeart/2005/8/layout/pyramid1" loCatId="" qsTypeId="urn:microsoft.com/office/officeart/2005/8/quickstyle/3d3" qsCatId="3D" csTypeId="urn:microsoft.com/office/officeart/2005/8/colors/colorful1" csCatId="colorful" phldr="1"/>
      <dgm:spPr/>
    </dgm:pt>
    <dgm:pt modelId="{FC86DD32-13E2-0549-998D-1BD629E12C97}">
      <dgm:prSet phldrT="[Texte]"/>
      <dgm:spPr/>
      <dgm:t>
        <a:bodyPr/>
        <a:lstStyle/>
        <a:p>
          <a:pPr rtl="1"/>
          <a:r>
            <a:rPr lang="ar-SA" dirty="0"/>
            <a:t>العامل العام </a:t>
          </a:r>
          <a:endParaRPr lang="fr-FR" dirty="0"/>
        </a:p>
      </dgm:t>
    </dgm:pt>
    <dgm:pt modelId="{AE8E3E9B-130F-6B4A-9769-6653A4EED334}" type="parTrans" cxnId="{0A640C3C-7049-5C4D-BD10-7EFA1C89100A}">
      <dgm:prSet/>
      <dgm:spPr/>
      <dgm:t>
        <a:bodyPr/>
        <a:lstStyle/>
        <a:p>
          <a:endParaRPr lang="fr-FR"/>
        </a:p>
      </dgm:t>
    </dgm:pt>
    <dgm:pt modelId="{5315D76D-F288-0547-8557-40A97473AA89}" type="sibTrans" cxnId="{0A640C3C-7049-5C4D-BD10-7EFA1C89100A}">
      <dgm:prSet/>
      <dgm:spPr/>
      <dgm:t>
        <a:bodyPr/>
        <a:lstStyle/>
        <a:p>
          <a:endParaRPr lang="fr-FR"/>
        </a:p>
      </dgm:t>
    </dgm:pt>
    <dgm:pt modelId="{AA436961-4CD9-6A46-891B-84A7CA46CA83}">
      <dgm:prSet phldrT="[Texte]"/>
      <dgm:spPr/>
      <dgm:t>
        <a:bodyPr/>
        <a:lstStyle/>
        <a:p>
          <a:pPr rtl="1"/>
          <a:r>
            <a:rPr lang="ar-SA" dirty="0"/>
            <a:t>القدرات الرئيسية</a:t>
          </a:r>
          <a:endParaRPr lang="fr-FR" dirty="0"/>
        </a:p>
      </dgm:t>
    </dgm:pt>
    <dgm:pt modelId="{18A7F769-CD2F-4B46-9C94-E7E6C4AAED09}" type="parTrans" cxnId="{1C482E79-2698-8043-A3DE-6295A9270E5F}">
      <dgm:prSet/>
      <dgm:spPr/>
      <dgm:t>
        <a:bodyPr/>
        <a:lstStyle/>
        <a:p>
          <a:endParaRPr lang="fr-FR"/>
        </a:p>
      </dgm:t>
    </dgm:pt>
    <dgm:pt modelId="{41851299-C67B-A843-A676-985DC025FE13}" type="sibTrans" cxnId="{1C482E79-2698-8043-A3DE-6295A9270E5F}">
      <dgm:prSet/>
      <dgm:spPr/>
      <dgm:t>
        <a:bodyPr/>
        <a:lstStyle/>
        <a:p>
          <a:endParaRPr lang="fr-FR"/>
        </a:p>
      </dgm:t>
    </dgm:pt>
    <dgm:pt modelId="{F904FD54-428D-374E-BE35-B80D19EE5276}">
      <dgm:prSet phldrT="[Texte]"/>
      <dgm:spPr>
        <a:solidFill>
          <a:schemeClr val="accent1">
            <a:lumMod val="50000"/>
            <a:lumOff val="50000"/>
          </a:schemeClr>
        </a:solidFill>
      </dgm:spPr>
      <dgm:t>
        <a:bodyPr/>
        <a:lstStyle/>
        <a:p>
          <a:pPr rtl="1"/>
          <a:r>
            <a:rPr lang="ar-SA" dirty="0"/>
            <a:t>القدرات الفرعية</a:t>
          </a:r>
          <a:endParaRPr lang="fr-FR" dirty="0"/>
        </a:p>
      </dgm:t>
    </dgm:pt>
    <dgm:pt modelId="{0AA0EED0-90D4-3A45-BA52-835FAF9D73FB}" type="parTrans" cxnId="{1E7A5116-D14B-1E4A-9FD2-8A6D41665316}">
      <dgm:prSet/>
      <dgm:spPr/>
      <dgm:t>
        <a:bodyPr/>
        <a:lstStyle/>
        <a:p>
          <a:endParaRPr lang="fr-FR"/>
        </a:p>
      </dgm:t>
    </dgm:pt>
    <dgm:pt modelId="{4F3577D6-976F-344B-B5AF-0C40B84C92FE}" type="sibTrans" cxnId="{1E7A5116-D14B-1E4A-9FD2-8A6D41665316}">
      <dgm:prSet/>
      <dgm:spPr/>
      <dgm:t>
        <a:bodyPr/>
        <a:lstStyle/>
        <a:p>
          <a:endParaRPr lang="fr-FR"/>
        </a:p>
      </dgm:t>
    </dgm:pt>
    <dgm:pt modelId="{167C9C72-9C1C-BD4C-A4F3-9B91C2D0A7B2}" type="pres">
      <dgm:prSet presAssocID="{860C536E-79CD-5F4C-B6FC-A0E53D6DC487}" presName="Name0" presStyleCnt="0">
        <dgm:presLayoutVars>
          <dgm:dir/>
          <dgm:animLvl val="lvl"/>
          <dgm:resizeHandles val="exact"/>
        </dgm:presLayoutVars>
      </dgm:prSet>
      <dgm:spPr/>
    </dgm:pt>
    <dgm:pt modelId="{42788BE1-6529-C846-AEF4-E3DE3119B3F5}" type="pres">
      <dgm:prSet presAssocID="{FC86DD32-13E2-0549-998D-1BD629E12C97}" presName="Name8" presStyleCnt="0"/>
      <dgm:spPr/>
    </dgm:pt>
    <dgm:pt modelId="{E3FCB078-AC8E-4F4C-8F5C-3A250D778B92}" type="pres">
      <dgm:prSet presAssocID="{FC86DD32-13E2-0549-998D-1BD629E12C97}" presName="level" presStyleLbl="node1" presStyleIdx="0" presStyleCnt="3">
        <dgm:presLayoutVars>
          <dgm:chMax val="1"/>
          <dgm:bulletEnabled val="1"/>
        </dgm:presLayoutVars>
      </dgm:prSet>
      <dgm:spPr/>
    </dgm:pt>
    <dgm:pt modelId="{ACD95931-34B1-CD42-9C76-31BD6DBE1C68}" type="pres">
      <dgm:prSet presAssocID="{FC86DD32-13E2-0549-998D-1BD629E12C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46B576D-D24E-9342-BEDC-2CC5E729828B}" type="pres">
      <dgm:prSet presAssocID="{AA436961-4CD9-6A46-891B-84A7CA46CA83}" presName="Name8" presStyleCnt="0"/>
      <dgm:spPr/>
    </dgm:pt>
    <dgm:pt modelId="{7BFC5A82-F63A-1E46-9F1A-2DFFFC9E3319}" type="pres">
      <dgm:prSet presAssocID="{AA436961-4CD9-6A46-891B-84A7CA46CA83}" presName="level" presStyleLbl="node1" presStyleIdx="1" presStyleCnt="3">
        <dgm:presLayoutVars>
          <dgm:chMax val="1"/>
          <dgm:bulletEnabled val="1"/>
        </dgm:presLayoutVars>
      </dgm:prSet>
      <dgm:spPr/>
    </dgm:pt>
    <dgm:pt modelId="{5D200612-F6AF-A742-BF00-EF1D5E6DF6BB}" type="pres">
      <dgm:prSet presAssocID="{AA436961-4CD9-6A46-891B-84A7CA46CA8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07C7ADB-0071-E640-B8DA-18E67E192405}" type="pres">
      <dgm:prSet presAssocID="{F904FD54-428D-374E-BE35-B80D19EE5276}" presName="Name8" presStyleCnt="0"/>
      <dgm:spPr/>
    </dgm:pt>
    <dgm:pt modelId="{544D2C3A-9EF2-6940-9580-5BAC63E76980}" type="pres">
      <dgm:prSet presAssocID="{F904FD54-428D-374E-BE35-B80D19EE5276}" presName="level" presStyleLbl="node1" presStyleIdx="2" presStyleCnt="3">
        <dgm:presLayoutVars>
          <dgm:chMax val="1"/>
          <dgm:bulletEnabled val="1"/>
        </dgm:presLayoutVars>
      </dgm:prSet>
      <dgm:spPr/>
    </dgm:pt>
    <dgm:pt modelId="{6FA1E7C4-AB57-9C4F-996F-8ACBAA0FAB5B}" type="pres">
      <dgm:prSet presAssocID="{F904FD54-428D-374E-BE35-B80D19EE527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E7A5116-D14B-1E4A-9FD2-8A6D41665316}" srcId="{860C536E-79CD-5F4C-B6FC-A0E53D6DC487}" destId="{F904FD54-428D-374E-BE35-B80D19EE5276}" srcOrd="2" destOrd="0" parTransId="{0AA0EED0-90D4-3A45-BA52-835FAF9D73FB}" sibTransId="{4F3577D6-976F-344B-B5AF-0C40B84C92FE}"/>
    <dgm:cxn modelId="{1C69FC24-0F20-3F4B-83DD-3CE5A1F121AF}" type="presOf" srcId="{AA436961-4CD9-6A46-891B-84A7CA46CA83}" destId="{7BFC5A82-F63A-1E46-9F1A-2DFFFC9E3319}" srcOrd="0" destOrd="0" presId="urn:microsoft.com/office/officeart/2005/8/layout/pyramid1"/>
    <dgm:cxn modelId="{A805D832-011C-434C-88A5-2C11F99C98AA}" type="presOf" srcId="{F904FD54-428D-374E-BE35-B80D19EE5276}" destId="{6FA1E7C4-AB57-9C4F-996F-8ACBAA0FAB5B}" srcOrd="1" destOrd="0" presId="urn:microsoft.com/office/officeart/2005/8/layout/pyramid1"/>
    <dgm:cxn modelId="{0A640C3C-7049-5C4D-BD10-7EFA1C89100A}" srcId="{860C536E-79CD-5F4C-B6FC-A0E53D6DC487}" destId="{FC86DD32-13E2-0549-998D-1BD629E12C97}" srcOrd="0" destOrd="0" parTransId="{AE8E3E9B-130F-6B4A-9769-6653A4EED334}" sibTransId="{5315D76D-F288-0547-8557-40A97473AA89}"/>
    <dgm:cxn modelId="{8FC8C776-5F33-9C4C-B306-41B38F34799E}" type="presOf" srcId="{AA436961-4CD9-6A46-891B-84A7CA46CA83}" destId="{5D200612-F6AF-A742-BF00-EF1D5E6DF6BB}" srcOrd="1" destOrd="0" presId="urn:microsoft.com/office/officeart/2005/8/layout/pyramid1"/>
    <dgm:cxn modelId="{1C482E79-2698-8043-A3DE-6295A9270E5F}" srcId="{860C536E-79CD-5F4C-B6FC-A0E53D6DC487}" destId="{AA436961-4CD9-6A46-891B-84A7CA46CA83}" srcOrd="1" destOrd="0" parTransId="{18A7F769-CD2F-4B46-9C94-E7E6C4AAED09}" sibTransId="{41851299-C67B-A843-A676-985DC025FE13}"/>
    <dgm:cxn modelId="{B9F42287-E160-2741-8404-4E9F56D8253C}" type="presOf" srcId="{FC86DD32-13E2-0549-998D-1BD629E12C97}" destId="{E3FCB078-AC8E-4F4C-8F5C-3A250D778B92}" srcOrd="0" destOrd="0" presId="urn:microsoft.com/office/officeart/2005/8/layout/pyramid1"/>
    <dgm:cxn modelId="{260D15B1-2D08-E246-A202-9079A698203F}" type="presOf" srcId="{FC86DD32-13E2-0549-998D-1BD629E12C97}" destId="{ACD95931-34B1-CD42-9C76-31BD6DBE1C68}" srcOrd="1" destOrd="0" presId="urn:microsoft.com/office/officeart/2005/8/layout/pyramid1"/>
    <dgm:cxn modelId="{BF29ECB6-820B-3B4D-9E91-4A02F2AA976F}" type="presOf" srcId="{F904FD54-428D-374E-BE35-B80D19EE5276}" destId="{544D2C3A-9EF2-6940-9580-5BAC63E76980}" srcOrd="0" destOrd="0" presId="urn:microsoft.com/office/officeart/2005/8/layout/pyramid1"/>
    <dgm:cxn modelId="{20531BC0-9A6C-C642-A57C-ABAA9C4B8F3E}" type="presOf" srcId="{860C536E-79CD-5F4C-B6FC-A0E53D6DC487}" destId="{167C9C72-9C1C-BD4C-A4F3-9B91C2D0A7B2}" srcOrd="0" destOrd="0" presId="urn:microsoft.com/office/officeart/2005/8/layout/pyramid1"/>
    <dgm:cxn modelId="{0E6250A5-DDED-B742-95D1-75863F8B2590}" type="presParOf" srcId="{167C9C72-9C1C-BD4C-A4F3-9B91C2D0A7B2}" destId="{42788BE1-6529-C846-AEF4-E3DE3119B3F5}" srcOrd="0" destOrd="0" presId="urn:microsoft.com/office/officeart/2005/8/layout/pyramid1"/>
    <dgm:cxn modelId="{A25AAC44-00DA-AE49-B7B9-7277AACBE6B9}" type="presParOf" srcId="{42788BE1-6529-C846-AEF4-E3DE3119B3F5}" destId="{E3FCB078-AC8E-4F4C-8F5C-3A250D778B92}" srcOrd="0" destOrd="0" presId="urn:microsoft.com/office/officeart/2005/8/layout/pyramid1"/>
    <dgm:cxn modelId="{1AA5AA51-C1EE-B646-B441-E1E8C8B4F224}" type="presParOf" srcId="{42788BE1-6529-C846-AEF4-E3DE3119B3F5}" destId="{ACD95931-34B1-CD42-9C76-31BD6DBE1C68}" srcOrd="1" destOrd="0" presId="urn:microsoft.com/office/officeart/2005/8/layout/pyramid1"/>
    <dgm:cxn modelId="{AF62FFD9-B503-D745-8046-775122799D50}" type="presParOf" srcId="{167C9C72-9C1C-BD4C-A4F3-9B91C2D0A7B2}" destId="{A46B576D-D24E-9342-BEDC-2CC5E729828B}" srcOrd="1" destOrd="0" presId="urn:microsoft.com/office/officeart/2005/8/layout/pyramid1"/>
    <dgm:cxn modelId="{069B6E9D-90B0-B74C-A701-0BB6353A86C4}" type="presParOf" srcId="{A46B576D-D24E-9342-BEDC-2CC5E729828B}" destId="{7BFC5A82-F63A-1E46-9F1A-2DFFFC9E3319}" srcOrd="0" destOrd="0" presId="urn:microsoft.com/office/officeart/2005/8/layout/pyramid1"/>
    <dgm:cxn modelId="{17ECCCE2-5F9F-3540-841F-2EB0FCB1279F}" type="presParOf" srcId="{A46B576D-D24E-9342-BEDC-2CC5E729828B}" destId="{5D200612-F6AF-A742-BF00-EF1D5E6DF6BB}" srcOrd="1" destOrd="0" presId="urn:microsoft.com/office/officeart/2005/8/layout/pyramid1"/>
    <dgm:cxn modelId="{1FF70944-314D-E345-BFA3-5E1C1BFEF49B}" type="presParOf" srcId="{167C9C72-9C1C-BD4C-A4F3-9B91C2D0A7B2}" destId="{807C7ADB-0071-E640-B8DA-18E67E192405}" srcOrd="2" destOrd="0" presId="urn:microsoft.com/office/officeart/2005/8/layout/pyramid1"/>
    <dgm:cxn modelId="{D50699D0-BC8D-C94C-8824-721A8FDC44D0}" type="presParOf" srcId="{807C7ADB-0071-E640-B8DA-18E67E192405}" destId="{544D2C3A-9EF2-6940-9580-5BAC63E76980}" srcOrd="0" destOrd="0" presId="urn:microsoft.com/office/officeart/2005/8/layout/pyramid1"/>
    <dgm:cxn modelId="{AFF18587-2DC7-334B-A21C-61F8D7E98335}" type="presParOf" srcId="{807C7ADB-0071-E640-B8DA-18E67E192405}" destId="{6FA1E7C4-AB57-9C4F-996F-8ACBAA0FAB5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B1B377-80DC-274F-A620-B5CA1A7A93BB}" type="doc">
      <dgm:prSet loTypeId="urn:microsoft.com/office/officeart/2005/8/layout/hierarchy6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D5C305E4-7E04-4D45-BCAD-33205EDE511C}">
      <dgm:prSet phldrT="[Texte]"/>
      <dgm:spPr/>
      <dgm:t>
        <a:bodyPr/>
        <a:lstStyle/>
        <a:p>
          <a:pPr rtl="1"/>
          <a:r>
            <a:rPr lang="ar-SA" dirty="0"/>
            <a:t>1- الذكاء التحليلي</a:t>
          </a:r>
          <a:endParaRPr lang="fr-FR" dirty="0"/>
        </a:p>
      </dgm:t>
    </dgm:pt>
    <dgm:pt modelId="{BAFC8B83-239F-814E-8C78-5DB6D896265E}" type="parTrans" cxnId="{118004C4-A4C8-2F42-9F0A-0D7E25EDDE39}">
      <dgm:prSet/>
      <dgm:spPr/>
      <dgm:t>
        <a:bodyPr/>
        <a:lstStyle/>
        <a:p>
          <a:endParaRPr lang="fr-FR"/>
        </a:p>
      </dgm:t>
    </dgm:pt>
    <dgm:pt modelId="{B0F4FEFD-AEBE-9B42-BAF4-415689930B75}" type="sibTrans" cxnId="{118004C4-A4C8-2F42-9F0A-0D7E25EDDE39}">
      <dgm:prSet/>
      <dgm:spPr/>
      <dgm:t>
        <a:bodyPr/>
        <a:lstStyle/>
        <a:p>
          <a:endParaRPr lang="fr-FR"/>
        </a:p>
      </dgm:t>
    </dgm:pt>
    <dgm:pt modelId="{3639C3EA-2B83-2C48-BF89-80DA4EFCD2C6}">
      <dgm:prSet phldrT="[Texte]"/>
      <dgm:spPr/>
      <dgm:t>
        <a:bodyPr/>
        <a:lstStyle/>
        <a:p>
          <a:pPr rtl="1"/>
          <a:r>
            <a:rPr lang="ar-SA" dirty="0"/>
            <a:t>مكونات الأداء و الانجاز</a:t>
          </a:r>
          <a:endParaRPr lang="fr-FR" dirty="0"/>
        </a:p>
      </dgm:t>
    </dgm:pt>
    <dgm:pt modelId="{9012F770-ED9F-8049-BE3D-454473F7DCBE}" type="parTrans" cxnId="{4DCF2A79-4A7F-9743-9844-4889D4420E07}">
      <dgm:prSet/>
      <dgm:spPr/>
      <dgm:t>
        <a:bodyPr/>
        <a:lstStyle/>
        <a:p>
          <a:endParaRPr lang="fr-FR"/>
        </a:p>
      </dgm:t>
    </dgm:pt>
    <dgm:pt modelId="{295A35DB-783B-114A-8E63-6E5576C0C91C}" type="sibTrans" cxnId="{4DCF2A79-4A7F-9743-9844-4889D4420E07}">
      <dgm:prSet/>
      <dgm:spPr/>
      <dgm:t>
        <a:bodyPr/>
        <a:lstStyle/>
        <a:p>
          <a:endParaRPr lang="fr-FR"/>
        </a:p>
      </dgm:t>
    </dgm:pt>
    <dgm:pt modelId="{2ADE53A7-9C7F-A149-A2BD-73A785864CDB}">
      <dgm:prSet phldrT="[Texte]"/>
      <dgm:spPr/>
      <dgm:t>
        <a:bodyPr/>
        <a:lstStyle/>
        <a:p>
          <a:pPr rtl="1"/>
          <a:r>
            <a:rPr lang="ar-SA" dirty="0"/>
            <a:t>مكونات اكتساب المعرفة</a:t>
          </a:r>
          <a:endParaRPr lang="fr-FR" dirty="0"/>
        </a:p>
      </dgm:t>
    </dgm:pt>
    <dgm:pt modelId="{47014325-B721-A547-A3D6-E456816CDF82}" type="parTrans" cxnId="{70F5457E-3377-E543-ACCD-0F45477DDF5F}">
      <dgm:prSet/>
      <dgm:spPr/>
      <dgm:t>
        <a:bodyPr/>
        <a:lstStyle/>
        <a:p>
          <a:endParaRPr lang="fr-FR"/>
        </a:p>
      </dgm:t>
    </dgm:pt>
    <dgm:pt modelId="{C5B8AC67-B916-AF45-878F-2489D1A046BC}" type="sibTrans" cxnId="{70F5457E-3377-E543-ACCD-0F45477DDF5F}">
      <dgm:prSet/>
      <dgm:spPr/>
      <dgm:t>
        <a:bodyPr/>
        <a:lstStyle/>
        <a:p>
          <a:endParaRPr lang="fr-FR"/>
        </a:p>
      </dgm:t>
    </dgm:pt>
    <dgm:pt modelId="{A160248C-40B6-1D42-95FF-399E1789D1F6}">
      <dgm:prSet phldrT="[Texte]"/>
      <dgm:spPr/>
      <dgm:t>
        <a:bodyPr/>
        <a:lstStyle/>
        <a:p>
          <a:pPr rtl="1"/>
          <a:r>
            <a:rPr lang="ar-SA" dirty="0"/>
            <a:t>قدرة على التحليل و تقديم بدائل</a:t>
          </a:r>
          <a:endParaRPr lang="fr-FR" dirty="0"/>
        </a:p>
      </dgm:t>
    </dgm:pt>
    <dgm:pt modelId="{E7D63484-17D1-9A42-A0C7-F237F9C83043}" type="parTrans" cxnId="{96E4B769-D89B-B840-8AEA-F19A6F57FFA7}">
      <dgm:prSet/>
      <dgm:spPr/>
      <dgm:t>
        <a:bodyPr/>
        <a:lstStyle/>
        <a:p>
          <a:endParaRPr lang="fr-FR"/>
        </a:p>
      </dgm:t>
    </dgm:pt>
    <dgm:pt modelId="{E0F154BD-504E-8344-B342-677B4737CB36}" type="sibTrans" cxnId="{96E4B769-D89B-B840-8AEA-F19A6F57FFA7}">
      <dgm:prSet/>
      <dgm:spPr/>
      <dgm:t>
        <a:bodyPr/>
        <a:lstStyle/>
        <a:p>
          <a:endParaRPr lang="fr-FR"/>
        </a:p>
      </dgm:t>
    </dgm:pt>
    <dgm:pt modelId="{1AA44D61-6A30-B947-8622-EB13B36FDD33}">
      <dgm:prSet/>
      <dgm:spPr/>
      <dgm:t>
        <a:bodyPr/>
        <a:lstStyle/>
        <a:p>
          <a:pPr rtl="1"/>
          <a:r>
            <a:rPr lang="ar-SA" dirty="0"/>
            <a:t>ما وراء المكونات</a:t>
          </a:r>
          <a:endParaRPr lang="fr-FR" dirty="0"/>
        </a:p>
      </dgm:t>
    </dgm:pt>
    <dgm:pt modelId="{50ABD1A8-97F5-0347-9ED1-F03FB834E3FE}" type="parTrans" cxnId="{40C8F74B-3BFE-7E43-A785-F565455DA6F0}">
      <dgm:prSet/>
      <dgm:spPr/>
      <dgm:t>
        <a:bodyPr/>
        <a:lstStyle/>
        <a:p>
          <a:endParaRPr lang="fr-FR"/>
        </a:p>
      </dgm:t>
    </dgm:pt>
    <dgm:pt modelId="{E8D30D57-D2CE-0344-AAAE-F400DD557761}" type="sibTrans" cxnId="{40C8F74B-3BFE-7E43-A785-F565455DA6F0}">
      <dgm:prSet/>
      <dgm:spPr/>
      <dgm:t>
        <a:bodyPr/>
        <a:lstStyle/>
        <a:p>
          <a:endParaRPr lang="fr-FR"/>
        </a:p>
      </dgm:t>
    </dgm:pt>
    <dgm:pt modelId="{1BF2400F-B272-0C42-8D19-B20AD6E9C2DF}">
      <dgm:prSet phldrT="[Texte]"/>
      <dgm:spPr/>
      <dgm:t>
        <a:bodyPr/>
        <a:lstStyle/>
        <a:p>
          <a:pPr rtl="1"/>
          <a:r>
            <a:rPr lang="ar-SA" dirty="0"/>
            <a:t>المكونات </a:t>
          </a:r>
          <a:endParaRPr lang="fr-FR" dirty="0"/>
        </a:p>
      </dgm:t>
    </dgm:pt>
    <dgm:pt modelId="{5AC03601-F39C-0944-B14E-9B63AEEAE617}" type="sibTrans" cxnId="{BB116730-08A2-5346-840E-333F5AB902AF}">
      <dgm:prSet/>
      <dgm:spPr/>
      <dgm:t>
        <a:bodyPr/>
        <a:lstStyle/>
        <a:p>
          <a:endParaRPr lang="fr-FR"/>
        </a:p>
      </dgm:t>
    </dgm:pt>
    <dgm:pt modelId="{F660015F-D449-B14F-A39C-D34B67CE2336}" type="parTrans" cxnId="{BB116730-08A2-5346-840E-333F5AB902AF}">
      <dgm:prSet/>
      <dgm:spPr/>
      <dgm:t>
        <a:bodyPr/>
        <a:lstStyle/>
        <a:p>
          <a:endParaRPr lang="fr-FR"/>
        </a:p>
      </dgm:t>
    </dgm:pt>
    <dgm:pt modelId="{AF8E2D9B-D574-0C4A-8004-287046DE6AAC}" type="pres">
      <dgm:prSet presAssocID="{39B1B377-80DC-274F-A620-B5CA1A7A93B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B90AAA5-7ACE-1241-BFC5-04DC4BBC0489}" type="pres">
      <dgm:prSet presAssocID="{39B1B377-80DC-274F-A620-B5CA1A7A93BB}" presName="hierFlow" presStyleCnt="0"/>
      <dgm:spPr/>
    </dgm:pt>
    <dgm:pt modelId="{EACA3A2C-ED0E-7B40-8BB1-EEE379C00A31}" type="pres">
      <dgm:prSet presAssocID="{39B1B377-80DC-274F-A620-B5CA1A7A93BB}" presName="firstBuf" presStyleCnt="0"/>
      <dgm:spPr/>
    </dgm:pt>
    <dgm:pt modelId="{72FEBCE0-4F2A-AB41-ACDE-FC49E56E935A}" type="pres">
      <dgm:prSet presAssocID="{39B1B377-80DC-274F-A620-B5CA1A7A93B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D27DB18-E89B-E543-B0A8-D2D2EDA31387}" type="pres">
      <dgm:prSet presAssocID="{D5C305E4-7E04-4D45-BCAD-33205EDE511C}" presName="Name14" presStyleCnt="0"/>
      <dgm:spPr/>
    </dgm:pt>
    <dgm:pt modelId="{068C7E96-D63E-A441-AE00-20E16D5111C9}" type="pres">
      <dgm:prSet presAssocID="{D5C305E4-7E04-4D45-BCAD-33205EDE511C}" presName="level1Shape" presStyleLbl="node0" presStyleIdx="0" presStyleCnt="1">
        <dgm:presLayoutVars>
          <dgm:chPref val="3"/>
        </dgm:presLayoutVars>
      </dgm:prSet>
      <dgm:spPr/>
    </dgm:pt>
    <dgm:pt modelId="{77A5DBD1-68BB-C147-87D4-DFDEE71F36C1}" type="pres">
      <dgm:prSet presAssocID="{D5C305E4-7E04-4D45-BCAD-33205EDE511C}" presName="hierChild2" presStyleCnt="0"/>
      <dgm:spPr/>
    </dgm:pt>
    <dgm:pt modelId="{B3D40AFA-3326-7B45-B7FA-CD16B107C027}" type="pres">
      <dgm:prSet presAssocID="{9012F770-ED9F-8049-BE3D-454473F7DCBE}" presName="Name19" presStyleLbl="parChTrans1D2" presStyleIdx="0" presStyleCnt="3"/>
      <dgm:spPr/>
    </dgm:pt>
    <dgm:pt modelId="{E33D1C7A-62A2-E14A-BA6B-C95108E05372}" type="pres">
      <dgm:prSet presAssocID="{3639C3EA-2B83-2C48-BF89-80DA4EFCD2C6}" presName="Name21" presStyleCnt="0"/>
      <dgm:spPr/>
    </dgm:pt>
    <dgm:pt modelId="{C6B42200-6891-1343-A592-9352C3D3B75D}" type="pres">
      <dgm:prSet presAssocID="{3639C3EA-2B83-2C48-BF89-80DA4EFCD2C6}" presName="level2Shape" presStyleLbl="node2" presStyleIdx="0" presStyleCnt="3"/>
      <dgm:spPr/>
    </dgm:pt>
    <dgm:pt modelId="{2D947EF0-49FF-5046-AA2C-29B15C4DAA50}" type="pres">
      <dgm:prSet presAssocID="{3639C3EA-2B83-2C48-BF89-80DA4EFCD2C6}" presName="hierChild3" presStyleCnt="0"/>
      <dgm:spPr/>
    </dgm:pt>
    <dgm:pt modelId="{57F4E79D-B797-8B45-BFFC-F8E3A8695474}" type="pres">
      <dgm:prSet presAssocID="{47014325-B721-A547-A3D6-E456816CDF82}" presName="Name19" presStyleLbl="parChTrans1D2" presStyleIdx="1" presStyleCnt="3"/>
      <dgm:spPr/>
    </dgm:pt>
    <dgm:pt modelId="{4BACA4F4-2B23-3446-BA7B-4A77E6C9ED4B}" type="pres">
      <dgm:prSet presAssocID="{2ADE53A7-9C7F-A149-A2BD-73A785864CDB}" presName="Name21" presStyleCnt="0"/>
      <dgm:spPr/>
    </dgm:pt>
    <dgm:pt modelId="{59898085-53B5-F04C-863F-A51A5DBAB212}" type="pres">
      <dgm:prSet presAssocID="{2ADE53A7-9C7F-A149-A2BD-73A785864CDB}" presName="level2Shape" presStyleLbl="node2" presStyleIdx="1" presStyleCnt="3"/>
      <dgm:spPr/>
    </dgm:pt>
    <dgm:pt modelId="{B3FF13CB-98EF-214E-9F19-67540F3B74F0}" type="pres">
      <dgm:prSet presAssocID="{2ADE53A7-9C7F-A149-A2BD-73A785864CDB}" presName="hierChild3" presStyleCnt="0"/>
      <dgm:spPr/>
    </dgm:pt>
    <dgm:pt modelId="{D4F6CE01-4426-2945-8BA0-A047B019304B}" type="pres">
      <dgm:prSet presAssocID="{50ABD1A8-97F5-0347-9ED1-F03FB834E3FE}" presName="Name19" presStyleLbl="parChTrans1D2" presStyleIdx="2" presStyleCnt="3"/>
      <dgm:spPr/>
    </dgm:pt>
    <dgm:pt modelId="{40FEEE44-3731-BA41-B4AB-571FAD7428C0}" type="pres">
      <dgm:prSet presAssocID="{1AA44D61-6A30-B947-8622-EB13B36FDD33}" presName="Name21" presStyleCnt="0"/>
      <dgm:spPr/>
    </dgm:pt>
    <dgm:pt modelId="{EFB510D1-6938-A648-9929-4EAD4CD3C5E2}" type="pres">
      <dgm:prSet presAssocID="{1AA44D61-6A30-B947-8622-EB13B36FDD33}" presName="level2Shape" presStyleLbl="node2" presStyleIdx="2" presStyleCnt="3"/>
      <dgm:spPr/>
    </dgm:pt>
    <dgm:pt modelId="{26D98EA0-77AC-A343-9ED7-188E63BE852A}" type="pres">
      <dgm:prSet presAssocID="{1AA44D61-6A30-B947-8622-EB13B36FDD33}" presName="hierChild3" presStyleCnt="0"/>
      <dgm:spPr/>
    </dgm:pt>
    <dgm:pt modelId="{236F1CB0-32E1-D544-89D7-C455E438B71E}" type="pres">
      <dgm:prSet presAssocID="{39B1B377-80DC-274F-A620-B5CA1A7A93BB}" presName="bgShapesFlow" presStyleCnt="0"/>
      <dgm:spPr/>
    </dgm:pt>
    <dgm:pt modelId="{751724F2-4ED2-6F4F-A8D3-0F200E879912}" type="pres">
      <dgm:prSet presAssocID="{A160248C-40B6-1D42-95FF-399E1789D1F6}" presName="rectComp" presStyleCnt="0"/>
      <dgm:spPr/>
    </dgm:pt>
    <dgm:pt modelId="{5C7AD11E-554D-354A-9BC8-1B235C3AB9B3}" type="pres">
      <dgm:prSet presAssocID="{A160248C-40B6-1D42-95FF-399E1789D1F6}" presName="bgRect" presStyleLbl="bgShp" presStyleIdx="0" presStyleCnt="2"/>
      <dgm:spPr/>
    </dgm:pt>
    <dgm:pt modelId="{1F226E96-8AA2-1D41-BA92-22631F166B78}" type="pres">
      <dgm:prSet presAssocID="{A160248C-40B6-1D42-95FF-399E1789D1F6}" presName="bgRectTx" presStyleLbl="bgShp" presStyleIdx="0" presStyleCnt="2">
        <dgm:presLayoutVars>
          <dgm:bulletEnabled val="1"/>
        </dgm:presLayoutVars>
      </dgm:prSet>
      <dgm:spPr/>
    </dgm:pt>
    <dgm:pt modelId="{8A212A1B-2A49-F849-8A8B-1C32F30B3149}" type="pres">
      <dgm:prSet presAssocID="{A160248C-40B6-1D42-95FF-399E1789D1F6}" presName="spComp" presStyleCnt="0"/>
      <dgm:spPr/>
    </dgm:pt>
    <dgm:pt modelId="{AF9AFDEE-92E1-6B42-9D35-10CC0B8FEAFF}" type="pres">
      <dgm:prSet presAssocID="{A160248C-40B6-1D42-95FF-399E1789D1F6}" presName="vSp" presStyleCnt="0"/>
      <dgm:spPr/>
    </dgm:pt>
    <dgm:pt modelId="{3DE962BA-8373-0745-9150-9F8F7E6CCE17}" type="pres">
      <dgm:prSet presAssocID="{1BF2400F-B272-0C42-8D19-B20AD6E9C2DF}" presName="rectComp" presStyleCnt="0"/>
      <dgm:spPr/>
    </dgm:pt>
    <dgm:pt modelId="{BA807CFB-1504-A84D-86AC-23CBAF61D907}" type="pres">
      <dgm:prSet presAssocID="{1BF2400F-B272-0C42-8D19-B20AD6E9C2DF}" presName="bgRect" presStyleLbl="bgShp" presStyleIdx="1" presStyleCnt="2" custLinFactNeighborY="-1211"/>
      <dgm:spPr/>
    </dgm:pt>
    <dgm:pt modelId="{08FAF7A1-8D20-0F41-A205-B47D5D8F5BB6}" type="pres">
      <dgm:prSet presAssocID="{1BF2400F-B272-0C42-8D19-B20AD6E9C2DF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ADAFD205-9B3A-B44D-90E3-A98EFEBDD5B6}" type="presOf" srcId="{47014325-B721-A547-A3D6-E456816CDF82}" destId="{57F4E79D-B797-8B45-BFFC-F8E3A8695474}" srcOrd="0" destOrd="0" presId="urn:microsoft.com/office/officeart/2005/8/layout/hierarchy6"/>
    <dgm:cxn modelId="{7B293E0E-7DCB-4042-A413-5CD8623E78F6}" type="presOf" srcId="{A160248C-40B6-1D42-95FF-399E1789D1F6}" destId="{5C7AD11E-554D-354A-9BC8-1B235C3AB9B3}" srcOrd="0" destOrd="0" presId="urn:microsoft.com/office/officeart/2005/8/layout/hierarchy6"/>
    <dgm:cxn modelId="{CB09972E-5530-A34C-AE4F-5130336E1A1D}" type="presOf" srcId="{2ADE53A7-9C7F-A149-A2BD-73A785864CDB}" destId="{59898085-53B5-F04C-863F-A51A5DBAB212}" srcOrd="0" destOrd="0" presId="urn:microsoft.com/office/officeart/2005/8/layout/hierarchy6"/>
    <dgm:cxn modelId="{BB116730-08A2-5346-840E-333F5AB902AF}" srcId="{39B1B377-80DC-274F-A620-B5CA1A7A93BB}" destId="{1BF2400F-B272-0C42-8D19-B20AD6E9C2DF}" srcOrd="2" destOrd="0" parTransId="{F660015F-D449-B14F-A39C-D34B67CE2336}" sibTransId="{5AC03601-F39C-0944-B14E-9B63AEEAE617}"/>
    <dgm:cxn modelId="{40C8F74B-3BFE-7E43-A785-F565455DA6F0}" srcId="{D5C305E4-7E04-4D45-BCAD-33205EDE511C}" destId="{1AA44D61-6A30-B947-8622-EB13B36FDD33}" srcOrd="2" destOrd="0" parTransId="{50ABD1A8-97F5-0347-9ED1-F03FB834E3FE}" sibTransId="{E8D30D57-D2CE-0344-AAAE-F400DD557761}"/>
    <dgm:cxn modelId="{96E4B769-D89B-B840-8AEA-F19A6F57FFA7}" srcId="{39B1B377-80DC-274F-A620-B5CA1A7A93BB}" destId="{A160248C-40B6-1D42-95FF-399E1789D1F6}" srcOrd="1" destOrd="0" parTransId="{E7D63484-17D1-9A42-A0C7-F237F9C83043}" sibTransId="{E0F154BD-504E-8344-B342-677B4737CB36}"/>
    <dgm:cxn modelId="{4DCF2A79-4A7F-9743-9844-4889D4420E07}" srcId="{D5C305E4-7E04-4D45-BCAD-33205EDE511C}" destId="{3639C3EA-2B83-2C48-BF89-80DA4EFCD2C6}" srcOrd="0" destOrd="0" parTransId="{9012F770-ED9F-8049-BE3D-454473F7DCBE}" sibTransId="{295A35DB-783B-114A-8E63-6E5576C0C91C}"/>
    <dgm:cxn modelId="{70F5457E-3377-E543-ACCD-0F45477DDF5F}" srcId="{D5C305E4-7E04-4D45-BCAD-33205EDE511C}" destId="{2ADE53A7-9C7F-A149-A2BD-73A785864CDB}" srcOrd="1" destOrd="0" parTransId="{47014325-B721-A547-A3D6-E456816CDF82}" sibTransId="{C5B8AC67-B916-AF45-878F-2489D1A046BC}"/>
    <dgm:cxn modelId="{602DDE96-8A87-644B-84A9-AE1EF787FAD0}" type="presOf" srcId="{3639C3EA-2B83-2C48-BF89-80DA4EFCD2C6}" destId="{C6B42200-6891-1343-A592-9352C3D3B75D}" srcOrd="0" destOrd="0" presId="urn:microsoft.com/office/officeart/2005/8/layout/hierarchy6"/>
    <dgm:cxn modelId="{0A1412A7-A2EA-D249-8437-0E03AD1BF73F}" type="presOf" srcId="{9012F770-ED9F-8049-BE3D-454473F7DCBE}" destId="{B3D40AFA-3326-7B45-B7FA-CD16B107C027}" srcOrd="0" destOrd="0" presId="urn:microsoft.com/office/officeart/2005/8/layout/hierarchy6"/>
    <dgm:cxn modelId="{C635CCAC-8A2A-7840-9DDD-2212443631D6}" type="presOf" srcId="{1AA44D61-6A30-B947-8622-EB13B36FDD33}" destId="{EFB510D1-6938-A648-9929-4EAD4CD3C5E2}" srcOrd="0" destOrd="0" presId="urn:microsoft.com/office/officeart/2005/8/layout/hierarchy6"/>
    <dgm:cxn modelId="{E57DFEB2-AF15-AE4B-9ECE-206425059B27}" type="presOf" srcId="{39B1B377-80DC-274F-A620-B5CA1A7A93BB}" destId="{AF8E2D9B-D574-0C4A-8004-287046DE6AAC}" srcOrd="0" destOrd="0" presId="urn:microsoft.com/office/officeart/2005/8/layout/hierarchy6"/>
    <dgm:cxn modelId="{190115BC-948F-DA4D-8CD9-DAAFDA6C527E}" type="presOf" srcId="{1BF2400F-B272-0C42-8D19-B20AD6E9C2DF}" destId="{BA807CFB-1504-A84D-86AC-23CBAF61D907}" srcOrd="0" destOrd="0" presId="urn:microsoft.com/office/officeart/2005/8/layout/hierarchy6"/>
    <dgm:cxn modelId="{118004C4-A4C8-2F42-9F0A-0D7E25EDDE39}" srcId="{39B1B377-80DC-274F-A620-B5CA1A7A93BB}" destId="{D5C305E4-7E04-4D45-BCAD-33205EDE511C}" srcOrd="0" destOrd="0" parTransId="{BAFC8B83-239F-814E-8C78-5DB6D896265E}" sibTransId="{B0F4FEFD-AEBE-9B42-BAF4-415689930B75}"/>
    <dgm:cxn modelId="{1B4866CC-BF38-2A44-8F88-D13FE1ECE14D}" type="presOf" srcId="{A160248C-40B6-1D42-95FF-399E1789D1F6}" destId="{1F226E96-8AA2-1D41-BA92-22631F166B78}" srcOrd="1" destOrd="0" presId="urn:microsoft.com/office/officeart/2005/8/layout/hierarchy6"/>
    <dgm:cxn modelId="{350E2CEA-8F8B-C945-9EB0-8DCE65E5D7F2}" type="presOf" srcId="{1BF2400F-B272-0C42-8D19-B20AD6E9C2DF}" destId="{08FAF7A1-8D20-0F41-A205-B47D5D8F5BB6}" srcOrd="1" destOrd="0" presId="urn:microsoft.com/office/officeart/2005/8/layout/hierarchy6"/>
    <dgm:cxn modelId="{9CB866F2-AD77-D74B-830B-143D4E4A954A}" type="presOf" srcId="{50ABD1A8-97F5-0347-9ED1-F03FB834E3FE}" destId="{D4F6CE01-4426-2945-8BA0-A047B019304B}" srcOrd="0" destOrd="0" presId="urn:microsoft.com/office/officeart/2005/8/layout/hierarchy6"/>
    <dgm:cxn modelId="{EA0587FA-2606-2245-9208-DE0CC8CE3246}" type="presOf" srcId="{D5C305E4-7E04-4D45-BCAD-33205EDE511C}" destId="{068C7E96-D63E-A441-AE00-20E16D5111C9}" srcOrd="0" destOrd="0" presId="urn:microsoft.com/office/officeart/2005/8/layout/hierarchy6"/>
    <dgm:cxn modelId="{94DB323C-4438-BB4A-9274-ED8A23A73893}" type="presParOf" srcId="{AF8E2D9B-D574-0C4A-8004-287046DE6AAC}" destId="{DB90AAA5-7ACE-1241-BFC5-04DC4BBC0489}" srcOrd="0" destOrd="0" presId="urn:microsoft.com/office/officeart/2005/8/layout/hierarchy6"/>
    <dgm:cxn modelId="{6B18078B-F6E7-AE4A-BE10-C509B16AE3D9}" type="presParOf" srcId="{DB90AAA5-7ACE-1241-BFC5-04DC4BBC0489}" destId="{EACA3A2C-ED0E-7B40-8BB1-EEE379C00A31}" srcOrd="0" destOrd="0" presId="urn:microsoft.com/office/officeart/2005/8/layout/hierarchy6"/>
    <dgm:cxn modelId="{713AA14D-FD16-F349-AD96-1BE3F0AA5BCB}" type="presParOf" srcId="{DB90AAA5-7ACE-1241-BFC5-04DC4BBC0489}" destId="{72FEBCE0-4F2A-AB41-ACDE-FC49E56E935A}" srcOrd="1" destOrd="0" presId="urn:microsoft.com/office/officeart/2005/8/layout/hierarchy6"/>
    <dgm:cxn modelId="{461E1CBC-0156-E244-9EE2-C864ABD5E8D7}" type="presParOf" srcId="{72FEBCE0-4F2A-AB41-ACDE-FC49E56E935A}" destId="{2D27DB18-E89B-E543-B0A8-D2D2EDA31387}" srcOrd="0" destOrd="0" presId="urn:microsoft.com/office/officeart/2005/8/layout/hierarchy6"/>
    <dgm:cxn modelId="{5ACB8593-A473-C34E-AB0C-B14D49C58CE7}" type="presParOf" srcId="{2D27DB18-E89B-E543-B0A8-D2D2EDA31387}" destId="{068C7E96-D63E-A441-AE00-20E16D5111C9}" srcOrd="0" destOrd="0" presId="urn:microsoft.com/office/officeart/2005/8/layout/hierarchy6"/>
    <dgm:cxn modelId="{8BF07B4C-804D-A34E-9DEE-E574BC096696}" type="presParOf" srcId="{2D27DB18-E89B-E543-B0A8-D2D2EDA31387}" destId="{77A5DBD1-68BB-C147-87D4-DFDEE71F36C1}" srcOrd="1" destOrd="0" presId="urn:microsoft.com/office/officeart/2005/8/layout/hierarchy6"/>
    <dgm:cxn modelId="{38954341-7755-BB4A-BD2C-80927370C26E}" type="presParOf" srcId="{77A5DBD1-68BB-C147-87D4-DFDEE71F36C1}" destId="{B3D40AFA-3326-7B45-B7FA-CD16B107C027}" srcOrd="0" destOrd="0" presId="urn:microsoft.com/office/officeart/2005/8/layout/hierarchy6"/>
    <dgm:cxn modelId="{D5FE0DFA-2412-EF4A-9402-B78FA1BD7D42}" type="presParOf" srcId="{77A5DBD1-68BB-C147-87D4-DFDEE71F36C1}" destId="{E33D1C7A-62A2-E14A-BA6B-C95108E05372}" srcOrd="1" destOrd="0" presId="urn:microsoft.com/office/officeart/2005/8/layout/hierarchy6"/>
    <dgm:cxn modelId="{02751D1E-9AB9-884C-ACE2-4687DE0DE55D}" type="presParOf" srcId="{E33D1C7A-62A2-E14A-BA6B-C95108E05372}" destId="{C6B42200-6891-1343-A592-9352C3D3B75D}" srcOrd="0" destOrd="0" presId="urn:microsoft.com/office/officeart/2005/8/layout/hierarchy6"/>
    <dgm:cxn modelId="{7CCBBBC3-960F-CC4F-BCA4-895BC0839C74}" type="presParOf" srcId="{E33D1C7A-62A2-E14A-BA6B-C95108E05372}" destId="{2D947EF0-49FF-5046-AA2C-29B15C4DAA50}" srcOrd="1" destOrd="0" presId="urn:microsoft.com/office/officeart/2005/8/layout/hierarchy6"/>
    <dgm:cxn modelId="{B5293E66-FF00-194E-9724-41A154FDE872}" type="presParOf" srcId="{77A5DBD1-68BB-C147-87D4-DFDEE71F36C1}" destId="{57F4E79D-B797-8B45-BFFC-F8E3A8695474}" srcOrd="2" destOrd="0" presId="urn:microsoft.com/office/officeart/2005/8/layout/hierarchy6"/>
    <dgm:cxn modelId="{8C1AF49A-D0AB-3246-9DFD-7EEC23EA2369}" type="presParOf" srcId="{77A5DBD1-68BB-C147-87D4-DFDEE71F36C1}" destId="{4BACA4F4-2B23-3446-BA7B-4A77E6C9ED4B}" srcOrd="3" destOrd="0" presId="urn:microsoft.com/office/officeart/2005/8/layout/hierarchy6"/>
    <dgm:cxn modelId="{615F6D9C-2821-8848-8ABB-EAF1FE6E4795}" type="presParOf" srcId="{4BACA4F4-2B23-3446-BA7B-4A77E6C9ED4B}" destId="{59898085-53B5-F04C-863F-A51A5DBAB212}" srcOrd="0" destOrd="0" presId="urn:microsoft.com/office/officeart/2005/8/layout/hierarchy6"/>
    <dgm:cxn modelId="{24EED1C6-433F-1243-A26E-B26ED54D2638}" type="presParOf" srcId="{4BACA4F4-2B23-3446-BA7B-4A77E6C9ED4B}" destId="{B3FF13CB-98EF-214E-9F19-67540F3B74F0}" srcOrd="1" destOrd="0" presId="urn:microsoft.com/office/officeart/2005/8/layout/hierarchy6"/>
    <dgm:cxn modelId="{E584D81C-DA91-B047-9D37-DB388C22E585}" type="presParOf" srcId="{77A5DBD1-68BB-C147-87D4-DFDEE71F36C1}" destId="{D4F6CE01-4426-2945-8BA0-A047B019304B}" srcOrd="4" destOrd="0" presId="urn:microsoft.com/office/officeart/2005/8/layout/hierarchy6"/>
    <dgm:cxn modelId="{75A25BF3-0EA2-E94E-996E-42440ABEDA35}" type="presParOf" srcId="{77A5DBD1-68BB-C147-87D4-DFDEE71F36C1}" destId="{40FEEE44-3731-BA41-B4AB-571FAD7428C0}" srcOrd="5" destOrd="0" presId="urn:microsoft.com/office/officeart/2005/8/layout/hierarchy6"/>
    <dgm:cxn modelId="{31D19E65-DDB1-1C41-AB24-25BFE0D76784}" type="presParOf" srcId="{40FEEE44-3731-BA41-B4AB-571FAD7428C0}" destId="{EFB510D1-6938-A648-9929-4EAD4CD3C5E2}" srcOrd="0" destOrd="0" presId="urn:microsoft.com/office/officeart/2005/8/layout/hierarchy6"/>
    <dgm:cxn modelId="{1C5319EA-763A-4648-80CF-FDB25FD4ED4E}" type="presParOf" srcId="{40FEEE44-3731-BA41-B4AB-571FAD7428C0}" destId="{26D98EA0-77AC-A343-9ED7-188E63BE852A}" srcOrd="1" destOrd="0" presId="urn:microsoft.com/office/officeart/2005/8/layout/hierarchy6"/>
    <dgm:cxn modelId="{5F3EB798-4623-DF4E-99B0-D11527F206E4}" type="presParOf" srcId="{AF8E2D9B-D574-0C4A-8004-287046DE6AAC}" destId="{236F1CB0-32E1-D544-89D7-C455E438B71E}" srcOrd="1" destOrd="0" presId="urn:microsoft.com/office/officeart/2005/8/layout/hierarchy6"/>
    <dgm:cxn modelId="{A4BBCD16-5C12-7A46-BD91-372ADCECD202}" type="presParOf" srcId="{236F1CB0-32E1-D544-89D7-C455E438B71E}" destId="{751724F2-4ED2-6F4F-A8D3-0F200E879912}" srcOrd="0" destOrd="0" presId="urn:microsoft.com/office/officeart/2005/8/layout/hierarchy6"/>
    <dgm:cxn modelId="{FC09FB43-35C9-D546-A13C-E9BB7270B368}" type="presParOf" srcId="{751724F2-4ED2-6F4F-A8D3-0F200E879912}" destId="{5C7AD11E-554D-354A-9BC8-1B235C3AB9B3}" srcOrd="0" destOrd="0" presId="urn:microsoft.com/office/officeart/2005/8/layout/hierarchy6"/>
    <dgm:cxn modelId="{10C9CFAC-2D17-734A-A9DA-8CD7553ACDA4}" type="presParOf" srcId="{751724F2-4ED2-6F4F-A8D3-0F200E879912}" destId="{1F226E96-8AA2-1D41-BA92-22631F166B78}" srcOrd="1" destOrd="0" presId="urn:microsoft.com/office/officeart/2005/8/layout/hierarchy6"/>
    <dgm:cxn modelId="{7B716123-8917-ED49-B3AF-ECD788EA6BC8}" type="presParOf" srcId="{236F1CB0-32E1-D544-89D7-C455E438B71E}" destId="{8A212A1B-2A49-F849-8A8B-1C32F30B3149}" srcOrd="1" destOrd="0" presId="urn:microsoft.com/office/officeart/2005/8/layout/hierarchy6"/>
    <dgm:cxn modelId="{49CBD80D-EABE-B84E-BF6D-1EC09CC695FC}" type="presParOf" srcId="{8A212A1B-2A49-F849-8A8B-1C32F30B3149}" destId="{AF9AFDEE-92E1-6B42-9D35-10CC0B8FEAFF}" srcOrd="0" destOrd="0" presId="urn:microsoft.com/office/officeart/2005/8/layout/hierarchy6"/>
    <dgm:cxn modelId="{176DA820-FBEB-1C4E-BB66-7606A47677B7}" type="presParOf" srcId="{236F1CB0-32E1-D544-89D7-C455E438B71E}" destId="{3DE962BA-8373-0745-9150-9F8F7E6CCE17}" srcOrd="2" destOrd="0" presId="urn:microsoft.com/office/officeart/2005/8/layout/hierarchy6"/>
    <dgm:cxn modelId="{355FBD77-1F36-C54B-BDE4-7E2EBC7F3711}" type="presParOf" srcId="{3DE962BA-8373-0745-9150-9F8F7E6CCE17}" destId="{BA807CFB-1504-A84D-86AC-23CBAF61D907}" srcOrd="0" destOrd="0" presId="urn:microsoft.com/office/officeart/2005/8/layout/hierarchy6"/>
    <dgm:cxn modelId="{93034022-885C-8140-B10D-EF7E5413220D}" type="presParOf" srcId="{3DE962BA-8373-0745-9150-9F8F7E6CCE17}" destId="{08FAF7A1-8D20-0F41-A205-B47D5D8F5BB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6F91E-6A68-FB44-9C78-80EF01BEE533}" type="doc">
      <dgm:prSet loTypeId="urn:microsoft.com/office/officeart/2009/3/layout/SubStepProcess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9FADA522-48D3-164F-AABB-95CCC1B26FC2}">
      <dgm:prSet phldrT="[Texte]"/>
      <dgm:spPr/>
      <dgm:t>
        <a:bodyPr/>
        <a:lstStyle/>
        <a:p>
          <a:pPr rtl="1"/>
          <a:r>
            <a:rPr lang="ar-SA" dirty="0"/>
            <a:t>2. الذكاء الابداعي</a:t>
          </a:r>
          <a:endParaRPr lang="fr-FR" dirty="0"/>
        </a:p>
      </dgm:t>
    </dgm:pt>
    <dgm:pt modelId="{ED960E81-F29D-2440-84B5-4A53309D7518}" type="parTrans" cxnId="{EB91A2AA-A652-484F-906E-81EE09539778}">
      <dgm:prSet/>
      <dgm:spPr/>
      <dgm:t>
        <a:bodyPr/>
        <a:lstStyle/>
        <a:p>
          <a:endParaRPr lang="fr-FR"/>
        </a:p>
      </dgm:t>
    </dgm:pt>
    <dgm:pt modelId="{DC8A8B5B-2B83-CC46-8370-283860AF66B3}" type="sibTrans" cxnId="{EB91A2AA-A652-484F-906E-81EE09539778}">
      <dgm:prSet/>
      <dgm:spPr/>
      <dgm:t>
        <a:bodyPr/>
        <a:lstStyle/>
        <a:p>
          <a:endParaRPr lang="fr-FR"/>
        </a:p>
      </dgm:t>
    </dgm:pt>
    <dgm:pt modelId="{E010B2FD-9015-4346-B106-D0A57CB1BA42}">
      <dgm:prSet phldrT="[Texte]"/>
      <dgm:spPr/>
      <dgm:t>
        <a:bodyPr/>
        <a:lstStyle/>
        <a:p>
          <a:pPr rtl="1"/>
          <a:r>
            <a:rPr lang="ar-SA" dirty="0"/>
            <a:t>القدرة انتاج و توليد</a:t>
          </a:r>
          <a:endParaRPr lang="fr-FR" dirty="0"/>
        </a:p>
      </dgm:t>
    </dgm:pt>
    <dgm:pt modelId="{B2087AE8-89D1-B446-9984-E1932D2278DE}" type="parTrans" cxnId="{11333342-33A3-2447-A665-F1F12DF7814E}">
      <dgm:prSet/>
      <dgm:spPr/>
      <dgm:t>
        <a:bodyPr/>
        <a:lstStyle/>
        <a:p>
          <a:endParaRPr lang="fr-FR"/>
        </a:p>
      </dgm:t>
    </dgm:pt>
    <dgm:pt modelId="{90052DD1-0AA7-4B43-9007-C1E27BCA7BAD}" type="sibTrans" cxnId="{11333342-33A3-2447-A665-F1F12DF7814E}">
      <dgm:prSet/>
      <dgm:spPr/>
      <dgm:t>
        <a:bodyPr/>
        <a:lstStyle/>
        <a:p>
          <a:endParaRPr lang="fr-FR"/>
        </a:p>
      </dgm:t>
    </dgm:pt>
    <dgm:pt modelId="{6C7A2FF3-B38F-1048-B32B-D4DFEED0449A}">
      <dgm:prSet phldrT="[Texte]"/>
      <dgm:spPr/>
      <dgm:t>
        <a:bodyPr/>
        <a:lstStyle/>
        <a:p>
          <a:pPr rtl="1"/>
          <a:r>
            <a:rPr lang="ar-SA" dirty="0"/>
            <a:t>البدائل لحل المشكلة</a:t>
          </a:r>
          <a:endParaRPr lang="fr-FR" dirty="0"/>
        </a:p>
      </dgm:t>
    </dgm:pt>
    <dgm:pt modelId="{32BD1713-074B-F44E-A930-2713E387FE8A}" type="parTrans" cxnId="{E6E1C3D6-B68B-144E-8DBA-1330D39C2729}">
      <dgm:prSet/>
      <dgm:spPr/>
      <dgm:t>
        <a:bodyPr/>
        <a:lstStyle/>
        <a:p>
          <a:endParaRPr lang="fr-FR"/>
        </a:p>
      </dgm:t>
    </dgm:pt>
    <dgm:pt modelId="{F0583211-EA62-AB4A-9F72-0F232BAC0728}" type="sibTrans" cxnId="{E6E1C3D6-B68B-144E-8DBA-1330D39C2729}">
      <dgm:prSet/>
      <dgm:spPr/>
      <dgm:t>
        <a:bodyPr/>
        <a:lstStyle/>
        <a:p>
          <a:endParaRPr lang="fr-FR"/>
        </a:p>
      </dgm:t>
    </dgm:pt>
    <dgm:pt modelId="{8CAA849C-807F-EB4A-BE43-9AC289A6D369}">
      <dgm:prSet phldrT="[Texte]"/>
      <dgm:spPr/>
      <dgm:t>
        <a:bodyPr/>
        <a:lstStyle/>
        <a:p>
          <a:pPr rtl="1"/>
          <a:r>
            <a:rPr lang="ar-SA" dirty="0"/>
            <a:t>القدرة على التعامل مع الجديد</a:t>
          </a:r>
          <a:endParaRPr lang="fr-FR" dirty="0"/>
        </a:p>
      </dgm:t>
    </dgm:pt>
    <dgm:pt modelId="{22825C4D-77C9-4E40-87AB-B2CB169805D6}" type="parTrans" cxnId="{662AC644-23AA-2D44-83FF-D0492D739739}">
      <dgm:prSet/>
      <dgm:spPr/>
      <dgm:t>
        <a:bodyPr/>
        <a:lstStyle/>
        <a:p>
          <a:endParaRPr lang="fr-FR"/>
        </a:p>
      </dgm:t>
    </dgm:pt>
    <dgm:pt modelId="{7AC09ADB-A5F4-7948-B783-05C425285DA4}" type="sibTrans" cxnId="{662AC644-23AA-2D44-83FF-D0492D739739}">
      <dgm:prSet/>
      <dgm:spPr/>
      <dgm:t>
        <a:bodyPr/>
        <a:lstStyle/>
        <a:p>
          <a:endParaRPr lang="fr-FR"/>
        </a:p>
      </dgm:t>
    </dgm:pt>
    <dgm:pt modelId="{99413107-EF52-E94E-B118-DFB0CB167BE4}">
      <dgm:prSet phldrT="[Texte]"/>
      <dgm:spPr/>
      <dgm:t>
        <a:bodyPr/>
        <a:lstStyle/>
        <a:p>
          <a:pPr rtl="1"/>
          <a:r>
            <a:rPr lang="ar-SA" dirty="0"/>
            <a:t>القدرة على تحويل المهارات المتعلمة</a:t>
          </a:r>
          <a:endParaRPr lang="fr-FR" dirty="0"/>
        </a:p>
      </dgm:t>
    </dgm:pt>
    <dgm:pt modelId="{E81E19A0-4506-0940-8080-68AE49D232EB}" type="parTrans" cxnId="{88AD14CB-AD6E-3D41-A8C5-DC3BE9E21497}">
      <dgm:prSet/>
      <dgm:spPr/>
      <dgm:t>
        <a:bodyPr/>
        <a:lstStyle/>
        <a:p>
          <a:endParaRPr lang="fr-FR"/>
        </a:p>
      </dgm:t>
    </dgm:pt>
    <dgm:pt modelId="{CFDED1AD-73E0-7446-A6F6-F5D1B6AFAC6B}" type="sibTrans" cxnId="{88AD14CB-AD6E-3D41-A8C5-DC3BE9E21497}">
      <dgm:prSet/>
      <dgm:spPr/>
      <dgm:t>
        <a:bodyPr/>
        <a:lstStyle/>
        <a:p>
          <a:endParaRPr lang="fr-FR"/>
        </a:p>
      </dgm:t>
    </dgm:pt>
    <dgm:pt modelId="{5ACD0A3D-3C2B-5543-8D6C-2285A69D7CD0}" type="pres">
      <dgm:prSet presAssocID="{4366F91E-6A68-FB44-9C78-80EF01BEE533}" presName="Name0" presStyleCnt="0">
        <dgm:presLayoutVars>
          <dgm:chMax val="7"/>
          <dgm:dir/>
          <dgm:animOne val="branch"/>
        </dgm:presLayoutVars>
      </dgm:prSet>
      <dgm:spPr/>
    </dgm:pt>
    <dgm:pt modelId="{D48C265D-51E4-CA44-9EF6-4162D9C27FAA}" type="pres">
      <dgm:prSet presAssocID="{9FADA522-48D3-164F-AABB-95CCC1B26FC2}" presName="parTx1" presStyleLbl="node1" presStyleIdx="0" presStyleCnt="3"/>
      <dgm:spPr/>
    </dgm:pt>
    <dgm:pt modelId="{7AD6DEA3-633C-D84D-B128-F7522EC083B1}" type="pres">
      <dgm:prSet presAssocID="{9FADA522-48D3-164F-AABB-95CCC1B26FC2}" presName="spPre1" presStyleCnt="0"/>
      <dgm:spPr/>
    </dgm:pt>
    <dgm:pt modelId="{BF417F86-6B27-A346-8FA6-F2C2E0336F6A}" type="pres">
      <dgm:prSet presAssocID="{9FADA522-48D3-164F-AABB-95CCC1B26FC2}" presName="chLin1" presStyleCnt="0"/>
      <dgm:spPr/>
    </dgm:pt>
    <dgm:pt modelId="{4C6DE25F-DF7D-0742-956B-14245018F1F6}" type="pres">
      <dgm:prSet presAssocID="{B2087AE8-89D1-B446-9984-E1932D2278DE}" presName="Name11" presStyleLbl="parChTrans1D1" presStyleIdx="0" presStyleCnt="8"/>
      <dgm:spPr/>
    </dgm:pt>
    <dgm:pt modelId="{43BB1E81-883E-4F43-AFFB-21529487C93D}" type="pres">
      <dgm:prSet presAssocID="{B2087AE8-89D1-B446-9984-E1932D2278DE}" presName="Name31" presStyleLbl="parChTrans1D1" presStyleIdx="1" presStyleCnt="8"/>
      <dgm:spPr/>
    </dgm:pt>
    <dgm:pt modelId="{8EC908BD-10F8-5D4D-8DDA-8B08C6031579}" type="pres">
      <dgm:prSet presAssocID="{E010B2FD-9015-4346-B106-D0A57CB1BA42}" presName="txAndLines1" presStyleCnt="0"/>
      <dgm:spPr/>
    </dgm:pt>
    <dgm:pt modelId="{30CF0C25-709F-9C4C-9C5F-650BAFCE5709}" type="pres">
      <dgm:prSet presAssocID="{E010B2FD-9015-4346-B106-D0A57CB1BA42}" presName="anchor1" presStyleCnt="0"/>
      <dgm:spPr/>
    </dgm:pt>
    <dgm:pt modelId="{CA9C1F5E-38EF-C64F-93BB-583E01745BB7}" type="pres">
      <dgm:prSet presAssocID="{E010B2FD-9015-4346-B106-D0A57CB1BA42}" presName="backup1" presStyleCnt="0"/>
      <dgm:spPr/>
    </dgm:pt>
    <dgm:pt modelId="{EBEA9A42-55BB-9D4E-8286-A3BCEC39B209}" type="pres">
      <dgm:prSet presAssocID="{E010B2FD-9015-4346-B106-D0A57CB1BA42}" presName="preLine1" presStyleLbl="parChTrans1D1" presStyleIdx="2" presStyleCnt="8"/>
      <dgm:spPr/>
    </dgm:pt>
    <dgm:pt modelId="{A13A78C5-EF71-904F-A402-558831E3D097}" type="pres">
      <dgm:prSet presAssocID="{E010B2FD-9015-4346-B106-D0A57CB1BA42}" presName="desTx1" presStyleLbl="revTx" presStyleIdx="0" presStyleCnt="0">
        <dgm:presLayoutVars>
          <dgm:bulletEnabled val="1"/>
        </dgm:presLayoutVars>
      </dgm:prSet>
      <dgm:spPr/>
    </dgm:pt>
    <dgm:pt modelId="{6272DC38-33CB-2D48-9760-5C61D1DC99B0}" type="pres">
      <dgm:prSet presAssocID="{E010B2FD-9015-4346-B106-D0A57CB1BA42}" presName="postLine1" presStyleLbl="parChTrans1D1" presStyleIdx="3" presStyleCnt="8"/>
      <dgm:spPr/>
    </dgm:pt>
    <dgm:pt modelId="{B95A9943-AD5C-B644-9CFA-7BFC4862DF17}" type="pres">
      <dgm:prSet presAssocID="{32BD1713-074B-F44E-A930-2713E387FE8A}" presName="Name11" presStyleLbl="parChTrans1D1" presStyleIdx="4" presStyleCnt="8"/>
      <dgm:spPr/>
    </dgm:pt>
    <dgm:pt modelId="{2095661A-0C3B-804D-B637-97C81B50E1C9}" type="pres">
      <dgm:prSet presAssocID="{32BD1713-074B-F44E-A930-2713E387FE8A}" presName="Name31" presStyleLbl="parChTrans1D1" presStyleIdx="5" presStyleCnt="8"/>
      <dgm:spPr/>
    </dgm:pt>
    <dgm:pt modelId="{9F85C531-2105-D945-8F31-11C9663C3177}" type="pres">
      <dgm:prSet presAssocID="{6C7A2FF3-B38F-1048-B32B-D4DFEED0449A}" presName="txAndLines1" presStyleCnt="0"/>
      <dgm:spPr/>
    </dgm:pt>
    <dgm:pt modelId="{E2C18CCE-F4AD-D343-AB13-3C8191F570E2}" type="pres">
      <dgm:prSet presAssocID="{6C7A2FF3-B38F-1048-B32B-D4DFEED0449A}" presName="anchor1" presStyleCnt="0"/>
      <dgm:spPr/>
    </dgm:pt>
    <dgm:pt modelId="{E369ECE9-D8E7-CE4B-AECC-CC93E95F2198}" type="pres">
      <dgm:prSet presAssocID="{6C7A2FF3-B38F-1048-B32B-D4DFEED0449A}" presName="backup1" presStyleCnt="0"/>
      <dgm:spPr/>
    </dgm:pt>
    <dgm:pt modelId="{0B4000EE-CADE-D04F-88ED-B4DC6EB77EDA}" type="pres">
      <dgm:prSet presAssocID="{6C7A2FF3-B38F-1048-B32B-D4DFEED0449A}" presName="preLine1" presStyleLbl="parChTrans1D1" presStyleIdx="6" presStyleCnt="8"/>
      <dgm:spPr/>
    </dgm:pt>
    <dgm:pt modelId="{895B7EF8-A8CF-BF45-B9A2-AFCA005A1603}" type="pres">
      <dgm:prSet presAssocID="{6C7A2FF3-B38F-1048-B32B-D4DFEED0449A}" presName="desTx1" presStyleLbl="revTx" presStyleIdx="0" presStyleCnt="0">
        <dgm:presLayoutVars>
          <dgm:bulletEnabled val="1"/>
        </dgm:presLayoutVars>
      </dgm:prSet>
      <dgm:spPr/>
    </dgm:pt>
    <dgm:pt modelId="{1B6A3042-5078-4842-9899-85EC9765EEA7}" type="pres">
      <dgm:prSet presAssocID="{6C7A2FF3-B38F-1048-B32B-D4DFEED0449A}" presName="postLine1" presStyleLbl="parChTrans1D1" presStyleIdx="7" presStyleCnt="8"/>
      <dgm:spPr/>
    </dgm:pt>
    <dgm:pt modelId="{95156EB3-D03A-D54E-9A4F-AA2D813BDB50}" type="pres">
      <dgm:prSet presAssocID="{9FADA522-48D3-164F-AABB-95CCC1B26FC2}" presName="spPost1" presStyleCnt="0"/>
      <dgm:spPr/>
    </dgm:pt>
    <dgm:pt modelId="{9F0B6815-5A5F-F64A-991C-89DF6A15D937}" type="pres">
      <dgm:prSet presAssocID="{8CAA849C-807F-EB4A-BE43-9AC289A6D369}" presName="parTx2" presStyleLbl="node1" presStyleIdx="1" presStyleCnt="3"/>
      <dgm:spPr/>
    </dgm:pt>
    <dgm:pt modelId="{7FDF956B-D1F9-0C40-9BBC-D9A0DE7E241C}" type="pres">
      <dgm:prSet presAssocID="{99413107-EF52-E94E-B118-DFB0CB167BE4}" presName="parTx3" presStyleLbl="node1" presStyleIdx="2" presStyleCnt="3"/>
      <dgm:spPr/>
    </dgm:pt>
  </dgm:ptLst>
  <dgm:cxnLst>
    <dgm:cxn modelId="{3FE66A41-16FE-FA4C-8720-A78F0864D54F}" type="presOf" srcId="{9FADA522-48D3-164F-AABB-95CCC1B26FC2}" destId="{D48C265D-51E4-CA44-9EF6-4162D9C27FAA}" srcOrd="0" destOrd="0" presId="urn:microsoft.com/office/officeart/2009/3/layout/SubStepProcess"/>
    <dgm:cxn modelId="{11333342-33A3-2447-A665-F1F12DF7814E}" srcId="{9FADA522-48D3-164F-AABB-95CCC1B26FC2}" destId="{E010B2FD-9015-4346-B106-D0A57CB1BA42}" srcOrd="0" destOrd="0" parTransId="{B2087AE8-89D1-B446-9984-E1932D2278DE}" sibTransId="{90052DD1-0AA7-4B43-9007-C1E27BCA7BAD}"/>
    <dgm:cxn modelId="{662AC644-23AA-2D44-83FF-D0492D739739}" srcId="{4366F91E-6A68-FB44-9C78-80EF01BEE533}" destId="{8CAA849C-807F-EB4A-BE43-9AC289A6D369}" srcOrd="1" destOrd="0" parTransId="{22825C4D-77C9-4E40-87AB-B2CB169805D6}" sibTransId="{7AC09ADB-A5F4-7948-B783-05C425285DA4}"/>
    <dgm:cxn modelId="{EB91A2AA-A652-484F-906E-81EE09539778}" srcId="{4366F91E-6A68-FB44-9C78-80EF01BEE533}" destId="{9FADA522-48D3-164F-AABB-95CCC1B26FC2}" srcOrd="0" destOrd="0" parTransId="{ED960E81-F29D-2440-84B5-4A53309D7518}" sibTransId="{DC8A8B5B-2B83-CC46-8370-283860AF66B3}"/>
    <dgm:cxn modelId="{FB2113BA-E932-4A49-95A0-B41EFDE47D71}" type="presOf" srcId="{E010B2FD-9015-4346-B106-D0A57CB1BA42}" destId="{A13A78C5-EF71-904F-A402-558831E3D097}" srcOrd="0" destOrd="0" presId="urn:microsoft.com/office/officeart/2009/3/layout/SubStepProcess"/>
    <dgm:cxn modelId="{D2561DBE-4039-5C4E-A569-A0E05278EBFD}" type="presOf" srcId="{99413107-EF52-E94E-B118-DFB0CB167BE4}" destId="{7FDF956B-D1F9-0C40-9BBC-D9A0DE7E241C}" srcOrd="0" destOrd="0" presId="urn:microsoft.com/office/officeart/2009/3/layout/SubStepProcess"/>
    <dgm:cxn modelId="{88AD14CB-AD6E-3D41-A8C5-DC3BE9E21497}" srcId="{4366F91E-6A68-FB44-9C78-80EF01BEE533}" destId="{99413107-EF52-E94E-B118-DFB0CB167BE4}" srcOrd="2" destOrd="0" parTransId="{E81E19A0-4506-0940-8080-68AE49D232EB}" sibTransId="{CFDED1AD-73E0-7446-A6F6-F5D1B6AFAC6B}"/>
    <dgm:cxn modelId="{660B14D6-597E-9744-A15F-2AC72FCFF91E}" type="presOf" srcId="{6C7A2FF3-B38F-1048-B32B-D4DFEED0449A}" destId="{895B7EF8-A8CF-BF45-B9A2-AFCA005A1603}" srcOrd="0" destOrd="0" presId="urn:microsoft.com/office/officeart/2009/3/layout/SubStepProcess"/>
    <dgm:cxn modelId="{E6E1C3D6-B68B-144E-8DBA-1330D39C2729}" srcId="{9FADA522-48D3-164F-AABB-95CCC1B26FC2}" destId="{6C7A2FF3-B38F-1048-B32B-D4DFEED0449A}" srcOrd="1" destOrd="0" parTransId="{32BD1713-074B-F44E-A930-2713E387FE8A}" sibTransId="{F0583211-EA62-AB4A-9F72-0F232BAC0728}"/>
    <dgm:cxn modelId="{D505E7DE-07D0-FC43-B3FD-8123C9CCF356}" type="presOf" srcId="{8CAA849C-807F-EB4A-BE43-9AC289A6D369}" destId="{9F0B6815-5A5F-F64A-991C-89DF6A15D937}" srcOrd="0" destOrd="0" presId="urn:microsoft.com/office/officeart/2009/3/layout/SubStepProcess"/>
    <dgm:cxn modelId="{CEF4F3E2-0033-CB49-89ED-F8718F3F1573}" type="presOf" srcId="{4366F91E-6A68-FB44-9C78-80EF01BEE533}" destId="{5ACD0A3D-3C2B-5543-8D6C-2285A69D7CD0}" srcOrd="0" destOrd="0" presId="urn:microsoft.com/office/officeart/2009/3/layout/SubStepProcess"/>
    <dgm:cxn modelId="{F7F18FE0-E7D9-CD47-AC46-B1027E3CC114}" type="presParOf" srcId="{5ACD0A3D-3C2B-5543-8D6C-2285A69D7CD0}" destId="{D48C265D-51E4-CA44-9EF6-4162D9C27FAA}" srcOrd="0" destOrd="0" presId="urn:microsoft.com/office/officeart/2009/3/layout/SubStepProcess"/>
    <dgm:cxn modelId="{0C0DFB72-81D0-4249-9463-D689953D8B8D}" type="presParOf" srcId="{5ACD0A3D-3C2B-5543-8D6C-2285A69D7CD0}" destId="{7AD6DEA3-633C-D84D-B128-F7522EC083B1}" srcOrd="1" destOrd="0" presId="urn:microsoft.com/office/officeart/2009/3/layout/SubStepProcess"/>
    <dgm:cxn modelId="{5CAD0CC7-1A76-2347-BB23-09F4FA45BC92}" type="presParOf" srcId="{5ACD0A3D-3C2B-5543-8D6C-2285A69D7CD0}" destId="{BF417F86-6B27-A346-8FA6-F2C2E0336F6A}" srcOrd="2" destOrd="0" presId="urn:microsoft.com/office/officeart/2009/3/layout/SubStepProcess"/>
    <dgm:cxn modelId="{4C92DCAD-103F-214C-BD53-6D555E50006E}" type="presParOf" srcId="{BF417F86-6B27-A346-8FA6-F2C2E0336F6A}" destId="{4C6DE25F-DF7D-0742-956B-14245018F1F6}" srcOrd="0" destOrd="0" presId="urn:microsoft.com/office/officeart/2009/3/layout/SubStepProcess"/>
    <dgm:cxn modelId="{2F246A0C-6428-B04D-8F3A-8D6A04A51BC7}" type="presParOf" srcId="{BF417F86-6B27-A346-8FA6-F2C2E0336F6A}" destId="{43BB1E81-883E-4F43-AFFB-21529487C93D}" srcOrd="1" destOrd="0" presId="urn:microsoft.com/office/officeart/2009/3/layout/SubStepProcess"/>
    <dgm:cxn modelId="{7F0CF1A2-6779-9D4D-865F-2D3A6A5A27FA}" type="presParOf" srcId="{BF417F86-6B27-A346-8FA6-F2C2E0336F6A}" destId="{8EC908BD-10F8-5D4D-8DDA-8B08C6031579}" srcOrd="2" destOrd="0" presId="urn:microsoft.com/office/officeart/2009/3/layout/SubStepProcess"/>
    <dgm:cxn modelId="{21764497-26DC-5C40-98B9-A6D504211536}" type="presParOf" srcId="{8EC908BD-10F8-5D4D-8DDA-8B08C6031579}" destId="{30CF0C25-709F-9C4C-9C5F-650BAFCE5709}" srcOrd="0" destOrd="0" presId="urn:microsoft.com/office/officeart/2009/3/layout/SubStepProcess"/>
    <dgm:cxn modelId="{30F82449-1032-7E4B-BD91-83BD4BC4A0B5}" type="presParOf" srcId="{8EC908BD-10F8-5D4D-8DDA-8B08C6031579}" destId="{CA9C1F5E-38EF-C64F-93BB-583E01745BB7}" srcOrd="1" destOrd="0" presId="urn:microsoft.com/office/officeart/2009/3/layout/SubStepProcess"/>
    <dgm:cxn modelId="{D90AB13C-C5B2-F04E-9A3C-E7B320DE8AED}" type="presParOf" srcId="{8EC908BD-10F8-5D4D-8DDA-8B08C6031579}" destId="{EBEA9A42-55BB-9D4E-8286-A3BCEC39B209}" srcOrd="2" destOrd="0" presId="urn:microsoft.com/office/officeart/2009/3/layout/SubStepProcess"/>
    <dgm:cxn modelId="{1EA05720-EBD1-7242-A7F2-193B21B11F5D}" type="presParOf" srcId="{8EC908BD-10F8-5D4D-8DDA-8B08C6031579}" destId="{A13A78C5-EF71-904F-A402-558831E3D097}" srcOrd="3" destOrd="0" presId="urn:microsoft.com/office/officeart/2009/3/layout/SubStepProcess"/>
    <dgm:cxn modelId="{8A5D154F-32A5-FE42-AABF-030F9D77D21E}" type="presParOf" srcId="{8EC908BD-10F8-5D4D-8DDA-8B08C6031579}" destId="{6272DC38-33CB-2D48-9760-5C61D1DC99B0}" srcOrd="4" destOrd="0" presId="urn:microsoft.com/office/officeart/2009/3/layout/SubStepProcess"/>
    <dgm:cxn modelId="{BA85B1EE-3F51-B14C-8ED3-9E8A875198C4}" type="presParOf" srcId="{BF417F86-6B27-A346-8FA6-F2C2E0336F6A}" destId="{B95A9943-AD5C-B644-9CFA-7BFC4862DF17}" srcOrd="3" destOrd="0" presId="urn:microsoft.com/office/officeart/2009/3/layout/SubStepProcess"/>
    <dgm:cxn modelId="{0CE98A41-1015-BE4E-B191-91938BD3BE2B}" type="presParOf" srcId="{BF417F86-6B27-A346-8FA6-F2C2E0336F6A}" destId="{2095661A-0C3B-804D-B637-97C81B50E1C9}" srcOrd="4" destOrd="0" presId="urn:microsoft.com/office/officeart/2009/3/layout/SubStepProcess"/>
    <dgm:cxn modelId="{242A1631-C28F-8E4A-9941-6325CC8E5246}" type="presParOf" srcId="{BF417F86-6B27-A346-8FA6-F2C2E0336F6A}" destId="{9F85C531-2105-D945-8F31-11C9663C3177}" srcOrd="5" destOrd="0" presId="urn:microsoft.com/office/officeart/2009/3/layout/SubStepProcess"/>
    <dgm:cxn modelId="{58A4BB84-DE3E-CE4D-AB08-40A67D63343E}" type="presParOf" srcId="{9F85C531-2105-D945-8F31-11C9663C3177}" destId="{E2C18CCE-F4AD-D343-AB13-3C8191F570E2}" srcOrd="0" destOrd="0" presId="urn:microsoft.com/office/officeart/2009/3/layout/SubStepProcess"/>
    <dgm:cxn modelId="{80038035-501B-F742-BB8D-E73108BF41C7}" type="presParOf" srcId="{9F85C531-2105-D945-8F31-11C9663C3177}" destId="{E369ECE9-D8E7-CE4B-AECC-CC93E95F2198}" srcOrd="1" destOrd="0" presId="urn:microsoft.com/office/officeart/2009/3/layout/SubStepProcess"/>
    <dgm:cxn modelId="{CA33D2B8-697E-D14A-BD64-65D73ADC12CA}" type="presParOf" srcId="{9F85C531-2105-D945-8F31-11C9663C3177}" destId="{0B4000EE-CADE-D04F-88ED-B4DC6EB77EDA}" srcOrd="2" destOrd="0" presId="urn:microsoft.com/office/officeart/2009/3/layout/SubStepProcess"/>
    <dgm:cxn modelId="{A205428A-1076-9249-871B-40AFFB9E2250}" type="presParOf" srcId="{9F85C531-2105-D945-8F31-11C9663C3177}" destId="{895B7EF8-A8CF-BF45-B9A2-AFCA005A1603}" srcOrd="3" destOrd="0" presId="urn:microsoft.com/office/officeart/2009/3/layout/SubStepProcess"/>
    <dgm:cxn modelId="{43B26861-31FD-C640-86C8-519D012D09DE}" type="presParOf" srcId="{9F85C531-2105-D945-8F31-11C9663C3177}" destId="{1B6A3042-5078-4842-9899-85EC9765EEA7}" srcOrd="4" destOrd="0" presId="urn:microsoft.com/office/officeart/2009/3/layout/SubStepProcess"/>
    <dgm:cxn modelId="{6FEAFBA3-F01A-C24D-91D6-0A6EBFD329E4}" type="presParOf" srcId="{5ACD0A3D-3C2B-5543-8D6C-2285A69D7CD0}" destId="{95156EB3-D03A-D54E-9A4F-AA2D813BDB50}" srcOrd="3" destOrd="0" presId="urn:microsoft.com/office/officeart/2009/3/layout/SubStepProcess"/>
    <dgm:cxn modelId="{22E73E5D-E1CF-D64C-B6A5-CE91E61A1958}" type="presParOf" srcId="{5ACD0A3D-3C2B-5543-8D6C-2285A69D7CD0}" destId="{9F0B6815-5A5F-F64A-991C-89DF6A15D937}" srcOrd="4" destOrd="0" presId="urn:microsoft.com/office/officeart/2009/3/layout/SubStepProcess"/>
    <dgm:cxn modelId="{176745C1-25B8-3B4E-A63E-55E109DF3923}" type="presParOf" srcId="{5ACD0A3D-3C2B-5543-8D6C-2285A69D7CD0}" destId="{7FDF956B-D1F9-0C40-9BBC-D9A0DE7E241C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EC5841-6142-4B41-94F4-F4464F9F829C}" type="doc">
      <dgm:prSet loTypeId="urn:microsoft.com/office/officeart/2005/8/layout/cycle3" loCatId="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3B8A3574-56C8-754E-A569-E6D6AA6DE973}">
      <dgm:prSet phldrT="[Texte]"/>
      <dgm:spPr/>
      <dgm:t>
        <a:bodyPr/>
        <a:lstStyle/>
        <a:p>
          <a:pPr rtl="1"/>
          <a:r>
            <a:rPr lang="ar-SA" dirty="0"/>
            <a:t>3. الذكاء العملي</a:t>
          </a:r>
          <a:endParaRPr lang="fr-FR" dirty="0"/>
        </a:p>
      </dgm:t>
    </dgm:pt>
    <dgm:pt modelId="{60B2AC02-7881-D647-90C4-138B5CB53BEC}" type="parTrans" cxnId="{819DC115-3FCD-4349-BAB7-0C0890969306}">
      <dgm:prSet/>
      <dgm:spPr/>
      <dgm:t>
        <a:bodyPr/>
        <a:lstStyle/>
        <a:p>
          <a:endParaRPr lang="fr-FR"/>
        </a:p>
      </dgm:t>
    </dgm:pt>
    <dgm:pt modelId="{9A8A5A66-6C73-8A45-9635-C0F95BCA4B9F}" type="sibTrans" cxnId="{819DC115-3FCD-4349-BAB7-0C0890969306}">
      <dgm:prSet/>
      <dgm:spPr/>
      <dgm:t>
        <a:bodyPr/>
        <a:lstStyle/>
        <a:p>
          <a:endParaRPr lang="fr-FR"/>
        </a:p>
      </dgm:t>
    </dgm:pt>
    <dgm:pt modelId="{61AFAABA-EF53-0F40-BC1C-1006E8814FC9}">
      <dgm:prSet phldrT="[Texte]"/>
      <dgm:spPr/>
      <dgm:t>
        <a:bodyPr/>
        <a:lstStyle/>
        <a:p>
          <a:pPr rtl="1"/>
          <a:r>
            <a:rPr lang="ar-SA" dirty="0"/>
            <a:t>التكيف مع البيئة</a:t>
          </a:r>
          <a:endParaRPr lang="fr-FR" dirty="0"/>
        </a:p>
      </dgm:t>
    </dgm:pt>
    <dgm:pt modelId="{ECDC2A92-967B-5F4A-802C-445258BD1DF0}" type="parTrans" cxnId="{B43B4BB6-49B3-6944-9BAC-8977855BBC05}">
      <dgm:prSet/>
      <dgm:spPr/>
      <dgm:t>
        <a:bodyPr/>
        <a:lstStyle/>
        <a:p>
          <a:endParaRPr lang="fr-FR"/>
        </a:p>
      </dgm:t>
    </dgm:pt>
    <dgm:pt modelId="{4A3730D2-36B6-024F-A251-B038ACEFBD2D}" type="sibTrans" cxnId="{B43B4BB6-49B3-6944-9BAC-8977855BBC05}">
      <dgm:prSet/>
      <dgm:spPr/>
      <dgm:t>
        <a:bodyPr/>
        <a:lstStyle/>
        <a:p>
          <a:endParaRPr lang="fr-FR"/>
        </a:p>
      </dgm:t>
    </dgm:pt>
    <dgm:pt modelId="{16603A13-FBC2-A448-8ADF-337AB0A346BC}">
      <dgm:prSet phldrT="[Texte]"/>
      <dgm:spPr/>
      <dgm:t>
        <a:bodyPr/>
        <a:lstStyle/>
        <a:p>
          <a:pPr rtl="1"/>
          <a:r>
            <a:rPr lang="ar-SA" dirty="0"/>
            <a:t>تشكيل البيئة</a:t>
          </a:r>
          <a:endParaRPr lang="fr-FR" dirty="0"/>
        </a:p>
      </dgm:t>
    </dgm:pt>
    <dgm:pt modelId="{381E0BBF-8791-D04F-9E9E-00E2A9394616}" type="parTrans" cxnId="{4508B6A7-1C73-A043-B4A3-D20DAAAA2255}">
      <dgm:prSet/>
      <dgm:spPr/>
      <dgm:t>
        <a:bodyPr/>
        <a:lstStyle/>
        <a:p>
          <a:endParaRPr lang="fr-FR"/>
        </a:p>
      </dgm:t>
    </dgm:pt>
    <dgm:pt modelId="{6B84AF7F-AA06-EC4B-B126-0D0E0CBFE51E}" type="sibTrans" cxnId="{4508B6A7-1C73-A043-B4A3-D20DAAAA2255}">
      <dgm:prSet/>
      <dgm:spPr/>
      <dgm:t>
        <a:bodyPr/>
        <a:lstStyle/>
        <a:p>
          <a:endParaRPr lang="fr-FR"/>
        </a:p>
      </dgm:t>
    </dgm:pt>
    <dgm:pt modelId="{600A627C-357E-C44E-91B3-D803636BEC07}">
      <dgm:prSet phldrT="[Texte]"/>
      <dgm:spPr/>
      <dgm:t>
        <a:bodyPr/>
        <a:lstStyle/>
        <a:p>
          <a:pPr rtl="1"/>
          <a:r>
            <a:rPr lang="ar-SA" dirty="0"/>
            <a:t>الاختيار</a:t>
          </a:r>
          <a:endParaRPr lang="fr-FR" dirty="0"/>
        </a:p>
      </dgm:t>
    </dgm:pt>
    <dgm:pt modelId="{66F6F7F5-105E-B447-BAFB-E4821C98D4C7}" type="parTrans" cxnId="{1A09BD78-6602-9A4A-8045-57015A3F42C6}">
      <dgm:prSet/>
      <dgm:spPr/>
      <dgm:t>
        <a:bodyPr/>
        <a:lstStyle/>
        <a:p>
          <a:endParaRPr lang="fr-FR"/>
        </a:p>
      </dgm:t>
    </dgm:pt>
    <dgm:pt modelId="{557CFC54-4E29-164B-972E-EFE47B5B7A22}" type="sibTrans" cxnId="{1A09BD78-6602-9A4A-8045-57015A3F42C6}">
      <dgm:prSet/>
      <dgm:spPr/>
      <dgm:t>
        <a:bodyPr/>
        <a:lstStyle/>
        <a:p>
          <a:endParaRPr lang="fr-FR"/>
        </a:p>
      </dgm:t>
    </dgm:pt>
    <dgm:pt modelId="{786048C3-E902-7040-972C-60F3C08EEA75}" type="pres">
      <dgm:prSet presAssocID="{77EC5841-6142-4B41-94F4-F4464F9F829C}" presName="Name0" presStyleCnt="0">
        <dgm:presLayoutVars>
          <dgm:dir/>
          <dgm:resizeHandles val="exact"/>
        </dgm:presLayoutVars>
      </dgm:prSet>
      <dgm:spPr/>
    </dgm:pt>
    <dgm:pt modelId="{E0B7380E-2200-EE44-A53F-6C82888F0CF8}" type="pres">
      <dgm:prSet presAssocID="{77EC5841-6142-4B41-94F4-F4464F9F829C}" presName="cycle" presStyleCnt="0"/>
      <dgm:spPr/>
    </dgm:pt>
    <dgm:pt modelId="{0CD5EE06-74E8-3F43-B73E-5AF6D3F69D11}" type="pres">
      <dgm:prSet presAssocID="{3B8A3574-56C8-754E-A569-E6D6AA6DE973}" presName="nodeFirstNode" presStyleLbl="node1" presStyleIdx="0" presStyleCnt="4">
        <dgm:presLayoutVars>
          <dgm:bulletEnabled val="1"/>
        </dgm:presLayoutVars>
      </dgm:prSet>
      <dgm:spPr/>
    </dgm:pt>
    <dgm:pt modelId="{2C27DD63-7DD3-5147-8ACB-60C0487A47FB}" type="pres">
      <dgm:prSet presAssocID="{9A8A5A66-6C73-8A45-9635-C0F95BCA4B9F}" presName="sibTransFirstNode" presStyleLbl="bgShp" presStyleIdx="0" presStyleCnt="1"/>
      <dgm:spPr/>
    </dgm:pt>
    <dgm:pt modelId="{40561796-D8AA-274E-805F-5A3553472091}" type="pres">
      <dgm:prSet presAssocID="{61AFAABA-EF53-0F40-BC1C-1006E8814FC9}" presName="nodeFollowingNodes" presStyleLbl="node1" presStyleIdx="1" presStyleCnt="4">
        <dgm:presLayoutVars>
          <dgm:bulletEnabled val="1"/>
        </dgm:presLayoutVars>
      </dgm:prSet>
      <dgm:spPr/>
    </dgm:pt>
    <dgm:pt modelId="{57CA588C-368D-2D46-B67F-4C7AAF5637E7}" type="pres">
      <dgm:prSet presAssocID="{16603A13-FBC2-A448-8ADF-337AB0A346BC}" presName="nodeFollowingNodes" presStyleLbl="node1" presStyleIdx="2" presStyleCnt="4">
        <dgm:presLayoutVars>
          <dgm:bulletEnabled val="1"/>
        </dgm:presLayoutVars>
      </dgm:prSet>
      <dgm:spPr/>
    </dgm:pt>
    <dgm:pt modelId="{A5086319-4EF9-5046-90A9-6DD5E20FEED3}" type="pres">
      <dgm:prSet presAssocID="{600A627C-357E-C44E-91B3-D803636BEC07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31A6CC07-9083-ED45-ADF4-C768F5B1F6D7}" type="presOf" srcId="{77EC5841-6142-4B41-94F4-F4464F9F829C}" destId="{786048C3-E902-7040-972C-60F3C08EEA75}" srcOrd="0" destOrd="0" presId="urn:microsoft.com/office/officeart/2005/8/layout/cycle3"/>
    <dgm:cxn modelId="{069EEB0A-70B9-314D-B4A2-E99B8D69BD60}" type="presOf" srcId="{3B8A3574-56C8-754E-A569-E6D6AA6DE973}" destId="{0CD5EE06-74E8-3F43-B73E-5AF6D3F69D11}" srcOrd="0" destOrd="0" presId="urn:microsoft.com/office/officeart/2005/8/layout/cycle3"/>
    <dgm:cxn modelId="{4F7F5A15-737A-2E4A-BA2B-DBE0F67BC6D7}" type="presOf" srcId="{16603A13-FBC2-A448-8ADF-337AB0A346BC}" destId="{57CA588C-368D-2D46-B67F-4C7AAF5637E7}" srcOrd="0" destOrd="0" presId="urn:microsoft.com/office/officeart/2005/8/layout/cycle3"/>
    <dgm:cxn modelId="{819DC115-3FCD-4349-BAB7-0C0890969306}" srcId="{77EC5841-6142-4B41-94F4-F4464F9F829C}" destId="{3B8A3574-56C8-754E-A569-E6D6AA6DE973}" srcOrd="0" destOrd="0" parTransId="{60B2AC02-7881-D647-90C4-138B5CB53BEC}" sibTransId="{9A8A5A66-6C73-8A45-9635-C0F95BCA4B9F}"/>
    <dgm:cxn modelId="{EEB45624-A47C-5E4D-8B41-B5E3DA6FE55B}" type="presOf" srcId="{600A627C-357E-C44E-91B3-D803636BEC07}" destId="{A5086319-4EF9-5046-90A9-6DD5E20FEED3}" srcOrd="0" destOrd="0" presId="urn:microsoft.com/office/officeart/2005/8/layout/cycle3"/>
    <dgm:cxn modelId="{4F00A945-91A1-BB4C-997D-986B92278E2F}" type="presOf" srcId="{9A8A5A66-6C73-8A45-9635-C0F95BCA4B9F}" destId="{2C27DD63-7DD3-5147-8ACB-60C0487A47FB}" srcOrd="0" destOrd="0" presId="urn:microsoft.com/office/officeart/2005/8/layout/cycle3"/>
    <dgm:cxn modelId="{1A09BD78-6602-9A4A-8045-57015A3F42C6}" srcId="{77EC5841-6142-4B41-94F4-F4464F9F829C}" destId="{600A627C-357E-C44E-91B3-D803636BEC07}" srcOrd="3" destOrd="0" parTransId="{66F6F7F5-105E-B447-BAFB-E4821C98D4C7}" sibTransId="{557CFC54-4E29-164B-972E-EFE47B5B7A22}"/>
    <dgm:cxn modelId="{678C2098-9B7A-CB49-8A11-323F68CFB276}" type="presOf" srcId="{61AFAABA-EF53-0F40-BC1C-1006E8814FC9}" destId="{40561796-D8AA-274E-805F-5A3553472091}" srcOrd="0" destOrd="0" presId="urn:microsoft.com/office/officeart/2005/8/layout/cycle3"/>
    <dgm:cxn modelId="{4508B6A7-1C73-A043-B4A3-D20DAAAA2255}" srcId="{77EC5841-6142-4B41-94F4-F4464F9F829C}" destId="{16603A13-FBC2-A448-8ADF-337AB0A346BC}" srcOrd="2" destOrd="0" parTransId="{381E0BBF-8791-D04F-9E9E-00E2A9394616}" sibTransId="{6B84AF7F-AA06-EC4B-B126-0D0E0CBFE51E}"/>
    <dgm:cxn modelId="{B43B4BB6-49B3-6944-9BAC-8977855BBC05}" srcId="{77EC5841-6142-4B41-94F4-F4464F9F829C}" destId="{61AFAABA-EF53-0F40-BC1C-1006E8814FC9}" srcOrd="1" destOrd="0" parTransId="{ECDC2A92-967B-5F4A-802C-445258BD1DF0}" sibTransId="{4A3730D2-36B6-024F-A251-B038ACEFBD2D}"/>
    <dgm:cxn modelId="{DECBA4A6-2CE0-F842-A932-1449A7F4E914}" type="presParOf" srcId="{786048C3-E902-7040-972C-60F3C08EEA75}" destId="{E0B7380E-2200-EE44-A53F-6C82888F0CF8}" srcOrd="0" destOrd="0" presId="urn:microsoft.com/office/officeart/2005/8/layout/cycle3"/>
    <dgm:cxn modelId="{0CFB2FE8-6EF8-504B-95BD-F09DFF1950A5}" type="presParOf" srcId="{E0B7380E-2200-EE44-A53F-6C82888F0CF8}" destId="{0CD5EE06-74E8-3F43-B73E-5AF6D3F69D11}" srcOrd="0" destOrd="0" presId="urn:microsoft.com/office/officeart/2005/8/layout/cycle3"/>
    <dgm:cxn modelId="{600C0EE8-9965-5340-A3BC-20FFFD8E709E}" type="presParOf" srcId="{E0B7380E-2200-EE44-A53F-6C82888F0CF8}" destId="{2C27DD63-7DD3-5147-8ACB-60C0487A47FB}" srcOrd="1" destOrd="0" presId="urn:microsoft.com/office/officeart/2005/8/layout/cycle3"/>
    <dgm:cxn modelId="{9784EDC9-22A7-4B41-9CB1-4B938E9B78D3}" type="presParOf" srcId="{E0B7380E-2200-EE44-A53F-6C82888F0CF8}" destId="{40561796-D8AA-274E-805F-5A3553472091}" srcOrd="2" destOrd="0" presId="urn:microsoft.com/office/officeart/2005/8/layout/cycle3"/>
    <dgm:cxn modelId="{2D7D6518-71D9-164B-ACE4-03CE8919AA1D}" type="presParOf" srcId="{E0B7380E-2200-EE44-A53F-6C82888F0CF8}" destId="{57CA588C-368D-2D46-B67F-4C7AAF5637E7}" srcOrd="3" destOrd="0" presId="urn:microsoft.com/office/officeart/2005/8/layout/cycle3"/>
    <dgm:cxn modelId="{99D13954-78CC-4445-93C3-F837C2B16976}" type="presParOf" srcId="{E0B7380E-2200-EE44-A53F-6C82888F0CF8}" destId="{A5086319-4EF9-5046-90A9-6DD5E20FEED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1F0B1-19CD-0D43-9DB6-F8F3C7222671}">
      <dsp:nvSpPr>
        <dsp:cNvPr id="0" name=""/>
        <dsp:cNvSpPr/>
      </dsp:nvSpPr>
      <dsp:spPr>
        <a:xfrm>
          <a:off x="2620187" y="2024981"/>
          <a:ext cx="1700070" cy="17000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النشاط العقلي</a:t>
          </a:r>
          <a:endParaRPr lang="fr-FR" sz="3500" kern="1200" dirty="0"/>
        </a:p>
      </dsp:txBody>
      <dsp:txXfrm>
        <a:off x="2869156" y="2273950"/>
        <a:ext cx="1202132" cy="1202132"/>
      </dsp:txXfrm>
    </dsp:sp>
    <dsp:sp modelId="{2094B53D-523C-1D49-BCD5-5060E1726CF8}">
      <dsp:nvSpPr>
        <dsp:cNvPr id="0" name=""/>
        <dsp:cNvSpPr/>
      </dsp:nvSpPr>
      <dsp:spPr>
        <a:xfrm rot="12900000">
          <a:off x="1527674" y="1728368"/>
          <a:ext cx="1301894" cy="484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CF5FC-CCA5-5548-9CED-FCDE7590EDD0}">
      <dsp:nvSpPr>
        <dsp:cNvPr id="0" name=""/>
        <dsp:cNvSpPr/>
      </dsp:nvSpPr>
      <dsp:spPr>
        <a:xfrm>
          <a:off x="837863" y="951233"/>
          <a:ext cx="1615066" cy="12920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العامل الطائفي</a:t>
          </a:r>
          <a:endParaRPr lang="fr-FR" sz="3300" kern="1200" dirty="0"/>
        </a:p>
      </dsp:txBody>
      <dsp:txXfrm>
        <a:off x="875706" y="989076"/>
        <a:ext cx="1539380" cy="1216367"/>
      </dsp:txXfrm>
    </dsp:sp>
    <dsp:sp modelId="{1A38D098-BD8B-224E-8D6E-4D39B573E1B2}">
      <dsp:nvSpPr>
        <dsp:cNvPr id="0" name=""/>
        <dsp:cNvSpPr/>
      </dsp:nvSpPr>
      <dsp:spPr>
        <a:xfrm rot="16200000">
          <a:off x="2819275" y="1056002"/>
          <a:ext cx="1301894" cy="484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345260"/>
            <a:satOff val="21339"/>
            <a:lumOff val="-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65356-8F6B-8746-85E4-34EC2A9A87BF}">
      <dsp:nvSpPr>
        <dsp:cNvPr id="0" name=""/>
        <dsp:cNvSpPr/>
      </dsp:nvSpPr>
      <dsp:spPr>
        <a:xfrm>
          <a:off x="2662689" y="1288"/>
          <a:ext cx="1615066" cy="1292053"/>
        </a:xfrm>
        <a:prstGeom prst="roundRect">
          <a:avLst>
            <a:gd name="adj" fmla="val 10000"/>
          </a:avLst>
        </a:prstGeom>
        <a:solidFill>
          <a:schemeClr val="accent4">
            <a:hueOff val="-345260"/>
            <a:satOff val="21339"/>
            <a:lumOff val="-88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العامل الخاص</a:t>
          </a:r>
          <a:endParaRPr lang="fr-FR" sz="3300" kern="1200" dirty="0"/>
        </a:p>
      </dsp:txBody>
      <dsp:txXfrm>
        <a:off x="2700532" y="39131"/>
        <a:ext cx="1539380" cy="1216367"/>
      </dsp:txXfrm>
    </dsp:sp>
    <dsp:sp modelId="{866F5571-ACCC-1C4E-9D05-12FB327A2763}">
      <dsp:nvSpPr>
        <dsp:cNvPr id="0" name=""/>
        <dsp:cNvSpPr/>
      </dsp:nvSpPr>
      <dsp:spPr>
        <a:xfrm rot="19500000">
          <a:off x="4110877" y="1728368"/>
          <a:ext cx="1301894" cy="4845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690521"/>
            <a:satOff val="42677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E3A15-1517-0243-B247-A620F80A90C0}">
      <dsp:nvSpPr>
        <dsp:cNvPr id="0" name=""/>
        <dsp:cNvSpPr/>
      </dsp:nvSpPr>
      <dsp:spPr>
        <a:xfrm>
          <a:off x="4487515" y="951233"/>
          <a:ext cx="1615066" cy="1292053"/>
        </a:xfrm>
        <a:prstGeom prst="roundRect">
          <a:avLst>
            <a:gd name="adj" fmla="val 10000"/>
          </a:avLst>
        </a:prstGeom>
        <a:solidFill>
          <a:schemeClr val="accent4">
            <a:hueOff val="-690521"/>
            <a:satOff val="42677"/>
            <a:lumOff val="-176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العامل العام</a:t>
          </a:r>
          <a:endParaRPr lang="fr-FR" sz="3300" kern="1200" dirty="0"/>
        </a:p>
      </dsp:txBody>
      <dsp:txXfrm>
        <a:off x="4525358" y="989076"/>
        <a:ext cx="1539380" cy="12163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E535E-E9E1-EC46-A743-CAB6754BEA62}">
      <dsp:nvSpPr>
        <dsp:cNvPr id="0" name=""/>
        <dsp:cNvSpPr/>
      </dsp:nvSpPr>
      <dsp:spPr>
        <a:xfrm rot="5400000">
          <a:off x="307590" y="-264"/>
          <a:ext cx="3441727" cy="344225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B02472-EA3F-8C4E-9078-B8A97E629EDF}">
      <dsp:nvSpPr>
        <dsp:cNvPr id="0" name=""/>
        <dsp:cNvSpPr/>
      </dsp:nvSpPr>
      <dsp:spPr>
        <a:xfrm rot="16200000">
          <a:off x="3849833" y="-264"/>
          <a:ext cx="3441727" cy="344225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AEFE67-B668-AF40-BD6B-B4D970DB1E8B}">
      <dsp:nvSpPr>
        <dsp:cNvPr id="0" name=""/>
        <dsp:cNvSpPr/>
      </dsp:nvSpPr>
      <dsp:spPr>
        <a:xfrm>
          <a:off x="4256806" y="2989671"/>
          <a:ext cx="2613198" cy="688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نشاط عقلي</a:t>
          </a:r>
          <a:endParaRPr lang="fr-FR" sz="2800" kern="1200" dirty="0"/>
        </a:p>
      </dsp:txBody>
      <dsp:txXfrm>
        <a:off x="4256806" y="2989671"/>
        <a:ext cx="2613198" cy="688566"/>
      </dsp:txXfrm>
    </dsp:sp>
    <dsp:sp modelId="{66BE3884-191C-904F-8802-080A8FD7E380}">
      <dsp:nvSpPr>
        <dsp:cNvPr id="0" name=""/>
        <dsp:cNvSpPr/>
      </dsp:nvSpPr>
      <dsp:spPr>
        <a:xfrm rot="5400000">
          <a:off x="3739431" y="-264"/>
          <a:ext cx="3441727" cy="344225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64A49-CD5F-DD47-9BF4-12DCC95D87DF}">
      <dsp:nvSpPr>
        <dsp:cNvPr id="0" name=""/>
        <dsp:cNvSpPr/>
      </dsp:nvSpPr>
      <dsp:spPr>
        <a:xfrm rot="16200000">
          <a:off x="7280632" y="-264"/>
          <a:ext cx="3441727" cy="344225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F95ADF-EF98-A440-94AE-47A8C9DD624A}">
      <dsp:nvSpPr>
        <dsp:cNvPr id="0" name=""/>
        <dsp:cNvSpPr/>
      </dsp:nvSpPr>
      <dsp:spPr>
        <a:xfrm>
          <a:off x="7436597" y="2989671"/>
          <a:ext cx="2613198" cy="688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النمو المعرفي</a:t>
          </a:r>
          <a:endParaRPr lang="fr-FR" sz="2800" kern="1200" dirty="0"/>
        </a:p>
      </dsp:txBody>
      <dsp:txXfrm>
        <a:off x="7436597" y="2989671"/>
        <a:ext cx="2613198" cy="688566"/>
      </dsp:txXfrm>
    </dsp:sp>
    <dsp:sp modelId="{D4BBF8D0-33C0-F149-A032-3041AF24AF49}">
      <dsp:nvSpPr>
        <dsp:cNvPr id="0" name=""/>
        <dsp:cNvSpPr/>
      </dsp:nvSpPr>
      <dsp:spPr>
        <a:xfrm>
          <a:off x="4172838" y="987578"/>
          <a:ext cx="1576917" cy="157691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الابنية</a:t>
          </a:r>
          <a:endParaRPr lang="fr-FR" sz="2800" kern="1200" dirty="0"/>
        </a:p>
      </dsp:txBody>
      <dsp:txXfrm>
        <a:off x="4393039" y="1173530"/>
        <a:ext cx="909213" cy="1205012"/>
      </dsp:txXfrm>
    </dsp:sp>
    <dsp:sp modelId="{F31827F1-0A33-844A-9D4E-209CDFBB5DA1}">
      <dsp:nvSpPr>
        <dsp:cNvPr id="0" name=""/>
        <dsp:cNvSpPr/>
      </dsp:nvSpPr>
      <dsp:spPr>
        <a:xfrm>
          <a:off x="5309356" y="987578"/>
          <a:ext cx="1576917" cy="157691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الوظائف</a:t>
          </a:r>
          <a:endParaRPr lang="fr-FR" sz="2800" kern="1200" dirty="0"/>
        </a:p>
      </dsp:txBody>
      <dsp:txXfrm>
        <a:off x="5756859" y="1173530"/>
        <a:ext cx="909213" cy="1205012"/>
      </dsp:txXfrm>
    </dsp:sp>
    <dsp:sp modelId="{4CB422CF-C3E9-6148-81DF-1EF1AFB71E31}">
      <dsp:nvSpPr>
        <dsp:cNvPr id="0" name=""/>
        <dsp:cNvSpPr/>
      </dsp:nvSpPr>
      <dsp:spPr>
        <a:xfrm>
          <a:off x="1300082" y="522475"/>
          <a:ext cx="1090541" cy="10905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التكيف</a:t>
          </a:r>
          <a:endParaRPr lang="fr-FR" sz="1900" kern="1200" dirty="0"/>
        </a:p>
      </dsp:txBody>
      <dsp:txXfrm>
        <a:off x="1459788" y="682185"/>
        <a:ext cx="771129" cy="771147"/>
      </dsp:txXfrm>
    </dsp:sp>
    <dsp:sp modelId="{D2388CDE-1D67-E143-BB30-BFDCBF9ED2D4}">
      <dsp:nvSpPr>
        <dsp:cNvPr id="0" name=""/>
        <dsp:cNvSpPr/>
      </dsp:nvSpPr>
      <dsp:spPr>
        <a:xfrm>
          <a:off x="897873" y="1434238"/>
          <a:ext cx="535682" cy="53546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BC0F502-A853-B84D-9A55-37BCFD99732D}">
      <dsp:nvSpPr>
        <dsp:cNvPr id="0" name=""/>
        <dsp:cNvSpPr/>
      </dsp:nvSpPr>
      <dsp:spPr>
        <a:xfrm>
          <a:off x="2480117" y="736994"/>
          <a:ext cx="311692" cy="31148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D87E311-8A37-5442-8005-8A8CF7C662D1}">
      <dsp:nvSpPr>
        <dsp:cNvPr id="0" name=""/>
        <dsp:cNvSpPr/>
      </dsp:nvSpPr>
      <dsp:spPr>
        <a:xfrm>
          <a:off x="2364287" y="1173836"/>
          <a:ext cx="1090541" cy="109056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التوازن</a:t>
          </a:r>
          <a:endParaRPr lang="fr-FR" sz="1900" kern="1200" dirty="0"/>
        </a:p>
      </dsp:txBody>
      <dsp:txXfrm>
        <a:off x="2523993" y="1333546"/>
        <a:ext cx="771129" cy="771147"/>
      </dsp:txXfrm>
    </dsp:sp>
    <dsp:sp modelId="{55A74A68-0D63-D543-B79C-B9FB8F12C08D}">
      <dsp:nvSpPr>
        <dsp:cNvPr id="0" name=""/>
        <dsp:cNvSpPr/>
      </dsp:nvSpPr>
      <dsp:spPr>
        <a:xfrm>
          <a:off x="2478327" y="2331100"/>
          <a:ext cx="311692" cy="31148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FC24E23-8BE9-2E42-B4AD-7B7EDD07A6AD}">
      <dsp:nvSpPr>
        <dsp:cNvPr id="0" name=""/>
        <dsp:cNvSpPr/>
      </dsp:nvSpPr>
      <dsp:spPr>
        <a:xfrm>
          <a:off x="1319515" y="1797051"/>
          <a:ext cx="1090541" cy="10905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مثيرات البيئة</a:t>
          </a:r>
          <a:endParaRPr lang="fr-FR" sz="1900" kern="1200" dirty="0"/>
        </a:p>
      </dsp:txBody>
      <dsp:txXfrm>
        <a:off x="1479221" y="1956761"/>
        <a:ext cx="771129" cy="771147"/>
      </dsp:txXfrm>
    </dsp:sp>
    <dsp:sp modelId="{5C814E78-15D7-1541-9AEB-6C877AF6DF5D}">
      <dsp:nvSpPr>
        <dsp:cNvPr id="0" name=""/>
        <dsp:cNvSpPr/>
      </dsp:nvSpPr>
      <dsp:spPr>
        <a:xfrm>
          <a:off x="7733433" y="711371"/>
          <a:ext cx="2010152" cy="20097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الذكاء</a:t>
          </a:r>
          <a:endParaRPr lang="fr-FR" sz="2800" kern="1200" dirty="0"/>
        </a:p>
      </dsp:txBody>
      <dsp:txXfrm>
        <a:off x="8027813" y="1005698"/>
        <a:ext cx="1421392" cy="1421135"/>
      </dsp:txXfrm>
    </dsp:sp>
    <dsp:sp modelId="{D4B1F8BA-C278-564E-B6AC-59E0FCA69E6E}">
      <dsp:nvSpPr>
        <dsp:cNvPr id="0" name=""/>
        <dsp:cNvSpPr/>
      </dsp:nvSpPr>
      <dsp:spPr>
        <a:xfrm>
          <a:off x="954115" y="2989671"/>
          <a:ext cx="2613198" cy="688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تفاعل  بيئي</a:t>
          </a:r>
          <a:endParaRPr lang="fr-FR" sz="2800" kern="1200" dirty="0"/>
        </a:p>
      </dsp:txBody>
      <dsp:txXfrm>
        <a:off x="954115" y="2989671"/>
        <a:ext cx="2613198" cy="6885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625AC-2078-0541-B473-E591E47A0D4D}">
      <dsp:nvSpPr>
        <dsp:cNvPr id="0" name=""/>
        <dsp:cNvSpPr/>
      </dsp:nvSpPr>
      <dsp:spPr>
        <a:xfrm>
          <a:off x="5774" y="642143"/>
          <a:ext cx="2393951" cy="23939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التفكير</a:t>
          </a:r>
          <a:endParaRPr lang="fr-FR" sz="6000" kern="1200" dirty="0"/>
        </a:p>
      </dsp:txBody>
      <dsp:txXfrm>
        <a:off x="356360" y="992729"/>
        <a:ext cx="1692779" cy="1692779"/>
      </dsp:txXfrm>
    </dsp:sp>
    <dsp:sp modelId="{62A19E69-3041-EC4E-AF89-36C8162D63F3}">
      <dsp:nvSpPr>
        <dsp:cNvPr id="0" name=""/>
        <dsp:cNvSpPr/>
      </dsp:nvSpPr>
      <dsp:spPr>
        <a:xfrm rot="19041445">
          <a:off x="2367437" y="1508754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9F093-EC5F-4843-A37D-BC9B30D64094}">
      <dsp:nvSpPr>
        <dsp:cNvPr id="0" name=""/>
        <dsp:cNvSpPr/>
      </dsp:nvSpPr>
      <dsp:spPr>
        <a:xfrm rot="13358555">
          <a:off x="5486517" y="1508754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D5290-2F40-6241-9B0E-7D486E4CA932}">
      <dsp:nvSpPr>
        <dsp:cNvPr id="0" name=""/>
        <dsp:cNvSpPr/>
      </dsp:nvSpPr>
      <dsp:spPr>
        <a:xfrm>
          <a:off x="3046092" y="1243866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2BF2E-30C8-1C4E-BEDE-3A62E3A25B11}">
      <dsp:nvSpPr>
        <dsp:cNvPr id="0" name=""/>
        <dsp:cNvSpPr/>
      </dsp:nvSpPr>
      <dsp:spPr>
        <a:xfrm>
          <a:off x="3325912" y="648614"/>
          <a:ext cx="1984174" cy="1190504"/>
        </a:xfrm>
        <a:prstGeom prst="rect">
          <a:avLst/>
        </a:prstGeom>
        <a:noFill/>
        <a:ln w="12700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800" kern="1200" dirty="0"/>
            <a:t>التمثل</a:t>
          </a:r>
          <a:endParaRPr lang="fr-FR" sz="3800" kern="1200" dirty="0"/>
        </a:p>
      </dsp:txBody>
      <dsp:txXfrm>
        <a:off x="3325912" y="648614"/>
        <a:ext cx="1984174" cy="1190504"/>
      </dsp:txXfrm>
    </dsp:sp>
    <dsp:sp modelId="{3FDACD51-92F4-B847-B477-3149F10C4F62}">
      <dsp:nvSpPr>
        <dsp:cNvPr id="0" name=""/>
        <dsp:cNvSpPr/>
      </dsp:nvSpPr>
      <dsp:spPr>
        <a:xfrm>
          <a:off x="5310086" y="1243866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71AC7-89AF-5A46-93E6-78BA0C5EC048}">
      <dsp:nvSpPr>
        <dsp:cNvPr id="0" name=""/>
        <dsp:cNvSpPr/>
      </dsp:nvSpPr>
      <dsp:spPr>
        <a:xfrm rot="2558555">
          <a:off x="2367437" y="2169483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1CF7F-7AD6-CD46-95BB-989824034D65}">
      <dsp:nvSpPr>
        <dsp:cNvPr id="0" name=""/>
        <dsp:cNvSpPr/>
      </dsp:nvSpPr>
      <dsp:spPr>
        <a:xfrm rot="8241445">
          <a:off x="5486517" y="2169483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0EE85-0D6C-E142-B6BC-33F7ED1B8E51}">
      <dsp:nvSpPr>
        <dsp:cNvPr id="0" name=""/>
        <dsp:cNvSpPr/>
      </dsp:nvSpPr>
      <dsp:spPr>
        <a:xfrm>
          <a:off x="3046092" y="2434371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3120B-7385-2945-BED0-9244398535BF}">
      <dsp:nvSpPr>
        <dsp:cNvPr id="0" name=""/>
        <dsp:cNvSpPr/>
      </dsp:nvSpPr>
      <dsp:spPr>
        <a:xfrm>
          <a:off x="3325912" y="1839119"/>
          <a:ext cx="1984174" cy="1190504"/>
        </a:xfrm>
        <a:prstGeom prst="rect">
          <a:avLst/>
        </a:prstGeom>
        <a:noFill/>
        <a:ln w="12700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800" kern="1200" dirty="0"/>
            <a:t>المواءمة</a:t>
          </a:r>
          <a:endParaRPr lang="fr-FR" sz="3800" kern="1200" dirty="0"/>
        </a:p>
      </dsp:txBody>
      <dsp:txXfrm>
        <a:off x="3325912" y="1839119"/>
        <a:ext cx="1984174" cy="1190504"/>
      </dsp:txXfrm>
    </dsp:sp>
    <dsp:sp modelId="{894D94D9-8FC4-0D44-8483-CBA6CB1C1065}">
      <dsp:nvSpPr>
        <dsp:cNvPr id="0" name=""/>
        <dsp:cNvSpPr/>
      </dsp:nvSpPr>
      <dsp:spPr>
        <a:xfrm>
          <a:off x="5310086" y="2434371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0EAB7-2A37-5243-B250-7C0EFC44CB2D}">
      <dsp:nvSpPr>
        <dsp:cNvPr id="0" name=""/>
        <dsp:cNvSpPr/>
      </dsp:nvSpPr>
      <dsp:spPr>
        <a:xfrm>
          <a:off x="6236272" y="642143"/>
          <a:ext cx="2393951" cy="2393951"/>
        </a:xfrm>
        <a:prstGeom prst="ellipse">
          <a:avLst/>
        </a:prstGeom>
        <a:solidFill>
          <a:schemeClr val="accent3">
            <a:hueOff val="-4201291"/>
            <a:satOff val="-23665"/>
            <a:lumOff val="8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التكيف </a:t>
          </a:r>
          <a:endParaRPr lang="fr-FR" sz="6000" kern="1200" dirty="0"/>
        </a:p>
      </dsp:txBody>
      <dsp:txXfrm>
        <a:off x="6586858" y="992729"/>
        <a:ext cx="1692779" cy="1692779"/>
      </dsp:txXfrm>
    </dsp:sp>
    <dsp:sp modelId="{A0EE344D-F248-6F42-AB32-C0EE55BDAEEA}">
      <dsp:nvSpPr>
        <dsp:cNvPr id="0" name=""/>
        <dsp:cNvSpPr/>
      </dsp:nvSpPr>
      <dsp:spPr>
        <a:xfrm>
          <a:off x="8630224" y="642143"/>
          <a:ext cx="2393951" cy="2393951"/>
        </a:xfrm>
        <a:prstGeom prst="ellipse">
          <a:avLst/>
        </a:prstGeom>
        <a:solidFill>
          <a:schemeClr val="accent3">
            <a:hueOff val="-8402582"/>
            <a:satOff val="-47330"/>
            <a:lumOff val="1745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التنظيم</a:t>
          </a:r>
          <a:endParaRPr lang="fr-FR" sz="6000" kern="1200" dirty="0"/>
        </a:p>
      </dsp:txBody>
      <dsp:txXfrm>
        <a:off x="8980810" y="992729"/>
        <a:ext cx="1692779" cy="16927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F70CA-B21E-7F4E-8021-8C68A88013C4}">
      <dsp:nvSpPr>
        <dsp:cNvPr id="0" name=""/>
        <dsp:cNvSpPr/>
      </dsp:nvSpPr>
      <dsp:spPr>
        <a:xfrm>
          <a:off x="729879" y="0"/>
          <a:ext cx="7691985" cy="480749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tint val="4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C22A3C0-84D1-9441-AE99-B47DFC185185}">
      <dsp:nvSpPr>
        <dsp:cNvPr id="0" name=""/>
        <dsp:cNvSpPr/>
      </dsp:nvSpPr>
      <dsp:spPr>
        <a:xfrm>
          <a:off x="1487539" y="3574850"/>
          <a:ext cx="176915" cy="17691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B05792-3DBD-1E44-B35A-FC2AFDCFBCF4}">
      <dsp:nvSpPr>
        <dsp:cNvPr id="0" name=""/>
        <dsp:cNvSpPr/>
      </dsp:nvSpPr>
      <dsp:spPr>
        <a:xfrm>
          <a:off x="1575997" y="3663308"/>
          <a:ext cx="1315329" cy="1144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44" tIns="0" rIns="0" bIns="0" numCol="1" spcCol="1270" anchor="t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المرحلة الحسية الحركية</a:t>
          </a:r>
        </a:p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(0- 2 سنة)</a:t>
          </a:r>
          <a:endParaRPr lang="fr-FR" sz="2000" kern="1200" dirty="0"/>
        </a:p>
      </dsp:txBody>
      <dsp:txXfrm>
        <a:off x="1575997" y="3663308"/>
        <a:ext cx="1315329" cy="1144182"/>
      </dsp:txXfrm>
    </dsp:sp>
    <dsp:sp modelId="{7DDA35A0-563A-5745-BCC3-2AE1B1A6CC94}">
      <dsp:nvSpPr>
        <dsp:cNvPr id="0" name=""/>
        <dsp:cNvSpPr/>
      </dsp:nvSpPr>
      <dsp:spPr>
        <a:xfrm>
          <a:off x="2737487" y="2456627"/>
          <a:ext cx="307679" cy="3076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ADBC4E-D1D3-1B49-952F-A7CDDC6A31AD}">
      <dsp:nvSpPr>
        <dsp:cNvPr id="0" name=""/>
        <dsp:cNvSpPr/>
      </dsp:nvSpPr>
      <dsp:spPr>
        <a:xfrm>
          <a:off x="2891327" y="2610467"/>
          <a:ext cx="1615316" cy="2197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033" tIns="0" rIns="0" bIns="0" numCol="1" spcCol="1270" anchor="t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مرحلة ما قبل العمليات</a:t>
          </a:r>
        </a:p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 (2- 6 سنة)</a:t>
          </a:r>
          <a:endParaRPr lang="fr-FR" sz="2000" kern="1200" dirty="0"/>
        </a:p>
      </dsp:txBody>
      <dsp:txXfrm>
        <a:off x="2891327" y="2610467"/>
        <a:ext cx="1615316" cy="2197023"/>
      </dsp:txXfrm>
    </dsp:sp>
    <dsp:sp modelId="{70984B7A-6D2B-F44D-84E8-D492AD68357D}">
      <dsp:nvSpPr>
        <dsp:cNvPr id="0" name=""/>
        <dsp:cNvSpPr/>
      </dsp:nvSpPr>
      <dsp:spPr>
        <a:xfrm>
          <a:off x="4333574" y="1632623"/>
          <a:ext cx="407675" cy="4076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DA960C-F119-0840-86F7-FAD44EB80871}">
      <dsp:nvSpPr>
        <dsp:cNvPr id="0" name=""/>
        <dsp:cNvSpPr/>
      </dsp:nvSpPr>
      <dsp:spPr>
        <a:xfrm>
          <a:off x="4537412" y="1836461"/>
          <a:ext cx="1615316" cy="297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19" tIns="0" rIns="0" bIns="0" numCol="1" spcCol="1270" anchor="t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المرحلة </a:t>
          </a:r>
          <a:r>
            <a:rPr lang="ar-SA" sz="2000" kern="1200" dirty="0" err="1"/>
            <a:t>العيانية</a:t>
          </a:r>
          <a:r>
            <a:rPr lang="ar-SA" sz="2000" kern="1200" dirty="0"/>
            <a:t> </a:t>
          </a:r>
          <a:r>
            <a:rPr lang="ar-SA" sz="2000" kern="1200" dirty="0" err="1"/>
            <a:t>العملياتية</a:t>
          </a:r>
          <a:r>
            <a:rPr lang="ar-SA" sz="2000" kern="1200" dirty="0"/>
            <a:t> </a:t>
          </a:r>
        </a:p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(7- 12 سنة) </a:t>
          </a:r>
        </a:p>
      </dsp:txBody>
      <dsp:txXfrm>
        <a:off x="4537412" y="1836461"/>
        <a:ext cx="1615316" cy="2971029"/>
      </dsp:txXfrm>
    </dsp:sp>
    <dsp:sp modelId="{D2D4B8C8-F9A9-D846-8A45-6B83077B682D}">
      <dsp:nvSpPr>
        <dsp:cNvPr id="0" name=""/>
        <dsp:cNvSpPr/>
      </dsp:nvSpPr>
      <dsp:spPr>
        <a:xfrm>
          <a:off x="6071963" y="1087454"/>
          <a:ext cx="546130" cy="54613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CC426-F188-F041-AAD8-947D5B4DE593}">
      <dsp:nvSpPr>
        <dsp:cNvPr id="0" name=""/>
        <dsp:cNvSpPr/>
      </dsp:nvSpPr>
      <dsp:spPr>
        <a:xfrm>
          <a:off x="6345028" y="1360519"/>
          <a:ext cx="1615316" cy="3446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383" tIns="0" rIns="0" bIns="0" numCol="1" spcCol="1270" anchor="t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المرحلة الشكلية </a:t>
          </a:r>
          <a:r>
            <a:rPr lang="ar-SA" sz="2000" kern="1200" dirty="0" err="1"/>
            <a:t>العملياتية</a:t>
          </a:r>
          <a:r>
            <a:rPr lang="ar-SA" sz="2000" kern="1200" dirty="0"/>
            <a:t> </a:t>
          </a:r>
        </a:p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(13 ما فوق)</a:t>
          </a:r>
          <a:endParaRPr lang="fr-FR" sz="2000" kern="1200" dirty="0"/>
        </a:p>
      </dsp:txBody>
      <dsp:txXfrm>
        <a:off x="6345028" y="1360519"/>
        <a:ext cx="1615316" cy="34469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D3A26-0388-0D40-A133-1469004840AB}">
      <dsp:nvSpPr>
        <dsp:cNvPr id="0" name=""/>
        <dsp:cNvSpPr/>
      </dsp:nvSpPr>
      <dsp:spPr>
        <a:xfrm>
          <a:off x="1618064" y="0"/>
          <a:ext cx="4630982" cy="463098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3CAFE-3B57-0542-A701-74E60E18A77A}">
      <dsp:nvSpPr>
        <dsp:cNvPr id="0" name=""/>
        <dsp:cNvSpPr/>
      </dsp:nvSpPr>
      <dsp:spPr>
        <a:xfrm>
          <a:off x="1919078" y="301013"/>
          <a:ext cx="1852392" cy="18523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إمكانية تنمية الذكاء الى مستوى اعلى</a:t>
          </a:r>
          <a:endParaRPr lang="fr-FR" sz="2900" kern="1200" dirty="0"/>
        </a:p>
      </dsp:txBody>
      <dsp:txXfrm>
        <a:off x="2009504" y="391439"/>
        <a:ext cx="1671540" cy="1671540"/>
      </dsp:txXfrm>
    </dsp:sp>
    <dsp:sp modelId="{AAC69B27-6F5D-6641-8A46-D00FE1BAD64F}">
      <dsp:nvSpPr>
        <dsp:cNvPr id="0" name=""/>
        <dsp:cNvSpPr/>
      </dsp:nvSpPr>
      <dsp:spPr>
        <a:xfrm>
          <a:off x="4095640" y="301013"/>
          <a:ext cx="1852392" cy="18523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لا يخلو أي انسان من الذكاء</a:t>
          </a:r>
          <a:endParaRPr lang="fr-FR" sz="2900" kern="1200" dirty="0"/>
        </a:p>
      </dsp:txBody>
      <dsp:txXfrm>
        <a:off x="4186066" y="391439"/>
        <a:ext cx="1671540" cy="1671540"/>
      </dsp:txXfrm>
    </dsp:sp>
    <dsp:sp modelId="{B27E3CEE-2B7E-7C4F-A3AD-8E846A9E8A44}">
      <dsp:nvSpPr>
        <dsp:cNvPr id="0" name=""/>
        <dsp:cNvSpPr/>
      </dsp:nvSpPr>
      <dsp:spPr>
        <a:xfrm>
          <a:off x="1919078" y="2477575"/>
          <a:ext cx="1852392" cy="18523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هناك طرق عديدة لتنمية كل ذكاء</a:t>
          </a:r>
          <a:endParaRPr lang="fr-FR" sz="2900" kern="1200" dirty="0"/>
        </a:p>
      </dsp:txBody>
      <dsp:txXfrm>
        <a:off x="2009504" y="2568001"/>
        <a:ext cx="1671540" cy="1671540"/>
      </dsp:txXfrm>
    </dsp:sp>
    <dsp:sp modelId="{C7ED90D6-5302-7847-9CB8-AA17389DE2FC}">
      <dsp:nvSpPr>
        <dsp:cNvPr id="0" name=""/>
        <dsp:cNvSpPr/>
      </dsp:nvSpPr>
      <dsp:spPr>
        <a:xfrm>
          <a:off x="4095640" y="2477575"/>
          <a:ext cx="1852392" cy="18523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 err="1"/>
            <a:t>الذكاءات</a:t>
          </a:r>
          <a:r>
            <a:rPr lang="ar-SA" sz="2900" kern="1200" dirty="0"/>
            <a:t> المتعددة تعمل بطرق مركبة</a:t>
          </a:r>
          <a:endParaRPr lang="fr-FR" sz="2900" kern="1200" dirty="0"/>
        </a:p>
      </dsp:txBody>
      <dsp:txXfrm>
        <a:off x="4186066" y="2568001"/>
        <a:ext cx="1671540" cy="167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864DD-428C-6244-887B-B2784D1BA052}">
      <dsp:nvSpPr>
        <dsp:cNvPr id="0" name=""/>
        <dsp:cNvSpPr/>
      </dsp:nvSpPr>
      <dsp:spPr>
        <a:xfrm>
          <a:off x="1524476" y="-43684"/>
          <a:ext cx="5079046" cy="5079046"/>
        </a:xfrm>
        <a:prstGeom prst="circularArrow">
          <a:avLst>
            <a:gd name="adj1" fmla="val 5544"/>
            <a:gd name="adj2" fmla="val 330680"/>
            <a:gd name="adj3" fmla="val 14640392"/>
            <a:gd name="adj4" fmla="val 16879259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0257B-651C-AF44-882D-649176055E6E}">
      <dsp:nvSpPr>
        <dsp:cNvPr id="0" name=""/>
        <dsp:cNvSpPr/>
      </dsp:nvSpPr>
      <dsp:spPr>
        <a:xfrm>
          <a:off x="3343671" y="1413"/>
          <a:ext cx="1440656" cy="7203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الذكاء</a:t>
          </a:r>
          <a:endParaRPr lang="fr-FR" sz="1900" kern="1200" dirty="0"/>
        </a:p>
      </dsp:txBody>
      <dsp:txXfrm>
        <a:off x="3378835" y="36577"/>
        <a:ext cx="1370328" cy="650000"/>
      </dsp:txXfrm>
    </dsp:sp>
    <dsp:sp modelId="{E273829E-E03A-A041-B43A-5FD0D1D78DB2}">
      <dsp:nvSpPr>
        <dsp:cNvPr id="0" name=""/>
        <dsp:cNvSpPr/>
      </dsp:nvSpPr>
      <dsp:spPr>
        <a:xfrm>
          <a:off x="4875197" y="635792"/>
          <a:ext cx="1440656" cy="720328"/>
        </a:xfrm>
        <a:prstGeom prst="roundRect">
          <a:avLst/>
        </a:prstGeom>
        <a:solidFill>
          <a:schemeClr val="accent3">
            <a:hueOff val="-1200369"/>
            <a:satOff val="-6761"/>
            <a:lumOff val="249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العلاقات اللفظية</a:t>
          </a:r>
          <a:endParaRPr lang="fr-FR" sz="1900" kern="1200" dirty="0"/>
        </a:p>
      </dsp:txBody>
      <dsp:txXfrm>
        <a:off x="4910361" y="670956"/>
        <a:ext cx="1370328" cy="650000"/>
      </dsp:txXfrm>
    </dsp:sp>
    <dsp:sp modelId="{0321AAF6-FFE9-AF47-9867-A67F2697AF9F}">
      <dsp:nvSpPr>
        <dsp:cNvPr id="0" name=""/>
        <dsp:cNvSpPr/>
      </dsp:nvSpPr>
      <dsp:spPr>
        <a:xfrm>
          <a:off x="5509576" y="2167318"/>
          <a:ext cx="1440656" cy="720328"/>
        </a:xfrm>
        <a:prstGeom prst="roundRect">
          <a:avLst/>
        </a:prstGeom>
        <a:solidFill>
          <a:schemeClr val="accent3">
            <a:hueOff val="-2400738"/>
            <a:satOff val="-13523"/>
            <a:lumOff val="498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الطلاقة اللفظية</a:t>
          </a:r>
          <a:endParaRPr lang="fr-FR" sz="1900" kern="1200" dirty="0"/>
        </a:p>
      </dsp:txBody>
      <dsp:txXfrm>
        <a:off x="5544740" y="2202482"/>
        <a:ext cx="1370328" cy="650000"/>
      </dsp:txXfrm>
    </dsp:sp>
    <dsp:sp modelId="{F33A9D35-D863-B04D-8CC7-C29A7F2758A7}">
      <dsp:nvSpPr>
        <dsp:cNvPr id="0" name=""/>
        <dsp:cNvSpPr/>
      </dsp:nvSpPr>
      <dsp:spPr>
        <a:xfrm>
          <a:off x="4875197" y="3698844"/>
          <a:ext cx="1440656" cy="720328"/>
        </a:xfrm>
        <a:prstGeom prst="roundRect">
          <a:avLst/>
        </a:prstGeom>
        <a:solidFill>
          <a:schemeClr val="accent3">
            <a:hueOff val="-3601106"/>
            <a:satOff val="-20284"/>
            <a:lumOff val="7479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العدد</a:t>
          </a:r>
          <a:endParaRPr lang="fr-FR" sz="1900" kern="1200" dirty="0"/>
        </a:p>
      </dsp:txBody>
      <dsp:txXfrm>
        <a:off x="4910361" y="3734008"/>
        <a:ext cx="1370328" cy="650000"/>
      </dsp:txXfrm>
    </dsp:sp>
    <dsp:sp modelId="{2EDD3D6A-65A2-7C4E-A4C0-6237E0DE0668}">
      <dsp:nvSpPr>
        <dsp:cNvPr id="0" name=""/>
        <dsp:cNvSpPr/>
      </dsp:nvSpPr>
      <dsp:spPr>
        <a:xfrm>
          <a:off x="3343671" y="4333222"/>
          <a:ext cx="1440656" cy="720328"/>
        </a:xfrm>
        <a:prstGeom prst="roundRect">
          <a:avLst/>
        </a:prstGeom>
        <a:solidFill>
          <a:schemeClr val="accent3">
            <a:hueOff val="-4801475"/>
            <a:satOff val="-27046"/>
            <a:lumOff val="99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الذاكرة</a:t>
          </a:r>
          <a:endParaRPr lang="fr-FR" sz="1900" kern="1200" dirty="0"/>
        </a:p>
      </dsp:txBody>
      <dsp:txXfrm>
        <a:off x="3378835" y="4368386"/>
        <a:ext cx="1370328" cy="650000"/>
      </dsp:txXfrm>
    </dsp:sp>
    <dsp:sp modelId="{209EFB6F-9F9B-7446-BF63-CE92305F81D3}">
      <dsp:nvSpPr>
        <dsp:cNvPr id="0" name=""/>
        <dsp:cNvSpPr/>
      </dsp:nvSpPr>
      <dsp:spPr>
        <a:xfrm>
          <a:off x="1812146" y="3698844"/>
          <a:ext cx="1440656" cy="720328"/>
        </a:xfrm>
        <a:prstGeom prst="roundRect">
          <a:avLst/>
        </a:prstGeom>
        <a:solidFill>
          <a:schemeClr val="accent3">
            <a:hueOff val="-6001844"/>
            <a:satOff val="-33807"/>
            <a:lumOff val="1246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ادراك حسي</a:t>
          </a:r>
          <a:endParaRPr lang="fr-FR" sz="1900" kern="1200" dirty="0"/>
        </a:p>
      </dsp:txBody>
      <dsp:txXfrm>
        <a:off x="1847310" y="3734008"/>
        <a:ext cx="1370328" cy="650000"/>
      </dsp:txXfrm>
    </dsp:sp>
    <dsp:sp modelId="{84A4F72F-4181-594B-B50D-B114DEBFBCA5}">
      <dsp:nvSpPr>
        <dsp:cNvPr id="0" name=""/>
        <dsp:cNvSpPr/>
      </dsp:nvSpPr>
      <dsp:spPr>
        <a:xfrm>
          <a:off x="1177767" y="2167318"/>
          <a:ext cx="1440656" cy="720328"/>
        </a:xfrm>
        <a:prstGeom prst="roundRect">
          <a:avLst/>
        </a:prstGeom>
        <a:solidFill>
          <a:schemeClr val="accent3">
            <a:hueOff val="-7202213"/>
            <a:satOff val="-40569"/>
            <a:lumOff val="1495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التصور المكاني </a:t>
          </a:r>
          <a:endParaRPr lang="fr-FR" sz="1900" kern="1200" dirty="0"/>
        </a:p>
      </dsp:txBody>
      <dsp:txXfrm>
        <a:off x="1212931" y="2202482"/>
        <a:ext cx="1370328" cy="650000"/>
      </dsp:txXfrm>
    </dsp:sp>
    <dsp:sp modelId="{0FF79919-3632-2542-958B-FF5E54FA7DA8}">
      <dsp:nvSpPr>
        <dsp:cNvPr id="0" name=""/>
        <dsp:cNvSpPr/>
      </dsp:nvSpPr>
      <dsp:spPr>
        <a:xfrm>
          <a:off x="1812146" y="635792"/>
          <a:ext cx="1440656" cy="720328"/>
        </a:xfrm>
        <a:prstGeom prst="roundRect">
          <a:avLst/>
        </a:prstGeom>
        <a:solidFill>
          <a:schemeClr val="accent3">
            <a:hueOff val="-8402582"/>
            <a:satOff val="-47330"/>
            <a:lumOff val="1745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التفكير </a:t>
          </a:r>
          <a:endParaRPr lang="fr-FR" sz="1900" kern="1200" dirty="0"/>
        </a:p>
      </dsp:txBody>
      <dsp:txXfrm>
        <a:off x="1847310" y="670956"/>
        <a:ext cx="1370328" cy="65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28AE6-E979-D44C-9C42-787BF224652C}">
      <dsp:nvSpPr>
        <dsp:cNvPr id="0" name=""/>
        <dsp:cNvSpPr/>
      </dsp:nvSpPr>
      <dsp:spPr>
        <a:xfrm>
          <a:off x="2380999" y="0"/>
          <a:ext cx="2380999" cy="1501392"/>
        </a:xfrm>
        <a:prstGeom prst="trapezoid">
          <a:avLst>
            <a:gd name="adj" fmla="val 7929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القدرات النوعية</a:t>
          </a:r>
          <a:endParaRPr lang="fr-FR" sz="4200" kern="1200" dirty="0"/>
        </a:p>
      </dsp:txBody>
      <dsp:txXfrm>
        <a:off x="2380999" y="0"/>
        <a:ext cx="2380999" cy="1501392"/>
      </dsp:txXfrm>
    </dsp:sp>
    <dsp:sp modelId="{D3D07B2D-7C69-FC4B-A656-9FCCB4BA7327}">
      <dsp:nvSpPr>
        <dsp:cNvPr id="0" name=""/>
        <dsp:cNvSpPr/>
      </dsp:nvSpPr>
      <dsp:spPr>
        <a:xfrm>
          <a:off x="1190499" y="1501392"/>
          <a:ext cx="4761998" cy="1501392"/>
        </a:xfrm>
        <a:prstGeom prst="trapezoid">
          <a:avLst>
            <a:gd name="adj" fmla="val 79293"/>
          </a:avLst>
        </a:prstGeom>
        <a:solidFill>
          <a:schemeClr val="accent3">
            <a:hueOff val="-4201291"/>
            <a:satOff val="-23665"/>
            <a:lumOff val="8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القدرات الطائفية</a:t>
          </a:r>
          <a:endParaRPr lang="fr-FR" sz="4200" kern="1200" dirty="0"/>
        </a:p>
      </dsp:txBody>
      <dsp:txXfrm>
        <a:off x="2023849" y="1501392"/>
        <a:ext cx="3095298" cy="1501392"/>
      </dsp:txXfrm>
    </dsp:sp>
    <dsp:sp modelId="{4F048021-A31D-5B4E-BA2D-EE29063A87C2}">
      <dsp:nvSpPr>
        <dsp:cNvPr id="0" name=""/>
        <dsp:cNvSpPr/>
      </dsp:nvSpPr>
      <dsp:spPr>
        <a:xfrm>
          <a:off x="0" y="3002784"/>
          <a:ext cx="7142997" cy="1501392"/>
        </a:xfrm>
        <a:prstGeom prst="trapezoid">
          <a:avLst>
            <a:gd name="adj" fmla="val 79293"/>
          </a:avLst>
        </a:prstGeom>
        <a:solidFill>
          <a:schemeClr val="accent3">
            <a:hueOff val="-8402582"/>
            <a:satOff val="-47330"/>
            <a:lumOff val="1745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القدرات النوعية</a:t>
          </a:r>
          <a:endParaRPr lang="fr-FR" sz="4200" kern="1200" dirty="0"/>
        </a:p>
      </dsp:txBody>
      <dsp:txXfrm>
        <a:off x="1250024" y="3002784"/>
        <a:ext cx="4642948" cy="1501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D8199-59B3-7741-8B7B-031C39D761B3}">
      <dsp:nvSpPr>
        <dsp:cNvPr id="0" name=""/>
        <dsp:cNvSpPr/>
      </dsp:nvSpPr>
      <dsp:spPr>
        <a:xfrm>
          <a:off x="0" y="287716"/>
          <a:ext cx="48277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9D35D-BF9F-2C41-872A-B58AF1321B9B}">
      <dsp:nvSpPr>
        <dsp:cNvPr id="0" name=""/>
        <dsp:cNvSpPr/>
      </dsp:nvSpPr>
      <dsp:spPr>
        <a:xfrm>
          <a:off x="241385" y="7276"/>
          <a:ext cx="3379401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733" tIns="0" rIns="127733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2"/>
            </a:buClr>
            <a:buSzPct val="92000"/>
            <a:buNone/>
          </a:pPr>
          <a:r>
            <a:rPr lang="ar-SA" sz="1900" kern="1200" dirty="0"/>
            <a:t>النموذج الهرمي </a:t>
          </a:r>
          <a:r>
            <a:rPr lang="ar-SA" sz="2400" b="1" kern="1200" dirty="0"/>
            <a:t>"</a:t>
          </a:r>
          <a:r>
            <a:rPr lang="ar-SA" sz="2400" b="1" kern="1200" dirty="0" err="1"/>
            <a:t>كاتلل</a:t>
          </a:r>
          <a:r>
            <a:rPr lang="ar-SA" sz="2400" b="1" kern="1200" dirty="0"/>
            <a:t>"</a:t>
          </a:r>
          <a:endParaRPr lang="fr-FR" sz="1900" b="1" kern="1200" dirty="0"/>
        </a:p>
      </dsp:txBody>
      <dsp:txXfrm>
        <a:off x="268765" y="34656"/>
        <a:ext cx="3324641" cy="506120"/>
      </dsp:txXfrm>
    </dsp:sp>
    <dsp:sp modelId="{15FC870F-BDE8-574F-AC3E-F44CEF94F320}">
      <dsp:nvSpPr>
        <dsp:cNvPr id="0" name=""/>
        <dsp:cNvSpPr/>
      </dsp:nvSpPr>
      <dsp:spPr>
        <a:xfrm>
          <a:off x="0" y="1149556"/>
          <a:ext cx="48277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45D39-EF90-F74F-8B07-65E045B3AA67}">
      <dsp:nvSpPr>
        <dsp:cNvPr id="0" name=""/>
        <dsp:cNvSpPr/>
      </dsp:nvSpPr>
      <dsp:spPr>
        <a:xfrm>
          <a:off x="241385" y="869116"/>
          <a:ext cx="3379401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733" tIns="0" rIns="127733" bIns="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النموذج الهرمي</a:t>
          </a:r>
          <a:r>
            <a:rPr lang="ar-SA" sz="2400" b="1" kern="1200" dirty="0"/>
            <a:t>" بيرت "</a:t>
          </a:r>
          <a:endParaRPr lang="ar-SA" sz="1900" b="1" kern="1200" dirty="0"/>
        </a:p>
      </dsp:txBody>
      <dsp:txXfrm>
        <a:off x="268765" y="896496"/>
        <a:ext cx="3324641" cy="506120"/>
      </dsp:txXfrm>
    </dsp:sp>
    <dsp:sp modelId="{28CFC651-3404-BF46-AF86-6CD9EAE4A69C}">
      <dsp:nvSpPr>
        <dsp:cNvPr id="0" name=""/>
        <dsp:cNvSpPr/>
      </dsp:nvSpPr>
      <dsp:spPr>
        <a:xfrm>
          <a:off x="0" y="2011396"/>
          <a:ext cx="48277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25CBD-4435-E447-8B4F-645687DE9D9F}">
      <dsp:nvSpPr>
        <dsp:cNvPr id="0" name=""/>
        <dsp:cNvSpPr/>
      </dsp:nvSpPr>
      <dsp:spPr>
        <a:xfrm>
          <a:off x="241385" y="1730956"/>
          <a:ext cx="3379401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733" tIns="0" rIns="127733" bIns="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النموذج الهرمي </a:t>
          </a:r>
          <a:r>
            <a:rPr lang="ar-SA" sz="2400" b="1" kern="1200" dirty="0"/>
            <a:t>"</a:t>
          </a:r>
          <a:r>
            <a:rPr lang="ar-SA" sz="2400" b="1" kern="1200" dirty="0" err="1"/>
            <a:t>فيرنرن</a:t>
          </a:r>
          <a:r>
            <a:rPr lang="ar-SA" sz="2400" b="1" kern="1200" dirty="0"/>
            <a:t>" </a:t>
          </a:r>
          <a:endParaRPr lang="ar-SA" sz="1900" b="1" kern="1200" dirty="0"/>
        </a:p>
      </dsp:txBody>
      <dsp:txXfrm>
        <a:off x="268765" y="1758336"/>
        <a:ext cx="3324641" cy="506120"/>
      </dsp:txXfrm>
    </dsp:sp>
    <dsp:sp modelId="{4E2EFEE1-9E77-B84F-B1B7-7AF2FF28F646}">
      <dsp:nvSpPr>
        <dsp:cNvPr id="0" name=""/>
        <dsp:cNvSpPr/>
      </dsp:nvSpPr>
      <dsp:spPr>
        <a:xfrm>
          <a:off x="0" y="2880513"/>
          <a:ext cx="482771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4EEB8-490D-D047-A21C-4DB02D1F3BF4}">
      <dsp:nvSpPr>
        <dsp:cNvPr id="0" name=""/>
        <dsp:cNvSpPr/>
      </dsp:nvSpPr>
      <dsp:spPr>
        <a:xfrm>
          <a:off x="241385" y="2592796"/>
          <a:ext cx="3379401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733" tIns="0" rIns="127733" bIns="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النموذج الهرمي </a:t>
          </a:r>
          <a:r>
            <a:rPr lang="ar-SA" sz="2400" b="1" kern="1200" dirty="0"/>
            <a:t>"كارول " </a:t>
          </a:r>
          <a:endParaRPr lang="ar-SA" sz="1900" b="1" kern="1200" dirty="0"/>
        </a:p>
      </dsp:txBody>
      <dsp:txXfrm>
        <a:off x="268765" y="2620176"/>
        <a:ext cx="3324641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8B608-FD95-0148-963A-E2E33DC83EF7}">
      <dsp:nvSpPr>
        <dsp:cNvPr id="0" name=""/>
        <dsp:cNvSpPr/>
      </dsp:nvSpPr>
      <dsp:spPr>
        <a:xfrm>
          <a:off x="1893663" y="0"/>
          <a:ext cx="1893663" cy="1240199"/>
        </a:xfrm>
        <a:prstGeom prst="trapezoid">
          <a:avLst>
            <a:gd name="adj" fmla="val 76345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قدرة الذكاء العام </a:t>
          </a:r>
          <a:endParaRPr lang="fr-FR" sz="3400" kern="1200" dirty="0"/>
        </a:p>
      </dsp:txBody>
      <dsp:txXfrm>
        <a:off x="1893663" y="0"/>
        <a:ext cx="1893663" cy="1240199"/>
      </dsp:txXfrm>
    </dsp:sp>
    <dsp:sp modelId="{27DD9802-F15A-8440-8182-D23D3387A1E5}">
      <dsp:nvSpPr>
        <dsp:cNvPr id="0" name=""/>
        <dsp:cNvSpPr/>
      </dsp:nvSpPr>
      <dsp:spPr>
        <a:xfrm>
          <a:off x="946831" y="1240199"/>
          <a:ext cx="3787326" cy="1240199"/>
        </a:xfrm>
        <a:prstGeom prst="trapezoid">
          <a:avLst>
            <a:gd name="adj" fmla="val 76345"/>
          </a:avLst>
        </a:prstGeom>
        <a:solidFill>
          <a:schemeClr val="accent2">
            <a:shade val="80000"/>
            <a:hueOff val="210696"/>
            <a:satOff val="-15219"/>
            <a:lumOff val="1637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توسع القدرات</a:t>
          </a:r>
          <a:endParaRPr lang="fr-FR" sz="3400" kern="1200" dirty="0"/>
        </a:p>
      </dsp:txBody>
      <dsp:txXfrm>
        <a:off x="1609613" y="1240199"/>
        <a:ext cx="2461762" cy="1240199"/>
      </dsp:txXfrm>
    </dsp:sp>
    <dsp:sp modelId="{BCEF4AE4-897B-9A42-82A8-6EECF44AAC00}">
      <dsp:nvSpPr>
        <dsp:cNvPr id="0" name=""/>
        <dsp:cNvSpPr/>
      </dsp:nvSpPr>
      <dsp:spPr>
        <a:xfrm>
          <a:off x="0" y="2480398"/>
          <a:ext cx="5680990" cy="1240199"/>
        </a:xfrm>
        <a:prstGeom prst="trapezoid">
          <a:avLst>
            <a:gd name="adj" fmla="val 76345"/>
          </a:avLst>
        </a:prstGeom>
        <a:solidFill>
          <a:schemeClr val="accent2">
            <a:shade val="80000"/>
            <a:hueOff val="421392"/>
            <a:satOff val="-30438"/>
            <a:lumOff val="3274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القدرات المختصة</a:t>
          </a:r>
          <a:endParaRPr lang="fr-FR" sz="3400" kern="1200" dirty="0"/>
        </a:p>
      </dsp:txBody>
      <dsp:txXfrm>
        <a:off x="994173" y="2480398"/>
        <a:ext cx="3692643" cy="12401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CB078-AC8E-4F4C-8F5C-3A250D778B92}">
      <dsp:nvSpPr>
        <dsp:cNvPr id="0" name=""/>
        <dsp:cNvSpPr/>
      </dsp:nvSpPr>
      <dsp:spPr>
        <a:xfrm>
          <a:off x="1952212" y="0"/>
          <a:ext cx="1952212" cy="1474125"/>
        </a:xfrm>
        <a:prstGeom prst="trapezoid">
          <a:avLst>
            <a:gd name="adj" fmla="val 6621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100" kern="1200" dirty="0"/>
            <a:t>العامل العام </a:t>
          </a:r>
          <a:endParaRPr lang="fr-FR" sz="4100" kern="1200" dirty="0"/>
        </a:p>
      </dsp:txBody>
      <dsp:txXfrm>
        <a:off x="1952212" y="0"/>
        <a:ext cx="1952212" cy="1474125"/>
      </dsp:txXfrm>
    </dsp:sp>
    <dsp:sp modelId="{7BFC5A82-F63A-1E46-9F1A-2DFFFC9E3319}">
      <dsp:nvSpPr>
        <dsp:cNvPr id="0" name=""/>
        <dsp:cNvSpPr/>
      </dsp:nvSpPr>
      <dsp:spPr>
        <a:xfrm>
          <a:off x="976106" y="1474125"/>
          <a:ext cx="3904424" cy="1474125"/>
        </a:xfrm>
        <a:prstGeom prst="trapezoid">
          <a:avLst>
            <a:gd name="adj" fmla="val 6621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100" kern="1200" dirty="0"/>
            <a:t>القدرات الرئيسية</a:t>
          </a:r>
          <a:endParaRPr lang="fr-FR" sz="4100" kern="1200" dirty="0"/>
        </a:p>
      </dsp:txBody>
      <dsp:txXfrm>
        <a:off x="1659380" y="1474125"/>
        <a:ext cx="2537876" cy="1474125"/>
      </dsp:txXfrm>
    </dsp:sp>
    <dsp:sp modelId="{544D2C3A-9EF2-6940-9580-5BAC63E76980}">
      <dsp:nvSpPr>
        <dsp:cNvPr id="0" name=""/>
        <dsp:cNvSpPr/>
      </dsp:nvSpPr>
      <dsp:spPr>
        <a:xfrm>
          <a:off x="0" y="2948251"/>
          <a:ext cx="5856637" cy="1474125"/>
        </a:xfrm>
        <a:prstGeom prst="trapezoid">
          <a:avLst>
            <a:gd name="adj" fmla="val 66216"/>
          </a:avLst>
        </a:prstGeom>
        <a:solidFill>
          <a:schemeClr val="accent1">
            <a:lumMod val="50000"/>
            <a:lumOff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100" kern="1200" dirty="0"/>
            <a:t>القدرات الفرعية</a:t>
          </a:r>
          <a:endParaRPr lang="fr-FR" sz="4100" kern="1200" dirty="0"/>
        </a:p>
      </dsp:txBody>
      <dsp:txXfrm>
        <a:off x="1024911" y="2948251"/>
        <a:ext cx="3806814" cy="14741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07CFB-1504-A84D-86AC-23CBAF61D907}">
      <dsp:nvSpPr>
        <dsp:cNvPr id="0" name=""/>
        <dsp:cNvSpPr/>
      </dsp:nvSpPr>
      <dsp:spPr>
        <a:xfrm>
          <a:off x="0" y="3231958"/>
          <a:ext cx="11535904" cy="174165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المكونات </a:t>
          </a:r>
          <a:endParaRPr lang="fr-FR" sz="3600" kern="1200" dirty="0"/>
        </a:p>
      </dsp:txBody>
      <dsp:txXfrm>
        <a:off x="0" y="3231958"/>
        <a:ext cx="3460771" cy="1741651"/>
      </dsp:txXfrm>
    </dsp:sp>
    <dsp:sp modelId="{5C7AD11E-554D-354A-9BC8-1B235C3AB9B3}">
      <dsp:nvSpPr>
        <dsp:cNvPr id="0" name=""/>
        <dsp:cNvSpPr/>
      </dsp:nvSpPr>
      <dsp:spPr>
        <a:xfrm>
          <a:off x="0" y="1221123"/>
          <a:ext cx="11535904" cy="174165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قدرة على التحليل و تقديم بدائل</a:t>
          </a:r>
          <a:endParaRPr lang="fr-FR" sz="3600" kern="1200" dirty="0"/>
        </a:p>
      </dsp:txBody>
      <dsp:txXfrm>
        <a:off x="0" y="1221123"/>
        <a:ext cx="3460771" cy="1741651"/>
      </dsp:txXfrm>
    </dsp:sp>
    <dsp:sp modelId="{068C7E96-D63E-A441-AE00-20E16D5111C9}">
      <dsp:nvSpPr>
        <dsp:cNvPr id="0" name=""/>
        <dsp:cNvSpPr/>
      </dsp:nvSpPr>
      <dsp:spPr>
        <a:xfrm>
          <a:off x="6294446" y="1366261"/>
          <a:ext cx="2177063" cy="1451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1- الذكاء التحليلي</a:t>
          </a:r>
          <a:endParaRPr lang="fr-FR" sz="3300" kern="1200" dirty="0"/>
        </a:p>
      </dsp:txBody>
      <dsp:txXfrm>
        <a:off x="6336955" y="1408770"/>
        <a:ext cx="2092045" cy="1366357"/>
      </dsp:txXfrm>
    </dsp:sp>
    <dsp:sp modelId="{B3D40AFA-3326-7B45-B7FA-CD16B107C027}">
      <dsp:nvSpPr>
        <dsp:cNvPr id="0" name=""/>
        <dsp:cNvSpPr/>
      </dsp:nvSpPr>
      <dsp:spPr>
        <a:xfrm>
          <a:off x="4552795" y="2817637"/>
          <a:ext cx="2830183" cy="580550"/>
        </a:xfrm>
        <a:custGeom>
          <a:avLst/>
          <a:gdLst/>
          <a:ahLst/>
          <a:cxnLst/>
          <a:rect l="0" t="0" r="0" b="0"/>
          <a:pathLst>
            <a:path>
              <a:moveTo>
                <a:pt x="2830183" y="0"/>
              </a:moveTo>
              <a:lnTo>
                <a:pt x="2830183" y="290275"/>
              </a:lnTo>
              <a:lnTo>
                <a:pt x="0" y="290275"/>
              </a:lnTo>
              <a:lnTo>
                <a:pt x="0" y="58055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42200-6891-1343-A592-9352C3D3B75D}">
      <dsp:nvSpPr>
        <dsp:cNvPr id="0" name=""/>
        <dsp:cNvSpPr/>
      </dsp:nvSpPr>
      <dsp:spPr>
        <a:xfrm>
          <a:off x="3464263" y="3398187"/>
          <a:ext cx="2177063" cy="14513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مكونات الأداء و الانجاز</a:t>
          </a:r>
          <a:endParaRPr lang="fr-FR" sz="3300" kern="1200" dirty="0"/>
        </a:p>
      </dsp:txBody>
      <dsp:txXfrm>
        <a:off x="3506772" y="3440696"/>
        <a:ext cx="2092045" cy="1366357"/>
      </dsp:txXfrm>
    </dsp:sp>
    <dsp:sp modelId="{57F4E79D-B797-8B45-BFFC-F8E3A8695474}">
      <dsp:nvSpPr>
        <dsp:cNvPr id="0" name=""/>
        <dsp:cNvSpPr/>
      </dsp:nvSpPr>
      <dsp:spPr>
        <a:xfrm>
          <a:off x="7337258" y="2817637"/>
          <a:ext cx="91440" cy="580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55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98085-53B5-F04C-863F-A51A5DBAB212}">
      <dsp:nvSpPr>
        <dsp:cNvPr id="0" name=""/>
        <dsp:cNvSpPr/>
      </dsp:nvSpPr>
      <dsp:spPr>
        <a:xfrm>
          <a:off x="6294446" y="3398187"/>
          <a:ext cx="2177063" cy="14513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مكونات اكتساب المعرفة</a:t>
          </a:r>
          <a:endParaRPr lang="fr-FR" sz="3300" kern="1200" dirty="0"/>
        </a:p>
      </dsp:txBody>
      <dsp:txXfrm>
        <a:off x="6336955" y="3440696"/>
        <a:ext cx="2092045" cy="1366357"/>
      </dsp:txXfrm>
    </dsp:sp>
    <dsp:sp modelId="{D4F6CE01-4426-2945-8BA0-A047B019304B}">
      <dsp:nvSpPr>
        <dsp:cNvPr id="0" name=""/>
        <dsp:cNvSpPr/>
      </dsp:nvSpPr>
      <dsp:spPr>
        <a:xfrm>
          <a:off x="7382978" y="2817637"/>
          <a:ext cx="2830183" cy="580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75"/>
              </a:lnTo>
              <a:lnTo>
                <a:pt x="2830183" y="290275"/>
              </a:lnTo>
              <a:lnTo>
                <a:pt x="2830183" y="58055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510D1-6938-A648-9929-4EAD4CD3C5E2}">
      <dsp:nvSpPr>
        <dsp:cNvPr id="0" name=""/>
        <dsp:cNvSpPr/>
      </dsp:nvSpPr>
      <dsp:spPr>
        <a:xfrm>
          <a:off x="9124629" y="3398187"/>
          <a:ext cx="2177063" cy="14513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ما وراء المكونات</a:t>
          </a:r>
          <a:endParaRPr lang="fr-FR" sz="3300" kern="1200" dirty="0"/>
        </a:p>
      </dsp:txBody>
      <dsp:txXfrm>
        <a:off x="9167138" y="3440696"/>
        <a:ext cx="2092045" cy="13663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C265D-51E4-CA44-9EF6-4162D9C27FAA}">
      <dsp:nvSpPr>
        <dsp:cNvPr id="0" name=""/>
        <dsp:cNvSpPr/>
      </dsp:nvSpPr>
      <dsp:spPr>
        <a:xfrm>
          <a:off x="5774" y="642143"/>
          <a:ext cx="2393951" cy="23939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2. الذكاء الابداعي</a:t>
          </a:r>
          <a:endParaRPr lang="fr-FR" sz="3300" kern="1200" dirty="0"/>
        </a:p>
      </dsp:txBody>
      <dsp:txXfrm>
        <a:off x="356360" y="992729"/>
        <a:ext cx="1692779" cy="1692779"/>
      </dsp:txXfrm>
    </dsp:sp>
    <dsp:sp modelId="{4C6DE25F-DF7D-0742-956B-14245018F1F6}">
      <dsp:nvSpPr>
        <dsp:cNvPr id="0" name=""/>
        <dsp:cNvSpPr/>
      </dsp:nvSpPr>
      <dsp:spPr>
        <a:xfrm rot="19041445">
          <a:off x="2367437" y="1508754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B1E81-883E-4F43-AFFB-21529487C93D}">
      <dsp:nvSpPr>
        <dsp:cNvPr id="0" name=""/>
        <dsp:cNvSpPr/>
      </dsp:nvSpPr>
      <dsp:spPr>
        <a:xfrm rot="13358555">
          <a:off x="5486517" y="1508754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A9A42-55BB-9D4E-8286-A3BCEC39B209}">
      <dsp:nvSpPr>
        <dsp:cNvPr id="0" name=""/>
        <dsp:cNvSpPr/>
      </dsp:nvSpPr>
      <dsp:spPr>
        <a:xfrm>
          <a:off x="3046092" y="1243866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A78C5-EF71-904F-A402-558831E3D097}">
      <dsp:nvSpPr>
        <dsp:cNvPr id="0" name=""/>
        <dsp:cNvSpPr/>
      </dsp:nvSpPr>
      <dsp:spPr>
        <a:xfrm>
          <a:off x="3325912" y="648614"/>
          <a:ext cx="1984174" cy="11905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القدرة انتاج و توليد</a:t>
          </a:r>
          <a:endParaRPr lang="fr-FR" sz="2500" kern="1200" dirty="0"/>
        </a:p>
      </dsp:txBody>
      <dsp:txXfrm>
        <a:off x="3325912" y="648614"/>
        <a:ext cx="1984174" cy="1190504"/>
      </dsp:txXfrm>
    </dsp:sp>
    <dsp:sp modelId="{6272DC38-33CB-2D48-9760-5C61D1DC99B0}">
      <dsp:nvSpPr>
        <dsp:cNvPr id="0" name=""/>
        <dsp:cNvSpPr/>
      </dsp:nvSpPr>
      <dsp:spPr>
        <a:xfrm>
          <a:off x="5310086" y="1243866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A9943-AD5C-B644-9CFA-7BFC4862DF17}">
      <dsp:nvSpPr>
        <dsp:cNvPr id="0" name=""/>
        <dsp:cNvSpPr/>
      </dsp:nvSpPr>
      <dsp:spPr>
        <a:xfrm rot="2558555">
          <a:off x="2367437" y="2169483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5661A-0C3B-804D-B637-97C81B50E1C9}">
      <dsp:nvSpPr>
        <dsp:cNvPr id="0" name=""/>
        <dsp:cNvSpPr/>
      </dsp:nvSpPr>
      <dsp:spPr>
        <a:xfrm rot="8241445">
          <a:off x="5486517" y="2169483"/>
          <a:ext cx="782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43" y="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000EE-CADE-D04F-88ED-B4DC6EB77EDA}">
      <dsp:nvSpPr>
        <dsp:cNvPr id="0" name=""/>
        <dsp:cNvSpPr/>
      </dsp:nvSpPr>
      <dsp:spPr>
        <a:xfrm>
          <a:off x="3046092" y="2434371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B7EF8-A8CF-BF45-B9A2-AFCA005A1603}">
      <dsp:nvSpPr>
        <dsp:cNvPr id="0" name=""/>
        <dsp:cNvSpPr/>
      </dsp:nvSpPr>
      <dsp:spPr>
        <a:xfrm>
          <a:off x="3325912" y="1839119"/>
          <a:ext cx="1984174" cy="11905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البدائل لحل المشكلة</a:t>
          </a:r>
          <a:endParaRPr lang="fr-FR" sz="2500" kern="1200" dirty="0"/>
        </a:p>
      </dsp:txBody>
      <dsp:txXfrm>
        <a:off x="3325912" y="1839119"/>
        <a:ext cx="1984174" cy="1190504"/>
      </dsp:txXfrm>
    </dsp:sp>
    <dsp:sp modelId="{1B6A3042-5078-4842-9899-85EC9765EEA7}">
      <dsp:nvSpPr>
        <dsp:cNvPr id="0" name=""/>
        <dsp:cNvSpPr/>
      </dsp:nvSpPr>
      <dsp:spPr>
        <a:xfrm>
          <a:off x="5310086" y="2434371"/>
          <a:ext cx="279819" cy="0"/>
        </a:xfrm>
        <a:prstGeom prst="line">
          <a:avLst/>
        </a:pr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B6815-5A5F-F64A-991C-89DF6A15D937}">
      <dsp:nvSpPr>
        <dsp:cNvPr id="0" name=""/>
        <dsp:cNvSpPr/>
      </dsp:nvSpPr>
      <dsp:spPr>
        <a:xfrm>
          <a:off x="6236272" y="642143"/>
          <a:ext cx="2393951" cy="2393951"/>
        </a:xfrm>
        <a:prstGeom prst="ellipse">
          <a:avLst/>
        </a:prstGeom>
        <a:gradFill rotWithShape="0">
          <a:gsLst>
            <a:gs pos="0">
              <a:schemeClr val="accent3">
                <a:hueOff val="-4201291"/>
                <a:satOff val="-23665"/>
                <a:lumOff val="8726"/>
                <a:alphaOff val="0"/>
                <a:tint val="98000"/>
                <a:lumMod val="110000"/>
              </a:schemeClr>
            </a:gs>
            <a:gs pos="84000">
              <a:schemeClr val="accent3">
                <a:hueOff val="-4201291"/>
                <a:satOff val="-23665"/>
                <a:lumOff val="872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القدرة على التعامل مع الجديد</a:t>
          </a:r>
          <a:endParaRPr lang="fr-FR" sz="3300" kern="1200" dirty="0"/>
        </a:p>
      </dsp:txBody>
      <dsp:txXfrm>
        <a:off x="6586858" y="992729"/>
        <a:ext cx="1692779" cy="1692779"/>
      </dsp:txXfrm>
    </dsp:sp>
    <dsp:sp modelId="{7FDF956B-D1F9-0C40-9BBC-D9A0DE7E241C}">
      <dsp:nvSpPr>
        <dsp:cNvPr id="0" name=""/>
        <dsp:cNvSpPr/>
      </dsp:nvSpPr>
      <dsp:spPr>
        <a:xfrm>
          <a:off x="8630224" y="642143"/>
          <a:ext cx="2393951" cy="2393951"/>
        </a:xfrm>
        <a:prstGeom prst="ellipse">
          <a:avLst/>
        </a:prstGeom>
        <a:gradFill rotWithShape="0">
          <a:gsLst>
            <a:gs pos="0">
              <a:schemeClr val="accent3">
                <a:hueOff val="-8402582"/>
                <a:satOff val="-47330"/>
                <a:lumOff val="17451"/>
                <a:alphaOff val="0"/>
                <a:tint val="98000"/>
                <a:lumMod val="110000"/>
              </a:schemeClr>
            </a:gs>
            <a:gs pos="84000">
              <a:schemeClr val="accent3">
                <a:hueOff val="-8402582"/>
                <a:satOff val="-47330"/>
                <a:lumOff val="1745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القدرة على تحويل المهارات المتعلمة</a:t>
          </a:r>
          <a:endParaRPr lang="fr-FR" sz="3300" kern="1200" dirty="0"/>
        </a:p>
      </dsp:txBody>
      <dsp:txXfrm>
        <a:off x="8980810" y="992729"/>
        <a:ext cx="1692779" cy="16927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DD63-7DD3-5147-8ACB-60C0487A47FB}">
      <dsp:nvSpPr>
        <dsp:cNvPr id="0" name=""/>
        <dsp:cNvSpPr/>
      </dsp:nvSpPr>
      <dsp:spPr>
        <a:xfrm>
          <a:off x="3769929" y="-100291"/>
          <a:ext cx="3490091" cy="3490091"/>
        </a:xfrm>
        <a:prstGeom prst="circularArrow">
          <a:avLst>
            <a:gd name="adj1" fmla="val 4668"/>
            <a:gd name="adj2" fmla="val 272909"/>
            <a:gd name="adj3" fmla="val 12798665"/>
            <a:gd name="adj4" fmla="val 18053267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5EE06-74E8-3F43-B73E-5AF6D3F69D11}">
      <dsp:nvSpPr>
        <dsp:cNvPr id="0" name=""/>
        <dsp:cNvSpPr/>
      </dsp:nvSpPr>
      <dsp:spPr>
        <a:xfrm>
          <a:off x="4343581" y="247"/>
          <a:ext cx="2342787" cy="1171393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3. الذكاء العملي</a:t>
          </a:r>
          <a:endParaRPr lang="fr-FR" sz="3200" kern="1200" dirty="0"/>
        </a:p>
      </dsp:txBody>
      <dsp:txXfrm>
        <a:off x="4400764" y="57430"/>
        <a:ext cx="2228421" cy="1057027"/>
      </dsp:txXfrm>
    </dsp:sp>
    <dsp:sp modelId="{40561796-D8AA-274E-805F-5A3553472091}">
      <dsp:nvSpPr>
        <dsp:cNvPr id="0" name=""/>
        <dsp:cNvSpPr/>
      </dsp:nvSpPr>
      <dsp:spPr>
        <a:xfrm>
          <a:off x="5596756" y="1253422"/>
          <a:ext cx="2342787" cy="1171393"/>
        </a:xfrm>
        <a:prstGeom prst="roundRect">
          <a:avLst/>
        </a:prstGeom>
        <a:solidFill>
          <a:schemeClr val="accent3">
            <a:shade val="80000"/>
            <a:hueOff val="101045"/>
            <a:satOff val="-7605"/>
            <a:lumOff val="1004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التكيف مع البيئة</a:t>
          </a:r>
          <a:endParaRPr lang="fr-FR" sz="3200" kern="1200" dirty="0"/>
        </a:p>
      </dsp:txBody>
      <dsp:txXfrm>
        <a:off x="5653939" y="1310605"/>
        <a:ext cx="2228421" cy="1057027"/>
      </dsp:txXfrm>
    </dsp:sp>
    <dsp:sp modelId="{57CA588C-368D-2D46-B67F-4C7AAF5637E7}">
      <dsp:nvSpPr>
        <dsp:cNvPr id="0" name=""/>
        <dsp:cNvSpPr/>
      </dsp:nvSpPr>
      <dsp:spPr>
        <a:xfrm>
          <a:off x="4343581" y="2506596"/>
          <a:ext cx="2342787" cy="1171393"/>
        </a:xfrm>
        <a:prstGeom prst="roundRect">
          <a:avLst/>
        </a:prstGeom>
        <a:solidFill>
          <a:schemeClr val="accent3">
            <a:shade val="80000"/>
            <a:hueOff val="202090"/>
            <a:satOff val="-15210"/>
            <a:lumOff val="2009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تشكيل البيئة</a:t>
          </a:r>
          <a:endParaRPr lang="fr-FR" sz="3200" kern="1200" dirty="0"/>
        </a:p>
      </dsp:txBody>
      <dsp:txXfrm>
        <a:off x="4400764" y="2563779"/>
        <a:ext cx="2228421" cy="1057027"/>
      </dsp:txXfrm>
    </dsp:sp>
    <dsp:sp modelId="{A5086319-4EF9-5046-90A9-6DD5E20FEED3}">
      <dsp:nvSpPr>
        <dsp:cNvPr id="0" name=""/>
        <dsp:cNvSpPr/>
      </dsp:nvSpPr>
      <dsp:spPr>
        <a:xfrm>
          <a:off x="3090406" y="1253422"/>
          <a:ext cx="2342787" cy="1171393"/>
        </a:xfrm>
        <a:prstGeom prst="roundRect">
          <a:avLst/>
        </a:prstGeom>
        <a:solidFill>
          <a:schemeClr val="accent3">
            <a:shade val="80000"/>
            <a:hueOff val="303135"/>
            <a:satOff val="-22815"/>
            <a:lumOff val="3014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الاختيار</a:t>
          </a:r>
          <a:endParaRPr lang="fr-FR" sz="3200" kern="1200" dirty="0"/>
        </a:p>
      </dsp:txBody>
      <dsp:txXfrm>
        <a:off x="3147589" y="1310605"/>
        <a:ext cx="2228421" cy="105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67D41-A8FD-1844-87FA-078C0A926FBF}" type="datetimeFigureOut">
              <a:rPr lang="fr-FR" smtClean="0"/>
              <a:t>26/12/2020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CEC3-C78C-6F4F-8297-E22A265B6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18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439CEF-034F-E941-8A0D-7160500EAB66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33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7CEA-E9D8-1247-853D-324415332479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9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20DE0C-3878-5044-8989-2AB4ACD76F3B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74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BBD7-006A-5E41-927E-C10B6393873A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8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71E3EC-5FC9-E940-A847-66667994185F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0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27A2-ED23-6F45-96ED-CF63BAEC3386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05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A223-256F-EA41-B629-3D50EE258673}" type="datetime1">
              <a:rPr lang="fr-FR" smtClean="0"/>
              <a:t>26/12/2020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7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F8C6-88B0-5F4B-A666-CB310A2FCDB2}" type="datetime1">
              <a:rPr lang="fr-FR" smtClean="0"/>
              <a:t>26/12/2020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53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0A28-F710-2E47-96C0-09C6BB015BC6}" type="datetime1">
              <a:rPr lang="fr-FR" smtClean="0"/>
              <a:t>26/12/2020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92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F60309-6AAB-5447-81AB-120B4C9954A1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77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E326-5967-AD43-9B34-8B5CFD414B94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91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4F3B0E5-1BA9-C246-9586-7D96FD072838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ar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A5D173E-9886-9E42-BB2F-83A44279529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072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C4A46-868D-8B47-8E9A-D25E17BF5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683794"/>
            <a:ext cx="10993549" cy="1475013"/>
          </a:xfrm>
        </p:spPr>
        <p:txBody>
          <a:bodyPr>
            <a:noAutofit/>
          </a:bodyPr>
          <a:lstStyle/>
          <a:p>
            <a:pPr algn="ctr" rtl="1"/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الجمهورية الجزائرية الديمقراطية الشعبية</a:t>
            </a:r>
            <a:br>
              <a:rPr lang="ar-DZ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وزارة التعليم العالي والبحث العلمي </a:t>
            </a:r>
            <a:br>
              <a:rPr lang="fr-F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جامعة وهران 2 أحمد بن أحمد</a:t>
            </a:r>
            <a:br>
              <a:rPr lang="fr-F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-كلية العلوم الأجتماعية-</a:t>
            </a: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0F4D59-D71E-D240-9E98-788BC1697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386" y="2213455"/>
            <a:ext cx="10993546" cy="590321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DZ" b="1" dirty="0"/>
              <a:t> 		المستوى: ل1</a:t>
            </a:r>
            <a:r>
              <a:rPr lang="ar-DZ" dirty="0"/>
              <a:t>            </a:t>
            </a:r>
            <a:r>
              <a:rPr lang="en-GB" dirty="0"/>
              <a:t>                               </a:t>
            </a:r>
            <a:r>
              <a:rPr lang="ar-DZ" dirty="0"/>
              <a:t>                                  		   						  		         </a:t>
            </a:r>
            <a:r>
              <a:rPr lang="ar-DZ" b="1" dirty="0"/>
              <a:t>السداسي : س1</a:t>
            </a:r>
          </a:p>
          <a:p>
            <a:pPr algn="r" rtl="1"/>
            <a:r>
              <a:rPr lang="ar-DZ" b="1" dirty="0"/>
              <a:t>	الميدان: العلوم الاجتماعية و الإنسانية                     </a:t>
            </a:r>
            <a:r>
              <a:rPr lang="en-GB" b="1" dirty="0"/>
              <a:t>                   			</a:t>
            </a:r>
            <a:r>
              <a:rPr lang="ar-SA" b="1" dirty="0"/>
              <a:t>					</a:t>
            </a:r>
            <a:r>
              <a:rPr lang="en-GB" b="1" dirty="0"/>
              <a:t>	</a:t>
            </a:r>
            <a:r>
              <a:rPr lang="ar-SA" b="1" dirty="0"/>
              <a:t>		</a:t>
            </a:r>
            <a:r>
              <a:rPr lang="ar-DZ" b="1" dirty="0"/>
              <a:t> التفرع: العلوم الاجتماعية</a:t>
            </a:r>
            <a:endParaRPr lang="fr-FR" dirty="0"/>
          </a:p>
        </p:txBody>
      </p:sp>
      <p:pic>
        <p:nvPicPr>
          <p:cNvPr id="4" name="Image 3" descr="téléchargement.jfif">
            <a:extLst>
              <a:ext uri="{FF2B5EF4-FFF2-40B4-BE49-F238E27FC236}">
                <a16:creationId xmlns:a16="http://schemas.microsoft.com/office/drawing/2014/main" id="{C1C14136-EC7A-AF46-9306-DFEC2C159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47" y="629146"/>
            <a:ext cx="1917700" cy="86766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3AE316F-5283-5549-83D2-FE09932AFC4E}"/>
              </a:ext>
            </a:extLst>
          </p:cNvPr>
          <p:cNvSpPr txBox="1"/>
          <p:nvPr/>
        </p:nvSpPr>
        <p:spPr>
          <a:xfrm>
            <a:off x="628304" y="3310554"/>
            <a:ext cx="1102262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>
                <a:solidFill>
                  <a:schemeClr val="bg1"/>
                </a:solidFill>
              </a:rPr>
              <a:t>المادة: مدخل إلى علم النفس                              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ar-SA" dirty="0">
                <a:solidFill>
                  <a:schemeClr val="bg1"/>
                </a:solidFill>
              </a:rPr>
              <a:t>                                                                             </a:t>
            </a:r>
            <a:r>
              <a:rPr lang="en-GB" dirty="0">
                <a:solidFill>
                  <a:schemeClr val="bg1"/>
                </a:solidFill>
              </a:rPr>
              <a:t>			  	</a:t>
            </a:r>
            <a:r>
              <a:rPr lang="ar-DZ" dirty="0">
                <a:solidFill>
                  <a:schemeClr val="bg1"/>
                </a:solidFill>
              </a:rPr>
              <a:t>  وحدة أساسية</a:t>
            </a:r>
          </a:p>
          <a:p>
            <a:pPr algn="ctr" rtl="1"/>
            <a:endParaRPr lang="ar-DZ" dirty="0">
              <a:solidFill>
                <a:schemeClr val="bg1"/>
              </a:solidFill>
            </a:endParaRPr>
          </a:p>
          <a:p>
            <a:pPr algn="ctr" rtl="1"/>
            <a:br>
              <a:rPr lang="ar-DZ" sz="1100" dirty="0">
                <a:solidFill>
                  <a:schemeClr val="bg1"/>
                </a:solidFill>
              </a:rPr>
            </a:br>
            <a:r>
              <a:rPr lang="ar-DZ" sz="3200" b="1" dirty="0">
                <a:solidFill>
                  <a:schemeClr val="bg1"/>
                </a:solidFill>
              </a:rPr>
              <a:t>محاضرة رقم 4  </a:t>
            </a:r>
            <a:r>
              <a:rPr lang="ar-DZ" sz="3600" b="1" dirty="0">
                <a:solidFill>
                  <a:schemeClr val="bg1"/>
                </a:solidFill>
              </a:rPr>
              <a:t>"الذكاء”</a:t>
            </a:r>
          </a:p>
          <a:p>
            <a:pPr algn="ctr" rtl="1"/>
            <a:r>
              <a:rPr lang="ar-DZ" sz="3200" b="1" dirty="0">
                <a:solidFill>
                  <a:schemeClr val="bg1"/>
                </a:solidFill>
              </a:rPr>
              <a:t>"الجزء الثاني"</a:t>
            </a:r>
            <a:br>
              <a:rPr lang="en-GB" sz="2000" b="1" dirty="0"/>
            </a:b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A177542-2E24-3141-8C74-3FC8CA8F5436}"/>
              </a:ext>
            </a:extLst>
          </p:cNvPr>
          <p:cNvSpPr txBox="1"/>
          <p:nvPr/>
        </p:nvSpPr>
        <p:spPr>
          <a:xfrm>
            <a:off x="3807575" y="5423905"/>
            <a:ext cx="4576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>
                <a:solidFill>
                  <a:schemeClr val="bg1"/>
                </a:solidFill>
              </a:rPr>
              <a:t>الأستاذة المقدمة: أ. بيلامي عواطف </a:t>
            </a:r>
            <a:br>
              <a:rPr lang="ar-DZ" dirty="0">
                <a:solidFill>
                  <a:schemeClr val="bg1"/>
                </a:solidFill>
              </a:rPr>
            </a:br>
            <a:r>
              <a:rPr lang="ar-DZ" dirty="0">
                <a:solidFill>
                  <a:schemeClr val="bg1"/>
                </a:solidFill>
              </a:rPr>
              <a:t>أساتذة المادة: أ. زيتوني رجاء     أ. بيلامي عواطف</a:t>
            </a:r>
            <a:br>
              <a:rPr lang="ar-DZ" dirty="0">
                <a:solidFill>
                  <a:schemeClr val="bg1"/>
                </a:solidFill>
              </a:rPr>
            </a:br>
            <a:r>
              <a:rPr lang="ar-DZ" b="1" dirty="0">
                <a:solidFill>
                  <a:schemeClr val="bg1"/>
                </a:solidFill>
              </a:rPr>
              <a:t>الفقرة: 11 من 14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7C1BBCB-6305-F345-87D4-7D030C61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8203" y="6675437"/>
            <a:ext cx="6917210" cy="365125"/>
          </a:xfrm>
        </p:spPr>
        <p:txBody>
          <a:bodyPr/>
          <a:lstStyle/>
          <a:p>
            <a:pPr algn="r" rtl="1"/>
            <a:r>
              <a:rPr lang="ar" sz="1100" b="1" dirty="0"/>
              <a:t>رمز المورد: ل1 _ س1 _ وت أس 112_ ف 11/14   /جامعة وهران 2، نوفمبر2020                                                                   "الذكاء"</a:t>
            </a:r>
          </a:p>
          <a:p>
            <a:r>
              <a:rPr lang="ar" dirty="0"/>
              <a:t>
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00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4BC805-A81A-F14B-9E44-09751331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D8573A-0623-E44D-B499-7291C41E2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1790"/>
            <a:ext cx="11029615" cy="4571085"/>
          </a:xfrm>
        </p:spPr>
        <p:txBody>
          <a:bodyPr>
            <a:normAutofit/>
          </a:bodyPr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600" dirty="0"/>
              <a:t>عرف الذكاء بانه "نشاط عقلي موجه نحو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</a:rPr>
              <a:t>التكيف</a:t>
            </a:r>
            <a:r>
              <a:rPr lang="ar-SA" sz="3600" dirty="0"/>
              <a:t> الهادف مع بيئات العالم الحقيقي ذات صلة بحياة الفرد و اختياراتها وتشكلها".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600" dirty="0"/>
              <a:t>اتفق مع </a:t>
            </a:r>
            <a:r>
              <a:rPr lang="en-GB" sz="3600" dirty="0"/>
              <a:t>Gardner </a:t>
            </a:r>
            <a:r>
              <a:rPr lang="ar-SA" sz="3600" dirty="0"/>
              <a:t> على ان الذكاء </a:t>
            </a:r>
            <a:r>
              <a:rPr lang="ar-SA" sz="3600" u="sng" dirty="0">
                <a:solidFill>
                  <a:schemeClr val="accent2">
                    <a:lumMod val="75000"/>
                  </a:schemeClr>
                </a:solidFill>
              </a:rPr>
              <a:t>أوسع بكثير </a:t>
            </a:r>
            <a:r>
              <a:rPr lang="ar-SA" sz="3600" dirty="0"/>
              <a:t>من قدرة عامة واحدة</a:t>
            </a:r>
          </a:p>
          <a:p>
            <a:pPr algn="just" rtl="1"/>
            <a:r>
              <a:rPr lang="ar-SA" sz="3600" dirty="0"/>
              <a:t>اقترح بدلا من ذلك ان ينظر الى بعض أنواع الذكاء لدى </a:t>
            </a:r>
            <a:r>
              <a:rPr lang="en-GB" sz="3600" dirty="0"/>
              <a:t>Gardner</a:t>
            </a:r>
            <a:r>
              <a:rPr lang="ar-SA" sz="3600" dirty="0"/>
              <a:t> على انها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</a:rPr>
              <a:t>مواهب فردية</a:t>
            </a:r>
            <a:endParaRPr lang="fr-F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3C72EB-EB4B-FB47-960C-1B3DDD68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8724" y="6492875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11/14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125640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A0CDE-5ABD-A746-85CE-48AA9B14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26909B-7FE3-0F4A-BA85-3E822F3B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80" y="2180496"/>
            <a:ext cx="11424827" cy="3678303"/>
          </a:xfrm>
        </p:spPr>
        <p:txBody>
          <a:bodyPr>
            <a:normAutofit/>
          </a:bodyPr>
          <a:lstStyle/>
          <a:p>
            <a:pPr marL="0" indent="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36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1.5/ اهم المعالم:</a:t>
            </a:r>
          </a:p>
          <a:p>
            <a:pPr algn="just" rtl="1"/>
            <a:r>
              <a:rPr lang="ar-SA" sz="3600" dirty="0"/>
              <a:t>التركيز على أنواع محددة من القدرات العقلية في قياس الذكاء 		مفهوما ضيقا جدا.</a:t>
            </a:r>
          </a:p>
          <a:p>
            <a:pPr algn="just" rtl="1"/>
            <a:r>
              <a:rPr lang="ar-SA" sz="3600" dirty="0"/>
              <a:t>قياس ذكاء واحد فقط و الحكم على الشخصية من النتيجة يؤدي الى معرفة أحادية للإنسان المفحوص.</a:t>
            </a:r>
          </a:p>
          <a:p>
            <a:pPr marL="0" indent="0" algn="just" rtl="1">
              <a:buNone/>
            </a:pPr>
            <a:r>
              <a:rPr lang="ar-SA" sz="3600" dirty="0"/>
              <a:t>				يجب ان تشتمل الاختبارات على قياس اكثر من ذكاء </a:t>
            </a:r>
            <a:endParaRPr lang="fr-FR" sz="3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738C5A-4E71-DB47-803C-120DA861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2196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  <a:endParaRPr lang="fr-FR" sz="1200" b="1" dirty="0"/>
          </a:p>
        </p:txBody>
      </p:sp>
      <p:sp>
        <p:nvSpPr>
          <p:cNvPr id="5" name="Flèche vers la gauche 4">
            <a:extLst>
              <a:ext uri="{FF2B5EF4-FFF2-40B4-BE49-F238E27FC236}">
                <a16:creationId xmlns:a16="http://schemas.microsoft.com/office/drawing/2014/main" id="{769D3ADD-CBB6-8548-BC78-8DE095E595D6}"/>
              </a:ext>
            </a:extLst>
          </p:cNvPr>
          <p:cNvSpPr/>
          <p:nvPr/>
        </p:nvSpPr>
        <p:spPr>
          <a:xfrm>
            <a:off x="2898183" y="3254644"/>
            <a:ext cx="635431" cy="220075"/>
          </a:xfrm>
          <a:prstGeom prst="leftArrow">
            <a:avLst/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  <p:sp>
        <p:nvSpPr>
          <p:cNvPr id="6" name="Flèche vers la gauche 5">
            <a:extLst>
              <a:ext uri="{FF2B5EF4-FFF2-40B4-BE49-F238E27FC236}">
                <a16:creationId xmlns:a16="http://schemas.microsoft.com/office/drawing/2014/main" id="{20CBFBB5-B77C-BB4B-B03A-E01A7EB2074D}"/>
              </a:ext>
            </a:extLst>
          </p:cNvPr>
          <p:cNvSpPr/>
          <p:nvPr/>
        </p:nvSpPr>
        <p:spPr>
          <a:xfrm>
            <a:off x="9885337" y="5344332"/>
            <a:ext cx="635431" cy="220075"/>
          </a:xfrm>
          <a:prstGeom prst="leftArrow">
            <a:avLst/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1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72F52-670B-504E-94D1-A09C2998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F590F-07D0-7E4E-9954-5A0EA873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21" y="1623112"/>
            <a:ext cx="11344758" cy="1013800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800" b="1" dirty="0"/>
              <a:t>الذكاء الناجح</a:t>
            </a:r>
            <a:r>
              <a:rPr lang="ar-SA" sz="2400" b="1" dirty="0"/>
              <a:t> :</a:t>
            </a:r>
            <a:r>
              <a:rPr lang="ar-SA" sz="2400" dirty="0"/>
              <a:t> يتضمن ثلاثة عوامل مختلفة: الذكاء التحليلي، الذكاء الابداعي (الابتكاري)،الذكاء العملي.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E245C6-006F-BA42-839F-DD1B56B2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4DB65E99-A452-4A4D-A2A9-39D2CCFF1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2557143"/>
              </p:ext>
            </p:extLst>
          </p:nvPr>
        </p:nvGraphicFramePr>
        <p:xfrm>
          <a:off x="232475" y="1332854"/>
          <a:ext cx="11535904" cy="621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36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19EE1-51BB-D541-81AD-696E57DD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EA982EF-F2EA-E94D-B075-89BAD03A1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2501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AFCC41-883E-F845-B12A-CD84F06A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37395" y="6509797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14764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45257-C210-C048-85D1-0205CA6B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AB76504-E887-4642-8124-63C43684F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8486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BE5F09-A944-B44F-A90E-8639D409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1199" y="6492875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11/14   /جامعة وهران 2، نوفمبر2020                                                                   "الذكاء"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70853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CAC68B-778B-4540-9FF3-B86BA51E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5. الذكاء التحليلي، العملي و الإبداعي (الذكاء الثلاثي)     </a:t>
            </a:r>
            <a:r>
              <a:rPr lang="en-GB" dirty="0"/>
              <a:t>sternbeg</a:t>
            </a:r>
            <a:r>
              <a:rPr lang="ar-SA" dirty="0"/>
              <a:t>   </a:t>
            </a:r>
            <a:r>
              <a:rPr lang="ar-SA" b="1" dirty="0"/>
              <a:t>(1973 )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2BC29E-767E-C148-BDFD-3057594C3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3809"/>
          </a:xfrm>
        </p:spPr>
        <p:txBody>
          <a:bodyPr>
            <a:normAutofit/>
          </a:bodyPr>
          <a:lstStyle/>
          <a:p>
            <a:pPr algn="just" rtl="1"/>
            <a:r>
              <a:rPr lang="ar-SA" sz="3600" dirty="0"/>
              <a:t>طور   </a:t>
            </a:r>
            <a:r>
              <a:rPr lang="en-GB" sz="3600" dirty="0"/>
              <a:t> Sternbeg</a:t>
            </a:r>
            <a:r>
              <a:rPr lang="ar-SA" sz="3600" dirty="0"/>
              <a:t>  اختبار اطلق عليه اسم </a:t>
            </a:r>
            <a:r>
              <a:rPr lang="ar-SA" sz="36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"اختبار </a:t>
            </a:r>
            <a:r>
              <a:rPr lang="en-GB" sz="36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STAT</a:t>
            </a:r>
            <a:r>
              <a:rPr lang="ar-SA" sz="36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"</a:t>
            </a:r>
          </a:p>
          <a:p>
            <a:pPr marL="0" indent="0" algn="just" rtl="1">
              <a:buNone/>
            </a:pPr>
            <a:r>
              <a:rPr lang="ar-SA" sz="3600" dirty="0"/>
              <a:t>				عبارة عن حزمة من الأسئلة متعددة الخيارات و التي تقيس كل </a:t>
            </a:r>
            <a:r>
              <a:rPr lang="ar-SA" sz="3600" dirty="0" err="1"/>
              <a:t>الذكاءات</a:t>
            </a:r>
            <a:r>
              <a:rPr lang="ar-SA" sz="3600" dirty="0"/>
              <a:t> الثلاثة بصورة منفصلة (كل ذكاء منهم له مقياسه الخاص)</a:t>
            </a:r>
          </a:p>
          <a:p>
            <a:pPr algn="just" rtl="1"/>
            <a:r>
              <a:rPr lang="ar-SA" sz="3600" dirty="0"/>
              <a:t>تعد هذه النظرية علامة فارقة في فهم طبيعة الذكاء عبر التعرف على العمليات الادراكية الكامنة خلف الذكاء و العوامل المؤثرة فيه</a:t>
            </a:r>
            <a:endParaRPr lang="fr-FR" sz="3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62B674-9FE3-484B-B77E-460313D7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2229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  <a:endParaRPr lang="fr-FR" dirty="0"/>
          </a:p>
        </p:txBody>
      </p:sp>
      <p:sp>
        <p:nvSpPr>
          <p:cNvPr id="5" name="Flèche droite à entaille 4">
            <a:extLst>
              <a:ext uri="{FF2B5EF4-FFF2-40B4-BE49-F238E27FC236}">
                <a16:creationId xmlns:a16="http://schemas.microsoft.com/office/drawing/2014/main" id="{CD8833BB-4123-CA47-B353-4632C3A3DFAD}"/>
              </a:ext>
            </a:extLst>
          </p:cNvPr>
          <p:cNvSpPr/>
          <p:nvPr/>
        </p:nvSpPr>
        <p:spPr>
          <a:xfrm rot="10800000">
            <a:off x="10027404" y="3564611"/>
            <a:ext cx="945396" cy="247973"/>
          </a:xfrm>
          <a:prstGeom prst="notchedRightArrow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7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184EB-5A65-CB46-8E6C-E1658B65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6. النمو العقلي (الذكاء المعرفي)     </a:t>
            </a:r>
            <a:r>
              <a:rPr lang="en-GB" b="1" dirty="0"/>
              <a:t>Jean Piaget</a:t>
            </a:r>
            <a:r>
              <a:rPr lang="ar-SA" dirty="0"/>
              <a:t>   </a:t>
            </a:r>
            <a:r>
              <a:rPr lang="ar-SA" b="1" dirty="0"/>
              <a:t>(1896- 1980 )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0D521A-468E-7E45-A77E-F127BA52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89307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sz="3200" dirty="0"/>
              <a:t>يعرف </a:t>
            </a:r>
            <a:r>
              <a:rPr lang="en-GB" sz="3200" b="1" dirty="0"/>
              <a:t>Piaget</a:t>
            </a:r>
            <a:r>
              <a:rPr lang="ar-SA" sz="3200" dirty="0"/>
              <a:t> الذكاء على انه يتضمن </a:t>
            </a:r>
            <a:r>
              <a:rPr lang="ar-SA" sz="3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التكيف</a:t>
            </a:r>
            <a:r>
              <a:rPr lang="ar-SA" sz="3200" dirty="0"/>
              <a:t> و </a:t>
            </a:r>
            <a:r>
              <a:rPr lang="ar-SA" sz="3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التوازن</a:t>
            </a:r>
            <a:r>
              <a:rPr lang="ar-SA" sz="3200" dirty="0"/>
              <a:t> بين الفرد و محيطه و مجموعة العمليات التي تسمح بهذا التوازن. </a:t>
            </a:r>
          </a:p>
          <a:p>
            <a:pPr marL="0" indent="0" algn="just" rtl="1">
              <a:buNone/>
            </a:pPr>
            <a:r>
              <a:rPr lang="ar-SA" sz="3200" dirty="0"/>
              <a:t>الذكاء			</a:t>
            </a:r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عملية تكيف</a:t>
            </a:r>
          </a:p>
          <a:p>
            <a:pPr marL="0" indent="0" algn="just" rtl="1">
              <a:buNone/>
            </a:pPr>
            <a:r>
              <a:rPr lang="ar-SA" sz="3200" dirty="0"/>
              <a:t>						العقل يؤدي وظائفه مستعملا هاته العملية</a:t>
            </a:r>
          </a:p>
          <a:p>
            <a:pPr algn="just" rtl="1"/>
            <a:r>
              <a:rPr lang="ar-SA" sz="3200" dirty="0"/>
              <a:t>الذكاء </a:t>
            </a:r>
            <a:r>
              <a:rPr lang="ar-SA" sz="3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نشاط عقلي يتغير </a:t>
            </a:r>
            <a:r>
              <a:rPr lang="ar-SA" sz="3200" dirty="0"/>
              <a:t>عندما ينضج الكائن الحي و يكتسب خبرات جديدة في حياته، </a:t>
            </a:r>
          </a:p>
          <a:p>
            <a:pPr marL="0" indent="0" algn="just" rtl="1">
              <a:buNone/>
            </a:pPr>
            <a:r>
              <a:rPr lang="ar-SA" sz="3200" dirty="0"/>
              <a:t>				أي بزيادة النمو المعرفي للفرد يمكنه التعامل مع المعلومات اكثر تعقيدا  و يوظف تفكيره للتكيف مع البيئة</a:t>
            </a: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4A1F41-23F7-9C43-BD4C-5C7C7DC7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</a:t>
            </a:r>
            <a:r>
              <a:rPr lang="ar" dirty="0"/>
              <a:t>ء"</a:t>
            </a:r>
            <a:endParaRPr lang="fr-FR" dirty="0"/>
          </a:p>
        </p:txBody>
      </p:sp>
      <p:sp>
        <p:nvSpPr>
          <p:cNvPr id="5" name="Flèche vers la gauche 4">
            <a:extLst>
              <a:ext uri="{FF2B5EF4-FFF2-40B4-BE49-F238E27FC236}">
                <a16:creationId xmlns:a16="http://schemas.microsoft.com/office/drawing/2014/main" id="{654310E6-6AA8-2049-94F7-EFE6ADB1480E}"/>
              </a:ext>
            </a:extLst>
          </p:cNvPr>
          <p:cNvSpPr/>
          <p:nvPr/>
        </p:nvSpPr>
        <p:spPr>
          <a:xfrm>
            <a:off x="9903417" y="3580108"/>
            <a:ext cx="635431" cy="139485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  <p:sp>
        <p:nvSpPr>
          <p:cNvPr id="6" name="Virage 5">
            <a:extLst>
              <a:ext uri="{FF2B5EF4-FFF2-40B4-BE49-F238E27FC236}">
                <a16:creationId xmlns:a16="http://schemas.microsoft.com/office/drawing/2014/main" id="{3AD36976-18D5-1A4B-9863-B0731A2E5F91}"/>
              </a:ext>
            </a:extLst>
          </p:cNvPr>
          <p:cNvSpPr/>
          <p:nvPr/>
        </p:nvSpPr>
        <p:spPr>
          <a:xfrm rot="10800000">
            <a:off x="8831458" y="3817696"/>
            <a:ext cx="359036" cy="573438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Virage 6">
            <a:extLst>
              <a:ext uri="{FF2B5EF4-FFF2-40B4-BE49-F238E27FC236}">
                <a16:creationId xmlns:a16="http://schemas.microsoft.com/office/drawing/2014/main" id="{A52CC2B3-6B3F-104D-B954-7128DD6EA138}"/>
              </a:ext>
            </a:extLst>
          </p:cNvPr>
          <p:cNvSpPr/>
          <p:nvPr/>
        </p:nvSpPr>
        <p:spPr>
          <a:xfrm rot="10800000">
            <a:off x="9862096" y="5093322"/>
            <a:ext cx="359036" cy="573438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21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AB5DA-D139-3743-ACD1-69ABED74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6. النمو العقلي (الذكاء المعرفي)     </a:t>
            </a:r>
            <a:r>
              <a:rPr lang="en-GB" b="1" dirty="0"/>
              <a:t>Jean Piaget</a:t>
            </a:r>
            <a:r>
              <a:rPr lang="ar-SA" dirty="0"/>
              <a:t>   </a:t>
            </a:r>
            <a:r>
              <a:rPr lang="ar-SA" b="1" dirty="0"/>
              <a:t>(1896- 1980 )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8CC1526-287D-2942-89C8-30EB3C0CA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86535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584EA4-EA02-7745-9632-62D79BBF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3226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447556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DB650-1D07-BB46-AB86-5B252AFA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6. النمو العقلي (الذكاء المعرفي)     </a:t>
            </a:r>
            <a:r>
              <a:rPr lang="en-GB" b="1" dirty="0"/>
              <a:t>Jean Piaget</a:t>
            </a:r>
            <a:r>
              <a:rPr lang="ar-SA" dirty="0"/>
              <a:t>   </a:t>
            </a:r>
            <a:r>
              <a:rPr lang="ar-SA" b="1" dirty="0"/>
              <a:t>(1896- 1980 )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26A6DE7A-64BB-0A42-8FE8-461476D2A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70131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287C8-23D8-A343-921A-F5E764E1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5259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124414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F8125-DAA3-7941-9DA0-FB009579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6. النمو العقلي (الذكاء المعرفي)     </a:t>
            </a:r>
            <a:r>
              <a:rPr lang="en-GB" b="1" dirty="0"/>
              <a:t>Jean Piaget</a:t>
            </a:r>
            <a:r>
              <a:rPr lang="ar-SA" dirty="0"/>
              <a:t>   </a:t>
            </a:r>
            <a:r>
              <a:rPr lang="ar-SA" b="1" dirty="0"/>
              <a:t>(1896- 1980 )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F2289-44A8-EF41-8C29-1AF7B677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1" y="1932525"/>
            <a:ext cx="3381207" cy="48521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2800" b="1" dirty="0"/>
              <a:t>مراحل النمو لدى </a:t>
            </a:r>
            <a:r>
              <a:rPr lang="en-GB" sz="2800" b="1" dirty="0"/>
              <a:t>Piaget</a:t>
            </a:r>
            <a:r>
              <a:rPr lang="ar-SA" sz="2800" b="1" dirty="0"/>
              <a:t>: </a:t>
            </a:r>
            <a:endParaRPr lang="fr-FR" sz="28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083ED9-123E-EE46-BAB3-FAE030ED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8724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450FFCA8-AAAC-364D-8946-15D911FEE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00743"/>
              </p:ext>
            </p:extLst>
          </p:nvPr>
        </p:nvGraphicFramePr>
        <p:xfrm>
          <a:off x="581192" y="2036518"/>
          <a:ext cx="9151744" cy="4807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07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C86ED-6CE2-E646-881D-177F92C3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3. نظرية العوامل الطائفية المتعددة (</a:t>
            </a:r>
            <a:r>
              <a:rPr lang="ar-SA" b="1" dirty="0" err="1"/>
              <a:t>الذكاءات</a:t>
            </a:r>
            <a:r>
              <a:rPr lang="ar-SA" b="1" dirty="0"/>
              <a:t> السبع) </a:t>
            </a:r>
            <a:r>
              <a:rPr lang="en-GB" dirty="0"/>
              <a:t>louis thurston</a:t>
            </a:r>
            <a:r>
              <a:rPr lang="ar-SA" dirty="0"/>
              <a:t>  </a:t>
            </a:r>
            <a:r>
              <a:rPr lang="ar-SA" b="1" dirty="0"/>
              <a:t>(1887-1955 )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0C9FE-FB4B-3A46-90B5-CA74B668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320" y="2369005"/>
            <a:ext cx="6385811" cy="3677536"/>
          </a:xfrm>
          <a:noFill/>
        </p:spPr>
        <p:txBody>
          <a:bodyPr>
            <a:normAutofit/>
          </a:bodyPr>
          <a:lstStyle/>
          <a:p>
            <a:pPr algn="just" rtl="1"/>
            <a:r>
              <a:rPr lang="en-GB" sz="2800" dirty="0"/>
              <a:t>Thurston</a:t>
            </a:r>
            <a:r>
              <a:rPr lang="ar-SA" sz="2800" dirty="0"/>
              <a:t>   1924 لا وجود للعامل العام  في النشاط العقلي</a:t>
            </a:r>
          </a:p>
          <a:p>
            <a:pPr algn="just" rtl="1"/>
            <a:r>
              <a:rPr lang="ar-SA" sz="2800" dirty="0"/>
              <a:t>اكد على وجود 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</a:rPr>
              <a:t>"عوامل طائفة" </a:t>
            </a:r>
            <a:endParaRPr lang="ar-SA" sz="2800" dirty="0"/>
          </a:p>
          <a:p>
            <a:pPr marL="0" indent="0" algn="just" rtl="1">
              <a:buNone/>
            </a:pPr>
            <a:r>
              <a:rPr lang="ar-SA" sz="2800" dirty="0"/>
              <a:t>						تفسر النشاط العقلي</a:t>
            </a:r>
          </a:p>
          <a:p>
            <a:pPr algn="just" rtl="1"/>
            <a:r>
              <a:rPr lang="ar-SA" sz="2800" dirty="0"/>
              <a:t>ادخال التحليل العاملي من الدرجة الثانية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E19222-3CE4-0346-A034-5415FE0E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765" y="6560955"/>
            <a:ext cx="6917210" cy="297045"/>
          </a:xfrm>
        </p:spPr>
        <p:txBody>
          <a:bodyPr/>
          <a:lstStyle/>
          <a:p>
            <a:pPr algn="r" rtl="1"/>
            <a:r>
              <a:rPr lang="ar" sz="1100" b="1" dirty="0"/>
              <a:t>رمز المورد: ل1 _ س1 _ وت أس 112_ ف 11/14   /جامعة وهران 2، نوفمبر2020                                                                   "الذكاء</a:t>
            </a:r>
            <a:r>
              <a:rPr lang="ar" dirty="0"/>
              <a:t>"</a:t>
            </a:r>
            <a:endParaRPr lang="fr-FR" dirty="0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1CE06BC-9ADC-E94D-835A-B7A2A3612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025380"/>
              </p:ext>
            </p:extLst>
          </p:nvPr>
        </p:nvGraphicFramePr>
        <p:xfrm>
          <a:off x="-641930" y="2829877"/>
          <a:ext cx="6940446" cy="3726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7BDD9B1E-EB70-E647-9B25-7E714C78F9B0}"/>
              </a:ext>
            </a:extLst>
          </p:cNvPr>
          <p:cNvSpPr txBox="1"/>
          <p:nvPr/>
        </p:nvSpPr>
        <p:spPr>
          <a:xfrm>
            <a:off x="618562" y="2168950"/>
            <a:ext cx="4272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000" b="1" dirty="0"/>
              <a:t>كل نشاط عقلي يكون محصلة العوامل الثلاثة </a:t>
            </a:r>
            <a:r>
              <a:rPr lang="ar-SA" dirty="0"/>
              <a:t>: </a:t>
            </a:r>
            <a:endParaRPr lang="ar-SA" sz="2000" dirty="0"/>
          </a:p>
        </p:txBody>
      </p:sp>
      <p:sp>
        <p:nvSpPr>
          <p:cNvPr id="10" name="Virage 9">
            <a:extLst>
              <a:ext uri="{FF2B5EF4-FFF2-40B4-BE49-F238E27FC236}">
                <a16:creationId xmlns:a16="http://schemas.microsoft.com/office/drawing/2014/main" id="{4F38A2AB-1877-0C44-B8F1-BE31F2E2A701}"/>
              </a:ext>
            </a:extLst>
          </p:cNvPr>
          <p:cNvSpPr/>
          <p:nvPr/>
        </p:nvSpPr>
        <p:spPr>
          <a:xfrm rot="10800000">
            <a:off x="9236263" y="4327189"/>
            <a:ext cx="495881" cy="496185"/>
          </a:xfrm>
          <a:prstGeom prst="ben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1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13FDB-03AE-AE4E-90EA-90159702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7. نظرية </a:t>
            </a:r>
            <a:r>
              <a:rPr lang="ar-SA" b="1" dirty="0" err="1"/>
              <a:t>الذكاءات</a:t>
            </a:r>
            <a:r>
              <a:rPr lang="ar-SA" b="1" dirty="0"/>
              <a:t> المتعددة.   </a:t>
            </a:r>
            <a:r>
              <a:rPr lang="en-GB" b="1" dirty="0"/>
              <a:t>Gardner</a:t>
            </a:r>
            <a:r>
              <a:rPr lang="ar-SA" b="1" dirty="0"/>
              <a:t>  (1983 )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A73296-5FAF-0B4E-80E1-0CC9AB413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1791"/>
            <a:ext cx="11029615" cy="1584702"/>
          </a:xfrm>
        </p:spPr>
        <p:txBody>
          <a:bodyPr>
            <a:normAutofit/>
          </a:bodyPr>
          <a:lstStyle/>
          <a:p>
            <a:pPr algn="just" rtl="1"/>
            <a:r>
              <a:rPr lang="ar-SA" sz="2400" dirty="0"/>
              <a:t>توصل </a:t>
            </a:r>
            <a:r>
              <a:rPr lang="en-GB" sz="2400" b="1" dirty="0"/>
              <a:t>Gardner</a:t>
            </a:r>
            <a:r>
              <a:rPr lang="ar-SA" sz="2400" b="1" dirty="0"/>
              <a:t> و مجموعة من العلماء ان: للإنسان عدة قدرات من الذكاء			ليس الذكاء عاملا واحدا </a:t>
            </a:r>
          </a:p>
          <a:p>
            <a:pPr algn="just" rtl="1"/>
            <a:r>
              <a:rPr lang="ar-SA" sz="2400" b="1" dirty="0"/>
              <a:t>تعتبر نظرية </a:t>
            </a:r>
            <a:r>
              <a:rPr lang="en-GB" sz="2400" b="1" dirty="0"/>
              <a:t>Gardner</a:t>
            </a:r>
            <a:r>
              <a:rPr lang="ar-SA" sz="2400" b="1" dirty="0"/>
              <a:t> حول </a:t>
            </a:r>
            <a:r>
              <a:rPr lang="ar-SA" sz="2400" b="1" dirty="0" err="1"/>
              <a:t>الذكاءت</a:t>
            </a:r>
            <a:r>
              <a:rPr lang="ar-SA" sz="2400" b="1" dirty="0"/>
              <a:t> المتعددة واحدة من الأفكار الأكثر حداثة التي ظهرت.  </a:t>
            </a:r>
          </a:p>
          <a:p>
            <a:pPr algn="just" rtl="1"/>
            <a:r>
              <a:rPr lang="ar-SA" sz="2400" b="1" dirty="0"/>
              <a:t>تصف النظرية ثمانية أنواع مختلفة من الذكاء على أساس المهارات و القدرات داخل الثقافات المختلفة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2188D7-8FDE-3346-8179-30E8FB0D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772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sp>
        <p:nvSpPr>
          <p:cNvPr id="6" name="Flèche vers la gauche 5">
            <a:extLst>
              <a:ext uri="{FF2B5EF4-FFF2-40B4-BE49-F238E27FC236}">
                <a16:creationId xmlns:a16="http://schemas.microsoft.com/office/drawing/2014/main" id="{2C00C1AF-9377-E042-8288-733FA241C5AB}"/>
              </a:ext>
            </a:extLst>
          </p:cNvPr>
          <p:cNvSpPr/>
          <p:nvPr/>
        </p:nvSpPr>
        <p:spPr>
          <a:xfrm>
            <a:off x="3502618" y="2092273"/>
            <a:ext cx="697424" cy="154983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6FA31AA-0A5A-9249-95D0-1F2BC33823F9}"/>
              </a:ext>
            </a:extLst>
          </p:cNvPr>
          <p:cNvSpPr/>
          <p:nvPr/>
        </p:nvSpPr>
        <p:spPr>
          <a:xfrm>
            <a:off x="8880529" y="3793495"/>
            <a:ext cx="1456840" cy="991891"/>
          </a:xfrm>
          <a:prstGeom prst="round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البصري المكاني</a:t>
            </a:r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FFD0430-37A4-B24F-87D0-1A58E00B5208}"/>
              </a:ext>
            </a:extLst>
          </p:cNvPr>
          <p:cNvSpPr/>
          <p:nvPr/>
        </p:nvSpPr>
        <p:spPr>
          <a:xfrm>
            <a:off x="6829492" y="3793495"/>
            <a:ext cx="1456840" cy="976392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اللغوي اللفظي</a:t>
            </a:r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5B810BB-0639-DA43-AA8C-9C2B26ECA965}"/>
              </a:ext>
            </a:extLst>
          </p:cNvPr>
          <p:cNvSpPr/>
          <p:nvPr/>
        </p:nvSpPr>
        <p:spPr>
          <a:xfrm>
            <a:off x="4448015" y="3855946"/>
            <a:ext cx="1456840" cy="97639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الجسدي الحسي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3BF1385-5438-1944-9177-FCAA89386537}"/>
              </a:ext>
            </a:extLst>
          </p:cNvPr>
          <p:cNvSpPr/>
          <p:nvPr/>
        </p:nvSpPr>
        <p:spPr>
          <a:xfrm>
            <a:off x="4448015" y="5167030"/>
            <a:ext cx="1456840" cy="9763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الخارجي</a:t>
            </a:r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63C0D7C-D2AE-6E43-94FD-40A296DB3A37}"/>
              </a:ext>
            </a:extLst>
          </p:cNvPr>
          <p:cNvSpPr/>
          <p:nvPr/>
        </p:nvSpPr>
        <p:spPr>
          <a:xfrm>
            <a:off x="6829492" y="5120536"/>
            <a:ext cx="1456840" cy="97639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الموسيقي</a:t>
            </a:r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1DD1650-2ADA-B640-B8DD-AFEF494E06DF}"/>
              </a:ext>
            </a:extLst>
          </p:cNvPr>
          <p:cNvSpPr/>
          <p:nvPr/>
        </p:nvSpPr>
        <p:spPr>
          <a:xfrm>
            <a:off x="8880529" y="5105037"/>
            <a:ext cx="1456840" cy="991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الشخصي الداخلي</a:t>
            </a:r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8749E3B-9B09-184D-80F4-BEDA605FC722}"/>
              </a:ext>
            </a:extLst>
          </p:cNvPr>
          <p:cNvSpPr/>
          <p:nvPr/>
        </p:nvSpPr>
        <p:spPr>
          <a:xfrm>
            <a:off x="2528857" y="3855946"/>
            <a:ext cx="1456840" cy="976392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المنطقي الرياضي</a:t>
            </a:r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CC9C295-FE59-D34F-AAA5-FA2DF4CB6DFB}"/>
              </a:ext>
            </a:extLst>
          </p:cNvPr>
          <p:cNvSpPr/>
          <p:nvPr/>
        </p:nvSpPr>
        <p:spPr>
          <a:xfrm>
            <a:off x="2528857" y="5181791"/>
            <a:ext cx="1456840" cy="9763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الذكاء الطبيعي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20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CB58B-F256-E945-9A9B-4E0224B4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7. نظرية </a:t>
            </a:r>
            <a:r>
              <a:rPr lang="ar-SA" b="1" dirty="0" err="1"/>
              <a:t>الذكاءات</a:t>
            </a:r>
            <a:r>
              <a:rPr lang="ar-SA" b="1" dirty="0"/>
              <a:t> المتعددة.   </a:t>
            </a:r>
            <a:r>
              <a:rPr lang="en-GB" b="1" dirty="0"/>
              <a:t>Gardner</a:t>
            </a:r>
            <a:r>
              <a:rPr lang="ar-SA" b="1" dirty="0"/>
              <a:t>  (1983 )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4D9C32-15C5-8D4D-9EEB-6976FE90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/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4000" b="1" dirty="0">
                <a:solidFill>
                  <a:schemeClr val="accent3">
                    <a:lumMod val="75000"/>
                  </a:schemeClr>
                </a:solidFill>
              </a:rPr>
              <a:t>1.7/ اهم المعالم:</a:t>
            </a:r>
          </a:p>
          <a:p>
            <a:pPr algn="just" rtl="1"/>
            <a:r>
              <a:rPr lang="ar-SA" sz="3200" dirty="0"/>
              <a:t>الأطفال يولدون و لديهم كفاءات ذهنية متعددة، منها ما هو قوي، و منها ما هو ضعيف 									من شان التربية الفعالة تقوية ما هو قوي و تنمي ما هو ضعيف. </a:t>
            </a:r>
          </a:p>
          <a:p>
            <a:pPr algn="just" rtl="1"/>
            <a:r>
              <a:rPr lang="ar-SA" sz="3200" dirty="0"/>
              <a:t>لا تقر هذه النظرية بربط الكفاءات الذهنية بعامل الوراثة فقط. </a:t>
            </a:r>
          </a:p>
          <a:p>
            <a:pPr algn="just" rtl="1"/>
            <a:r>
              <a:rPr lang="ar-SA" sz="3200" dirty="0"/>
              <a:t>لا يوجد انسان ولد ذكيا و اخر غبيا 			هناك اختلاف بين البشر في ارتفاع نسبة الذكاء من فرد لآخر</a:t>
            </a: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D9BD3F-C341-CE4D-9A17-5E14C0EE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9755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sp>
        <p:nvSpPr>
          <p:cNvPr id="5" name="Virage 4">
            <a:extLst>
              <a:ext uri="{FF2B5EF4-FFF2-40B4-BE49-F238E27FC236}">
                <a16:creationId xmlns:a16="http://schemas.microsoft.com/office/drawing/2014/main" id="{7AF1AC02-7783-B246-97C6-4AA9860409DA}"/>
              </a:ext>
            </a:extLst>
          </p:cNvPr>
          <p:cNvSpPr/>
          <p:nvPr/>
        </p:nvSpPr>
        <p:spPr>
          <a:xfrm rot="10800000">
            <a:off x="8477573" y="3549111"/>
            <a:ext cx="557938" cy="557939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Flèche vers la gauche 5">
            <a:extLst>
              <a:ext uri="{FF2B5EF4-FFF2-40B4-BE49-F238E27FC236}">
                <a16:creationId xmlns:a16="http://schemas.microsoft.com/office/drawing/2014/main" id="{B8834A3E-7AB9-794C-8B19-7F0FAEC7E589}"/>
              </a:ext>
            </a:extLst>
          </p:cNvPr>
          <p:cNvSpPr/>
          <p:nvPr/>
        </p:nvSpPr>
        <p:spPr>
          <a:xfrm>
            <a:off x="6261315" y="5083445"/>
            <a:ext cx="790414" cy="278969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878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13CB3-1CCF-8D4C-9E43-D231C2BD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7. نظرية </a:t>
            </a:r>
            <a:r>
              <a:rPr lang="ar-SA" b="1" dirty="0" err="1"/>
              <a:t>الذكاءات</a:t>
            </a:r>
            <a:r>
              <a:rPr lang="ar-SA" b="1" dirty="0"/>
              <a:t> المتعددة.   </a:t>
            </a:r>
            <a:r>
              <a:rPr lang="en-GB" b="1" dirty="0"/>
              <a:t>Gardner</a:t>
            </a:r>
            <a:r>
              <a:rPr lang="ar-SA" b="1" dirty="0"/>
              <a:t>  (1983 )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AD514-ADDB-2340-99F0-0AA62435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52" y="1847005"/>
            <a:ext cx="11382206" cy="642195"/>
          </a:xfrm>
        </p:spPr>
        <p:txBody>
          <a:bodyPr>
            <a:normAutofit fontScale="92500" lnSpcReduction="10000"/>
          </a:bodyPr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4000" dirty="0">
                <a:solidFill>
                  <a:schemeClr val="accent3">
                    <a:lumMod val="75000"/>
                  </a:schemeClr>
                </a:solidFill>
              </a:rPr>
              <a:t>2.7/ مبادئ نظرية </a:t>
            </a:r>
            <a:r>
              <a:rPr lang="ar-SA" sz="4000" dirty="0" err="1">
                <a:solidFill>
                  <a:schemeClr val="accent3">
                    <a:lumMod val="75000"/>
                  </a:schemeClr>
                </a:solidFill>
              </a:rPr>
              <a:t>الذكاءات</a:t>
            </a:r>
            <a:r>
              <a:rPr lang="ar-SA" sz="4000" dirty="0">
                <a:solidFill>
                  <a:schemeClr val="accent3">
                    <a:lumMod val="75000"/>
                  </a:schemeClr>
                </a:solidFill>
              </a:rPr>
              <a:t> المتعددة: </a:t>
            </a:r>
            <a:endParaRPr lang="fr-FR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CF2E0B-AB2F-F84A-9D11-0EB2DCC3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934A6F7-C63A-F940-A0C5-FEBDB017A8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255657"/>
              </p:ext>
            </p:extLst>
          </p:nvPr>
        </p:nvGraphicFramePr>
        <p:xfrm>
          <a:off x="449452" y="1922971"/>
          <a:ext cx="7867112" cy="4630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4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68C94-4599-5145-A053-B559C831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3. نظرية العوامل الطائفية المتعددة (</a:t>
            </a:r>
            <a:r>
              <a:rPr lang="ar-SA" b="1" dirty="0" err="1"/>
              <a:t>الذكاءات</a:t>
            </a:r>
            <a:r>
              <a:rPr lang="ar-SA" b="1" dirty="0"/>
              <a:t> السبع) </a:t>
            </a:r>
            <a:r>
              <a:rPr lang="en-GB" dirty="0"/>
              <a:t>louis thurston</a:t>
            </a:r>
            <a:r>
              <a:rPr lang="ar-SA" dirty="0"/>
              <a:t>  </a:t>
            </a:r>
            <a:r>
              <a:rPr lang="ar-SA" b="1" dirty="0"/>
              <a:t>(1887-1955 )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8DE3B2-D6FD-C145-B138-299A0FBE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0654"/>
            <a:ext cx="11029615" cy="4040421"/>
          </a:xfrm>
        </p:spPr>
        <p:txBody>
          <a:bodyPr>
            <a:normAutofit/>
          </a:bodyPr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4400" b="1" dirty="0">
                <a:solidFill>
                  <a:schemeClr val="accent2">
                    <a:lumMod val="75000"/>
                  </a:schemeClr>
                </a:solidFill>
              </a:rPr>
              <a:t>1.3/ اهم المعالم: </a:t>
            </a:r>
          </a:p>
          <a:p>
            <a:pPr algn="r" rtl="1"/>
            <a:r>
              <a:rPr lang="ar-SA" sz="4400" dirty="0"/>
              <a:t>نظرية مختلفة للذكاء :</a:t>
            </a:r>
          </a:p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4400" dirty="0"/>
              <a:t> 		- الذكاء           قدرة واحدة عامة</a:t>
            </a:r>
          </a:p>
          <a:p>
            <a:pPr algn="r" rtl="1"/>
            <a:r>
              <a:rPr lang="ar-SA" sz="4400" dirty="0"/>
              <a:t>	ركزت نظرته على سبع قدرات عقلية</a:t>
            </a:r>
            <a:endParaRPr lang="ar-SA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CAD2CD-66C2-604E-B273-EA46F21E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5258" y="6492875"/>
            <a:ext cx="6917210" cy="365125"/>
          </a:xfrm>
        </p:spPr>
        <p:txBody>
          <a:bodyPr/>
          <a:lstStyle/>
          <a:p>
            <a:pPr algn="r" rtl="1"/>
            <a:r>
              <a:rPr lang="ar" sz="11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sp>
        <p:nvSpPr>
          <p:cNvPr id="6" name="Différent de 5">
            <a:extLst>
              <a:ext uri="{FF2B5EF4-FFF2-40B4-BE49-F238E27FC236}">
                <a16:creationId xmlns:a16="http://schemas.microsoft.com/office/drawing/2014/main" id="{EA8D8080-8D7B-6945-A601-B7BBB1CF01CB}"/>
              </a:ext>
            </a:extLst>
          </p:cNvPr>
          <p:cNvSpPr/>
          <p:nvPr/>
        </p:nvSpPr>
        <p:spPr>
          <a:xfrm>
            <a:off x="8750081" y="4272198"/>
            <a:ext cx="554635" cy="286686"/>
          </a:xfrm>
          <a:prstGeom prst="mathNotEqual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1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1C1E5-9CA7-0948-9B69-0BB73F26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3. نظرية العوامل الطائفية المتعددة (</a:t>
            </a:r>
            <a:r>
              <a:rPr lang="ar-SA" b="1" dirty="0" err="1"/>
              <a:t>الذكاءات</a:t>
            </a:r>
            <a:r>
              <a:rPr lang="ar-SA" b="1" dirty="0"/>
              <a:t> السبع) </a:t>
            </a:r>
            <a:r>
              <a:rPr lang="en-GB" dirty="0"/>
              <a:t>louis thurston</a:t>
            </a:r>
            <a:r>
              <a:rPr lang="ar-SA" dirty="0"/>
              <a:t>  </a:t>
            </a:r>
            <a:r>
              <a:rPr lang="ar-SA" b="1" dirty="0"/>
              <a:t>(1887-1955 )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BB1466-DD65-654D-B0EA-64E1930B5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803035"/>
            <a:ext cx="11029615" cy="742586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err="1"/>
              <a:t>الذكاءات</a:t>
            </a:r>
            <a:r>
              <a:rPr lang="ar-SA" sz="2800" dirty="0"/>
              <a:t> الإنسانية لدى </a:t>
            </a:r>
            <a:r>
              <a:rPr lang="en-GB" sz="2800" dirty="0"/>
              <a:t>Thurston</a:t>
            </a:r>
            <a:r>
              <a:rPr lang="ar-SA" sz="2800" dirty="0"/>
              <a:t> : </a:t>
            </a:r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E1A22F-EF41-6241-AF0D-B8D44F96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01395" y="6397391"/>
            <a:ext cx="6917210" cy="365125"/>
          </a:xfrm>
        </p:spPr>
        <p:txBody>
          <a:bodyPr/>
          <a:lstStyle/>
          <a:p>
            <a:pPr algn="ctr" rtl="1"/>
            <a:r>
              <a:rPr lang="ar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83D89F0-A743-7249-BE4E-93A62C18EA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266865"/>
              </p:ext>
            </p:extLst>
          </p:nvPr>
        </p:nvGraphicFramePr>
        <p:xfrm>
          <a:off x="173220" y="1803034"/>
          <a:ext cx="8128000" cy="5054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59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652A26-9FB9-4044-83F3-B64EF1E2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4. النماذج </a:t>
            </a:r>
            <a:r>
              <a:rPr lang="ar-SA" b="1" dirty="0" err="1"/>
              <a:t>الهيراركية</a:t>
            </a:r>
            <a:r>
              <a:rPr lang="ar-SA" b="1" dirty="0"/>
              <a:t>  </a:t>
            </a:r>
            <a:r>
              <a:rPr lang="ar-SA" sz="3600" b="1" dirty="0"/>
              <a:t>"الهرمية"  </a:t>
            </a:r>
            <a:r>
              <a:rPr lang="en-GB" dirty="0"/>
              <a:t>models </a:t>
            </a:r>
            <a:r>
              <a:rPr lang="en-GB" dirty="0" err="1"/>
              <a:t>hierarchique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D99D4-8A78-C54E-BB12-22D3002A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962" y="2348703"/>
            <a:ext cx="6917210" cy="1013801"/>
          </a:xfr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/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b="1" dirty="0"/>
              <a:t>النموذج الهرمي 		النشاط العقلي و المعرفي 		تنظيم هرمي </a:t>
            </a:r>
            <a:endParaRPr lang="ar-SA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2F6397-9B01-A742-8212-2F1A3D5D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3226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  <a:endParaRPr lang="fr-FR" sz="1200" b="1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64F382E-5976-F743-A909-D92616674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399335"/>
              </p:ext>
            </p:extLst>
          </p:nvPr>
        </p:nvGraphicFramePr>
        <p:xfrm>
          <a:off x="218699" y="1988698"/>
          <a:ext cx="7142997" cy="4504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vers la gauche 5">
            <a:extLst>
              <a:ext uri="{FF2B5EF4-FFF2-40B4-BE49-F238E27FC236}">
                <a16:creationId xmlns:a16="http://schemas.microsoft.com/office/drawing/2014/main" id="{0E8ED234-4181-FF4D-AB99-41CAF5E1FBC0}"/>
              </a:ext>
            </a:extLst>
          </p:cNvPr>
          <p:cNvSpPr/>
          <p:nvPr/>
        </p:nvSpPr>
        <p:spPr>
          <a:xfrm>
            <a:off x="9748434" y="2785947"/>
            <a:ext cx="433952" cy="169706"/>
          </a:xfrm>
          <a:prstGeom prst="leftArrow">
            <a:avLst/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Égal 6">
            <a:extLst>
              <a:ext uri="{FF2B5EF4-FFF2-40B4-BE49-F238E27FC236}">
                <a16:creationId xmlns:a16="http://schemas.microsoft.com/office/drawing/2014/main" id="{28538F33-C396-C240-98A7-BA81F90FC9F5}"/>
              </a:ext>
            </a:extLst>
          </p:cNvPr>
          <p:cNvSpPr/>
          <p:nvPr/>
        </p:nvSpPr>
        <p:spPr>
          <a:xfrm>
            <a:off x="7036232" y="2712980"/>
            <a:ext cx="325464" cy="269922"/>
          </a:xfrm>
          <a:prstGeom prst="mathEqual">
            <a:avLst/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0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D89A7-A849-564A-BDE8-0A7A256E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4. النماذج </a:t>
            </a:r>
            <a:r>
              <a:rPr lang="ar-SA" b="1" dirty="0" err="1"/>
              <a:t>الهيراركية</a:t>
            </a:r>
            <a:r>
              <a:rPr lang="ar-SA" b="1" dirty="0"/>
              <a:t> " </a:t>
            </a:r>
            <a:r>
              <a:rPr lang="ar-SA" sz="3200" b="1" dirty="0"/>
              <a:t>الهرمية"   </a:t>
            </a:r>
            <a:r>
              <a:rPr lang="en-GB" sz="3200" dirty="0"/>
              <a:t> models </a:t>
            </a:r>
            <a:r>
              <a:rPr lang="en-GB" sz="3200" dirty="0" err="1"/>
              <a:t>hierarchique</a:t>
            </a:r>
            <a:r>
              <a:rPr lang="ar-SA" sz="3200" dirty="0"/>
              <a:t>  . </a:t>
            </a:r>
            <a:endParaRPr lang="fr-FR" sz="32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920F94-23FC-E04D-B10F-F0495953C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5505"/>
            <a:ext cx="11998265" cy="2472062"/>
          </a:xfrm>
        </p:spPr>
        <p:txBody>
          <a:bodyPr/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التحليل العاملي للدرجات </a:t>
            </a:r>
            <a:r>
              <a:rPr lang="ar-SA" sz="2400" dirty="0" err="1"/>
              <a:t>العاملية</a:t>
            </a:r>
            <a:r>
              <a:rPr lang="ar-SA" sz="2400" dirty="0"/>
              <a:t> يؤدي الى ظهور عامل عام من الدرجة الثانية يعبر عن الارتباطات الموجبة الموجودة بين العوامل المختلفة.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التنظيم الهرمي للقدرات ينظم القدرات  او العوامل في علاقتها مع بعضها.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تنوعت و تعددت التنظيمات الهرمية للنشاط العقلي و المعرفي من اشهرها: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AB8FF7-4948-BC4E-A3EC-51E4C940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1055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</a:t>
            </a:r>
            <a:r>
              <a:rPr lang="ar" dirty="0"/>
              <a:t>"</a:t>
            </a:r>
            <a:endParaRPr lang="fr-FR" dirty="0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09F6FEE-B604-294A-B439-F86BC52159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833801"/>
              </p:ext>
            </p:extLst>
          </p:nvPr>
        </p:nvGraphicFramePr>
        <p:xfrm>
          <a:off x="1171415" y="3299711"/>
          <a:ext cx="4827717" cy="335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48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C772E-064E-2340-96A4-C91B0224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4. النماذج </a:t>
            </a:r>
            <a:r>
              <a:rPr lang="ar-SA" b="1" dirty="0" err="1"/>
              <a:t>الهيراركية</a:t>
            </a:r>
            <a:r>
              <a:rPr lang="ar-SA" b="1" dirty="0"/>
              <a:t> " </a:t>
            </a:r>
            <a:r>
              <a:rPr lang="ar-SA" sz="3200" b="1" dirty="0"/>
              <a:t>الهرمية"   </a:t>
            </a:r>
            <a:r>
              <a:rPr lang="en-GB" sz="3200" dirty="0"/>
              <a:t> models </a:t>
            </a:r>
            <a:r>
              <a:rPr lang="en-GB" sz="3200" dirty="0" err="1"/>
              <a:t>hierarchique</a:t>
            </a:r>
            <a:r>
              <a:rPr lang="ar-SA" sz="3200" dirty="0"/>
              <a:t>.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C8B96A-0D5B-254E-865F-10A07440B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9478" y="1907087"/>
            <a:ext cx="6124407" cy="424875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1.4/ النموذج  الهرمي ل 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</a:rPr>
              <a:t>Carol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 و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</a:rPr>
              <a:t>Vernon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 (1960): </a:t>
            </a:r>
          </a:p>
          <a:p>
            <a:pPr marL="0" indent="0" algn="just" rtl="1">
              <a:buNone/>
            </a:pPr>
            <a:r>
              <a:rPr lang="ar-SA" sz="20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-</a:t>
            </a:r>
            <a:r>
              <a:rPr lang="ar-SA" sz="2000" b="1" dirty="0"/>
              <a:t> </a:t>
            </a:r>
            <a:r>
              <a:rPr lang="en-GB" sz="2000" b="1" u="sng" dirty="0"/>
              <a:t>Vernon </a:t>
            </a:r>
            <a:r>
              <a:rPr lang="ar-SA" sz="2000" b="1" u="sng" dirty="0"/>
              <a:t>: </a:t>
            </a:r>
          </a:p>
          <a:p>
            <a:pPr algn="just" rtl="1"/>
            <a:r>
              <a:rPr lang="ar-SA" sz="2000" dirty="0"/>
              <a:t>طور نموذج</a:t>
            </a:r>
            <a:r>
              <a:rPr lang="ar-SA" sz="2000" b="1" dirty="0"/>
              <a:t> "</a:t>
            </a:r>
            <a:r>
              <a:rPr lang="ar-SA" sz="2000" b="1" dirty="0" err="1"/>
              <a:t>سبيرمن</a:t>
            </a:r>
            <a:r>
              <a:rPr lang="ar-SA" sz="2000" b="1" dirty="0"/>
              <a:t>" </a:t>
            </a:r>
            <a:r>
              <a:rPr lang="ar-SA" sz="2000" dirty="0"/>
              <a:t>بمعالجة الضعف الأساسي: </a:t>
            </a:r>
            <a:r>
              <a:rPr lang="ar-SA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"تعظيم العامل العام" </a:t>
            </a:r>
          </a:p>
          <a:p>
            <a:pPr algn="just" rtl="1"/>
            <a:r>
              <a:rPr lang="ar-SA" sz="2000" b="1" dirty="0"/>
              <a:t>1950</a:t>
            </a:r>
            <a:r>
              <a:rPr lang="ar-SA" sz="2000" dirty="0"/>
              <a:t> يؤكد إمكانية تحول أي قدرة عامة الى قدرة خاصة </a:t>
            </a:r>
          </a:p>
          <a:p>
            <a:pPr algn="just" rtl="1"/>
            <a:r>
              <a:rPr lang="ar-SA" sz="2000" dirty="0"/>
              <a:t>حذر من العوامل التي تتصف بدرجة عالية من التخصص عند بناء اختبار</a:t>
            </a:r>
          </a:p>
          <a:p>
            <a:pPr algn="just" rtl="1">
              <a:buFontTx/>
              <a:buChar char="-"/>
            </a:pPr>
            <a:r>
              <a:rPr lang="en-GB" sz="2000" b="1" u="sng" dirty="0"/>
              <a:t>Carol</a:t>
            </a:r>
            <a:r>
              <a:rPr lang="ar-SA" sz="2000" b="1" u="sng" dirty="0"/>
              <a:t>: </a:t>
            </a:r>
          </a:p>
          <a:p>
            <a:pPr algn="just" rtl="1"/>
            <a:r>
              <a:rPr lang="ar-SA" sz="2000" dirty="0"/>
              <a:t>من اهم النماذج النظرية الهرمية التي حاولت فهم الذكاء و القدرات المعرفية</a:t>
            </a:r>
          </a:p>
          <a:p>
            <a:pPr algn="just" rtl="1"/>
            <a:r>
              <a:rPr lang="ar-SA" sz="2000" dirty="0"/>
              <a:t>ترتيب هرمي من ثلاث طبقات :</a:t>
            </a: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221A2E-B2FA-D641-9227-743037B9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24AA1956-EDEF-AA45-BD31-D87A3E6D21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53100"/>
              </p:ext>
            </p:extLst>
          </p:nvPr>
        </p:nvGraphicFramePr>
        <p:xfrm>
          <a:off x="108488" y="2244116"/>
          <a:ext cx="5680990" cy="3720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AB662D9-01C8-A74F-96C1-71047E8160D6}"/>
              </a:ext>
            </a:extLst>
          </p:cNvPr>
          <p:cNvSpPr txBox="1"/>
          <p:nvPr/>
        </p:nvSpPr>
        <p:spPr>
          <a:xfrm>
            <a:off x="1955578" y="6262040"/>
            <a:ext cx="2383947" cy="461665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0" algn="ctr" defTabSz="457200" rtl="1" eaLnBrk="1" latinLnBrk="0" hangingPunct="1"/>
            <a:r>
              <a:rPr lang="ar-SA" sz="2400" b="1" dirty="0"/>
              <a:t>نموذج </a:t>
            </a:r>
            <a:r>
              <a:rPr lang="en-GB" sz="2400" b="1" dirty="0"/>
              <a:t>Carol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1348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8EA43E-9C27-3146-B827-C1F8111F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4. النماذج </a:t>
            </a:r>
            <a:r>
              <a:rPr lang="ar-SA" b="1" dirty="0" err="1"/>
              <a:t>الهيراركية</a:t>
            </a:r>
            <a:r>
              <a:rPr lang="ar-SA" b="1" dirty="0"/>
              <a:t> " </a:t>
            </a:r>
            <a:r>
              <a:rPr lang="ar-SA" sz="3200" b="1" dirty="0"/>
              <a:t>الهرمية"   </a:t>
            </a:r>
            <a:r>
              <a:rPr lang="en-GB" sz="3200" dirty="0"/>
              <a:t> models </a:t>
            </a:r>
            <a:r>
              <a:rPr lang="en-GB" sz="3200" dirty="0" err="1"/>
              <a:t>hierarchique</a:t>
            </a:r>
            <a:r>
              <a:rPr lang="ar-SA" sz="3200" dirty="0"/>
              <a:t>.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C09742-FE6E-A246-AE2F-0EAA30D4D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445" y="1899881"/>
            <a:ext cx="2271361" cy="61084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b="1" dirty="0"/>
              <a:t>1.1.4/ اهم المعالم :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6FC985-56D3-3F48-9A5C-EF14CAD6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206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11/14   /جامعة وهران 2، نوفمبر2020                                                                   "الذكاء"</a:t>
            </a:r>
            <a:endParaRPr lang="fr-FR" sz="1200" b="1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EE48C577-BDD0-F64C-8C7C-4A884B181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394285"/>
              </p:ext>
            </p:extLst>
          </p:nvPr>
        </p:nvGraphicFramePr>
        <p:xfrm>
          <a:off x="581192" y="2070498"/>
          <a:ext cx="5856637" cy="442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4C799C5-B156-CC44-8101-DC056B7292BB}"/>
              </a:ext>
            </a:extLst>
          </p:cNvPr>
          <p:cNvSpPr txBox="1"/>
          <p:nvPr/>
        </p:nvSpPr>
        <p:spPr>
          <a:xfrm>
            <a:off x="7072748" y="3429652"/>
            <a:ext cx="2266697" cy="51077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400" b="1" dirty="0"/>
              <a:t>القدرة اللفظية التربوية</a:t>
            </a:r>
            <a:endParaRPr lang="fr-FR" sz="2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5B253B-34FB-414E-B8CA-8D2CEC28C0E1}"/>
              </a:ext>
            </a:extLst>
          </p:cNvPr>
          <p:cNvSpPr txBox="1"/>
          <p:nvPr/>
        </p:nvSpPr>
        <p:spPr>
          <a:xfrm>
            <a:off x="7068437" y="4301093"/>
            <a:ext cx="2493825" cy="51077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400" b="1" dirty="0"/>
              <a:t>القدرة العملية الميكانيكية</a:t>
            </a:r>
            <a:endParaRPr lang="fr-FR" sz="24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E4A512-5018-3648-B0E0-5DF39DBD3A69}"/>
              </a:ext>
            </a:extLst>
          </p:cNvPr>
          <p:cNvSpPr txBox="1"/>
          <p:nvPr/>
        </p:nvSpPr>
        <p:spPr>
          <a:xfrm>
            <a:off x="2493847" y="3005545"/>
            <a:ext cx="1848392" cy="51077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400" b="1" dirty="0"/>
              <a:t>لنموذج "</a:t>
            </a:r>
            <a:r>
              <a:rPr lang="ar-SA" sz="2400" b="1" dirty="0" err="1"/>
              <a:t>سبيرمن</a:t>
            </a:r>
            <a:r>
              <a:rPr lang="ar-SA" sz="2400" b="1" dirty="0"/>
              <a:t>" </a:t>
            </a:r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FDA7F13-0540-4C45-865A-07B9272DA9CC}"/>
              </a:ext>
            </a:extLst>
          </p:cNvPr>
          <p:cNvSpPr txBox="1"/>
          <p:nvPr/>
        </p:nvSpPr>
        <p:spPr>
          <a:xfrm>
            <a:off x="850490" y="5988680"/>
            <a:ext cx="2459511" cy="51077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400" b="1" dirty="0"/>
              <a:t>القدرات الخاصة </a:t>
            </a:r>
            <a:r>
              <a:rPr lang="ar-SA" sz="2400" b="1" dirty="0" err="1"/>
              <a:t>سبيرمن</a:t>
            </a:r>
            <a:endParaRPr lang="fr-FR" sz="24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1E84B8-D326-C747-86BA-F2F536CBAAAF}"/>
              </a:ext>
            </a:extLst>
          </p:cNvPr>
          <p:cNvSpPr txBox="1"/>
          <p:nvPr/>
        </p:nvSpPr>
        <p:spPr>
          <a:xfrm>
            <a:off x="3579300" y="5995262"/>
            <a:ext cx="2516700" cy="510778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400" b="1" dirty="0" err="1"/>
              <a:t>الذكاءات</a:t>
            </a:r>
            <a:r>
              <a:rPr lang="ar-SA" sz="2400" b="1" dirty="0"/>
              <a:t> الإنسانية </a:t>
            </a:r>
            <a:r>
              <a:rPr lang="ar-SA" sz="2400" b="1" dirty="0" err="1"/>
              <a:t>ترستن</a:t>
            </a:r>
            <a:endParaRPr lang="fr-FR" sz="2400" b="1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7A190E25-52D6-4042-AAC5-8408F6133F79}"/>
              </a:ext>
            </a:extLst>
          </p:cNvPr>
          <p:cNvCxnSpPr>
            <a:cxnSpLocks/>
          </p:cNvCxnSpPr>
          <p:nvPr/>
        </p:nvCxnSpPr>
        <p:spPr>
          <a:xfrm flipV="1">
            <a:off x="5076243" y="3685041"/>
            <a:ext cx="1996505" cy="5098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4D01683-A54B-4547-B2DD-4127B6BAB9B5}"/>
              </a:ext>
            </a:extLst>
          </p:cNvPr>
          <p:cNvCxnSpPr>
            <a:cxnSpLocks/>
          </p:cNvCxnSpPr>
          <p:nvPr/>
        </p:nvCxnSpPr>
        <p:spPr>
          <a:xfrm>
            <a:off x="5076243" y="4194895"/>
            <a:ext cx="1992194" cy="361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Plus 35">
            <a:extLst>
              <a:ext uri="{FF2B5EF4-FFF2-40B4-BE49-F238E27FC236}">
                <a16:creationId xmlns:a16="http://schemas.microsoft.com/office/drawing/2014/main" id="{0BE21A66-136C-E94E-8D78-61DE87C2FD53}"/>
              </a:ext>
            </a:extLst>
          </p:cNvPr>
          <p:cNvSpPr/>
          <p:nvPr/>
        </p:nvSpPr>
        <p:spPr>
          <a:xfrm>
            <a:off x="3228752" y="6068088"/>
            <a:ext cx="378583" cy="365126"/>
          </a:xfrm>
          <a:prstGeom prst="mathPl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1AD1A-1637-2641-A75D-EBF75DCE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III</a:t>
            </a:r>
            <a:r>
              <a:rPr lang="ar-SA" b="1" dirty="0"/>
              <a:t> / النظريات المفسرة للذكاء:</a:t>
            </a:r>
            <a:br>
              <a:rPr lang="ar-SA" dirty="0"/>
            </a:br>
            <a:r>
              <a:rPr lang="ar-SA" b="1" dirty="0"/>
              <a:t>4. النماذج </a:t>
            </a:r>
            <a:r>
              <a:rPr lang="ar-SA" b="1" dirty="0" err="1"/>
              <a:t>الهيراركية</a:t>
            </a:r>
            <a:r>
              <a:rPr lang="ar-SA" b="1" dirty="0"/>
              <a:t> " </a:t>
            </a:r>
            <a:r>
              <a:rPr lang="ar-SA" sz="3200" b="1" dirty="0"/>
              <a:t>الهرمية"   </a:t>
            </a:r>
            <a:r>
              <a:rPr lang="en-GB" sz="3200" dirty="0"/>
              <a:t> models </a:t>
            </a:r>
            <a:r>
              <a:rPr lang="en-GB" sz="3200" dirty="0" err="1"/>
              <a:t>hierarchique</a:t>
            </a:r>
            <a:r>
              <a:rPr lang="ar-SA" sz="3200" dirty="0"/>
              <a:t>.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2AC33B-8456-E249-A5C8-27F11538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67213" y="6492875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11/14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D9487543-29E8-064B-90A3-7ED5347EC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28409"/>
              </p:ext>
            </p:extLst>
          </p:nvPr>
        </p:nvGraphicFramePr>
        <p:xfrm>
          <a:off x="581025" y="1952786"/>
          <a:ext cx="11029950" cy="454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3158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{0211E905-5F1F-7C4E-B444-7732E926DF30}tf10001123</Template>
  <TotalTime>767</TotalTime>
  <Words>1851</Words>
  <Application>Microsoft Macintosh PowerPoint</Application>
  <PresentationFormat>Grand écran</PresentationFormat>
  <Paragraphs>182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2</vt:lpstr>
      <vt:lpstr>Dividende</vt:lpstr>
      <vt:lpstr>الجمهورية الجزائرية الديمقراطية الشعبية وزارة التعليم العالي والبحث العلمي  جامعة وهران 2 أحمد بن أحمد -كلية العلوم الأجتماعية-</vt:lpstr>
      <vt:lpstr>III / النظريات المفسرة للذكاء: 3. نظرية العوامل الطائفية المتعددة (الذكاءات السبع) louis thurston  (1887-1955 )</vt:lpstr>
      <vt:lpstr>III / النظريات المفسرة للذكاء: 3. نظرية العوامل الطائفية المتعددة (الذكاءات السبع) louis thurston  (1887-1955 )</vt:lpstr>
      <vt:lpstr>III / النظريات المفسرة للذكاء: 3. نظرية العوامل الطائفية المتعددة (الذكاءات السبع) louis thurston  (1887-1955 )</vt:lpstr>
      <vt:lpstr>III / النظريات المفسرة للذكاء: 4. النماذج الهيراركية  "الهرمية"  models hierarchique</vt:lpstr>
      <vt:lpstr>III / النظريات المفسرة للذكاء: 4. النماذج الهيراركية " الهرمية"    models hierarchique  . </vt:lpstr>
      <vt:lpstr>III / النظريات المفسرة للذكاء: 4. النماذج الهيراركية " الهرمية"    models hierarchique. </vt:lpstr>
      <vt:lpstr>III / النظريات المفسرة للذكاء: 4. النماذج الهيراركية " الهرمية"    models hierarchique. </vt:lpstr>
      <vt:lpstr>III / النظريات المفسرة للذكاء: 4. النماذج الهيراركية " الهرمية"    models hierarchique. 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5. الذكاء التحليلي، العملي و الإبداعي (الذكاء الثلاثي)     sternbeg   (1973 )</vt:lpstr>
      <vt:lpstr>III / النظريات المفسرة للذكاء: 6. النمو العقلي (الذكاء المعرفي)     Jean Piaget   (1896- 1980 )</vt:lpstr>
      <vt:lpstr>III / النظريات المفسرة للذكاء: 6. النمو العقلي (الذكاء المعرفي)     Jean Piaget   (1896- 1980 )</vt:lpstr>
      <vt:lpstr>III / النظريات المفسرة للذكاء: 6. النمو العقلي (الذكاء المعرفي)     Jean Piaget   (1896- 1980 )</vt:lpstr>
      <vt:lpstr>III / النظريات المفسرة للذكاء: 6. النمو العقلي (الذكاء المعرفي)     Jean Piaget   (1896- 1980 )</vt:lpstr>
      <vt:lpstr>III / النظريات المفسرة للذكاء: 7. نظرية الذكاءات المتعددة.   Gardner  (1983 )</vt:lpstr>
      <vt:lpstr>III / النظريات المفسرة للذكاء: 7. نظرية الذكاءات المتعددة.   Gardner  (1983 )</vt:lpstr>
      <vt:lpstr>III / النظريات المفسرة للذكاء: 7. نظرية الذكاءات المتعددة.   Gardner  (1983 )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 جامعة وهران 2 أحمد بن أحمد -كلية العلوم الأجتماعية-</dc:title>
  <dc:creator>Microsoft Office User</dc:creator>
  <cp:lastModifiedBy>Microsoft Office User</cp:lastModifiedBy>
  <cp:revision>46</cp:revision>
  <dcterms:created xsi:type="dcterms:W3CDTF">2020-12-26T01:02:38Z</dcterms:created>
  <dcterms:modified xsi:type="dcterms:W3CDTF">2020-12-26T20:34:59Z</dcterms:modified>
</cp:coreProperties>
</file>