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83"/>
  </p:normalViewPr>
  <p:slideViewPr>
    <p:cSldViewPr snapToGrid="0" snapToObjects="1">
      <p:cViewPr varScale="1">
        <p:scale>
          <a:sx n="100" d="100"/>
          <a:sy n="100" d="100"/>
        </p:scale>
        <p:origin x="4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9E847-A367-9C46-BAE1-347CB90E149D}"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fr-FR"/>
        </a:p>
      </dgm:t>
    </dgm:pt>
    <dgm:pt modelId="{0E42F0CD-0A5C-C54A-B506-07811BB6FF1C}">
      <dgm:prSet/>
      <dgm:spPr/>
      <dgm:t>
        <a:bodyPr/>
        <a:lstStyle/>
        <a:p>
          <a:pPr algn="r"/>
          <a:r>
            <a:rPr lang="ar-SA" dirty="0"/>
            <a:t>بمفهومه الحديث يعرف على انه "الأثر النفسي الذي ينشا مباشرة من انفعال حاسة من الحواس مع مثيرات سواء كانت داخلية او خارجية". </a:t>
          </a:r>
          <a:endParaRPr lang="fr-FR" dirty="0"/>
        </a:p>
      </dgm:t>
    </dgm:pt>
    <dgm:pt modelId="{08ADCCB7-6EA8-B94F-9B85-12D4CFAD106C}" type="parTrans" cxnId="{DEA44175-491E-1342-AA07-2C9719F940D3}">
      <dgm:prSet/>
      <dgm:spPr/>
      <dgm:t>
        <a:bodyPr/>
        <a:lstStyle/>
        <a:p>
          <a:endParaRPr lang="fr-FR"/>
        </a:p>
      </dgm:t>
    </dgm:pt>
    <dgm:pt modelId="{B512487D-47F2-504B-8C59-7E7402C3BBE3}" type="sibTrans" cxnId="{DEA44175-491E-1342-AA07-2C9719F940D3}">
      <dgm:prSet/>
      <dgm:spPr/>
      <dgm:t>
        <a:bodyPr/>
        <a:lstStyle/>
        <a:p>
          <a:endParaRPr lang="fr-FR"/>
        </a:p>
      </dgm:t>
    </dgm:pt>
    <dgm:pt modelId="{02F4E1EB-ACFC-CA48-8350-2DC33DBB224A}">
      <dgm:prSet/>
      <dgm:spPr/>
      <dgm:t>
        <a:bodyPr/>
        <a:lstStyle/>
        <a:p>
          <a:r>
            <a:rPr lang="ar-SA"/>
            <a:t>فالحاسة او العضو الحاس يعتبر بمثابة النوافذ التي يطل منها الفرد على العالم الخارجي. </a:t>
          </a:r>
          <a:endParaRPr lang="fr-FR"/>
        </a:p>
      </dgm:t>
    </dgm:pt>
    <dgm:pt modelId="{FC8F9C3F-F47E-034C-B7D0-7E3186619E51}" type="parTrans" cxnId="{F3F4B1E1-9E99-8D49-BCF0-A6CCAC340317}">
      <dgm:prSet/>
      <dgm:spPr/>
      <dgm:t>
        <a:bodyPr/>
        <a:lstStyle/>
        <a:p>
          <a:endParaRPr lang="fr-FR"/>
        </a:p>
      </dgm:t>
    </dgm:pt>
    <dgm:pt modelId="{A2E96D80-B5FD-1D4A-BA23-AB5B1BC0974B}" type="sibTrans" cxnId="{F3F4B1E1-9E99-8D49-BCF0-A6CCAC340317}">
      <dgm:prSet/>
      <dgm:spPr/>
      <dgm:t>
        <a:bodyPr/>
        <a:lstStyle/>
        <a:p>
          <a:endParaRPr lang="fr-FR"/>
        </a:p>
      </dgm:t>
    </dgm:pt>
    <dgm:pt modelId="{55FFE97E-0A8D-8C4F-B6AC-5E4D15B751B9}" type="pres">
      <dgm:prSet presAssocID="{D579E847-A367-9C46-BAE1-347CB90E149D}" presName="Name0" presStyleCnt="0">
        <dgm:presLayoutVars>
          <dgm:chMax val="7"/>
          <dgm:dir/>
          <dgm:animLvl val="lvl"/>
          <dgm:resizeHandles val="exact"/>
        </dgm:presLayoutVars>
      </dgm:prSet>
      <dgm:spPr/>
    </dgm:pt>
    <dgm:pt modelId="{600C0809-DD21-804B-BEB3-7211A0245509}" type="pres">
      <dgm:prSet presAssocID="{0E42F0CD-0A5C-C54A-B506-07811BB6FF1C}" presName="circle1" presStyleLbl="node1" presStyleIdx="0" presStyleCnt="2"/>
      <dgm:spPr/>
    </dgm:pt>
    <dgm:pt modelId="{D9B3B67D-BAC8-994A-ABD7-05736B4FBEE1}" type="pres">
      <dgm:prSet presAssocID="{0E42F0CD-0A5C-C54A-B506-07811BB6FF1C}" presName="space" presStyleCnt="0"/>
      <dgm:spPr/>
    </dgm:pt>
    <dgm:pt modelId="{3862D3AC-4349-9C41-98D9-046A777BC9BF}" type="pres">
      <dgm:prSet presAssocID="{0E42F0CD-0A5C-C54A-B506-07811BB6FF1C}" presName="rect1" presStyleLbl="alignAcc1" presStyleIdx="0" presStyleCnt="2"/>
      <dgm:spPr/>
    </dgm:pt>
    <dgm:pt modelId="{D7FB67F2-7D07-F746-8B83-FD0DA180DDBA}" type="pres">
      <dgm:prSet presAssocID="{02F4E1EB-ACFC-CA48-8350-2DC33DBB224A}" presName="vertSpace2" presStyleLbl="node1" presStyleIdx="0" presStyleCnt="2"/>
      <dgm:spPr/>
    </dgm:pt>
    <dgm:pt modelId="{1AC43F80-96CC-FC4B-B74D-7BE66ECB27CC}" type="pres">
      <dgm:prSet presAssocID="{02F4E1EB-ACFC-CA48-8350-2DC33DBB224A}" presName="circle2" presStyleLbl="node1" presStyleIdx="1" presStyleCnt="2"/>
      <dgm:spPr/>
    </dgm:pt>
    <dgm:pt modelId="{023CE497-4DF3-D043-8757-B0A2315B741E}" type="pres">
      <dgm:prSet presAssocID="{02F4E1EB-ACFC-CA48-8350-2DC33DBB224A}" presName="rect2" presStyleLbl="alignAcc1" presStyleIdx="1" presStyleCnt="2"/>
      <dgm:spPr/>
    </dgm:pt>
    <dgm:pt modelId="{7E2DFD99-8317-6A48-AEC6-6A3304ADEB9C}" type="pres">
      <dgm:prSet presAssocID="{0E42F0CD-0A5C-C54A-B506-07811BB6FF1C}" presName="rect1ParTxNoCh" presStyleLbl="alignAcc1" presStyleIdx="1" presStyleCnt="2">
        <dgm:presLayoutVars>
          <dgm:chMax val="1"/>
          <dgm:bulletEnabled val="1"/>
        </dgm:presLayoutVars>
      </dgm:prSet>
      <dgm:spPr/>
    </dgm:pt>
    <dgm:pt modelId="{A8BD2D6B-0746-6143-81CF-5D9F2334D51C}" type="pres">
      <dgm:prSet presAssocID="{02F4E1EB-ACFC-CA48-8350-2DC33DBB224A}" presName="rect2ParTxNoCh" presStyleLbl="alignAcc1" presStyleIdx="1" presStyleCnt="2">
        <dgm:presLayoutVars>
          <dgm:chMax val="1"/>
          <dgm:bulletEnabled val="1"/>
        </dgm:presLayoutVars>
      </dgm:prSet>
      <dgm:spPr/>
    </dgm:pt>
  </dgm:ptLst>
  <dgm:cxnLst>
    <dgm:cxn modelId="{AD1A3068-848B-C341-B2EE-D1C602735395}" type="presOf" srcId="{0E42F0CD-0A5C-C54A-B506-07811BB6FF1C}" destId="{3862D3AC-4349-9C41-98D9-046A777BC9BF}" srcOrd="0" destOrd="0" presId="urn:microsoft.com/office/officeart/2005/8/layout/target3"/>
    <dgm:cxn modelId="{DEA44175-491E-1342-AA07-2C9719F940D3}" srcId="{D579E847-A367-9C46-BAE1-347CB90E149D}" destId="{0E42F0CD-0A5C-C54A-B506-07811BB6FF1C}" srcOrd="0" destOrd="0" parTransId="{08ADCCB7-6EA8-B94F-9B85-12D4CFAD106C}" sibTransId="{B512487D-47F2-504B-8C59-7E7402C3BBE3}"/>
    <dgm:cxn modelId="{8EE72C98-5141-2E46-9262-9173ACAF9B09}" type="presOf" srcId="{0E42F0CD-0A5C-C54A-B506-07811BB6FF1C}" destId="{7E2DFD99-8317-6A48-AEC6-6A3304ADEB9C}" srcOrd="1" destOrd="0" presId="urn:microsoft.com/office/officeart/2005/8/layout/target3"/>
    <dgm:cxn modelId="{51E5FDBF-9019-5742-A46D-0D4805022880}" type="presOf" srcId="{02F4E1EB-ACFC-CA48-8350-2DC33DBB224A}" destId="{A8BD2D6B-0746-6143-81CF-5D9F2334D51C}" srcOrd="1" destOrd="0" presId="urn:microsoft.com/office/officeart/2005/8/layout/target3"/>
    <dgm:cxn modelId="{C5C351C2-528E-5D43-8419-FD797844BF1E}" type="presOf" srcId="{02F4E1EB-ACFC-CA48-8350-2DC33DBB224A}" destId="{023CE497-4DF3-D043-8757-B0A2315B741E}" srcOrd="0" destOrd="0" presId="urn:microsoft.com/office/officeart/2005/8/layout/target3"/>
    <dgm:cxn modelId="{F3F4B1E1-9E99-8D49-BCF0-A6CCAC340317}" srcId="{D579E847-A367-9C46-BAE1-347CB90E149D}" destId="{02F4E1EB-ACFC-CA48-8350-2DC33DBB224A}" srcOrd="1" destOrd="0" parTransId="{FC8F9C3F-F47E-034C-B7D0-7E3186619E51}" sibTransId="{A2E96D80-B5FD-1D4A-BA23-AB5B1BC0974B}"/>
    <dgm:cxn modelId="{263996EE-4009-444D-922E-CC2768EDF675}" type="presOf" srcId="{D579E847-A367-9C46-BAE1-347CB90E149D}" destId="{55FFE97E-0A8D-8C4F-B6AC-5E4D15B751B9}" srcOrd="0" destOrd="0" presId="urn:microsoft.com/office/officeart/2005/8/layout/target3"/>
    <dgm:cxn modelId="{D0135210-117E-4647-90AB-293121B84164}" type="presParOf" srcId="{55FFE97E-0A8D-8C4F-B6AC-5E4D15B751B9}" destId="{600C0809-DD21-804B-BEB3-7211A0245509}" srcOrd="0" destOrd="0" presId="urn:microsoft.com/office/officeart/2005/8/layout/target3"/>
    <dgm:cxn modelId="{232AACB9-9ABB-3244-BD3A-A8CBE021920C}" type="presParOf" srcId="{55FFE97E-0A8D-8C4F-B6AC-5E4D15B751B9}" destId="{D9B3B67D-BAC8-994A-ABD7-05736B4FBEE1}" srcOrd="1" destOrd="0" presId="urn:microsoft.com/office/officeart/2005/8/layout/target3"/>
    <dgm:cxn modelId="{B94ABC27-BD25-E54A-AFF8-91E7D05C4F09}" type="presParOf" srcId="{55FFE97E-0A8D-8C4F-B6AC-5E4D15B751B9}" destId="{3862D3AC-4349-9C41-98D9-046A777BC9BF}" srcOrd="2" destOrd="0" presId="urn:microsoft.com/office/officeart/2005/8/layout/target3"/>
    <dgm:cxn modelId="{04127D6B-B90C-F742-9264-FA72E3EC250E}" type="presParOf" srcId="{55FFE97E-0A8D-8C4F-B6AC-5E4D15B751B9}" destId="{D7FB67F2-7D07-F746-8B83-FD0DA180DDBA}" srcOrd="3" destOrd="0" presId="urn:microsoft.com/office/officeart/2005/8/layout/target3"/>
    <dgm:cxn modelId="{5F1633EF-78EB-3844-9E29-9D7B764469CD}" type="presParOf" srcId="{55FFE97E-0A8D-8C4F-B6AC-5E4D15B751B9}" destId="{1AC43F80-96CC-FC4B-B74D-7BE66ECB27CC}" srcOrd="4" destOrd="0" presId="urn:microsoft.com/office/officeart/2005/8/layout/target3"/>
    <dgm:cxn modelId="{CDC17926-67A2-F046-A337-31EFC0AC14D9}" type="presParOf" srcId="{55FFE97E-0A8D-8C4F-B6AC-5E4D15B751B9}" destId="{023CE497-4DF3-D043-8757-B0A2315B741E}" srcOrd="5" destOrd="0" presId="urn:microsoft.com/office/officeart/2005/8/layout/target3"/>
    <dgm:cxn modelId="{AC471D08-BC87-004A-9F20-CC2497EFA81E}" type="presParOf" srcId="{55FFE97E-0A8D-8C4F-B6AC-5E4D15B751B9}" destId="{7E2DFD99-8317-6A48-AEC6-6A3304ADEB9C}" srcOrd="6" destOrd="0" presId="urn:microsoft.com/office/officeart/2005/8/layout/target3"/>
    <dgm:cxn modelId="{24D1F78F-8643-5944-9226-C055C3F9A50B}" type="presParOf" srcId="{55FFE97E-0A8D-8C4F-B6AC-5E4D15B751B9}" destId="{A8BD2D6B-0746-6143-81CF-5D9F2334D51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E43F78-22F3-DA46-B05C-4CD67BA32318}" type="doc">
      <dgm:prSet loTypeId="urn:microsoft.com/office/officeart/2005/8/layout/target3" loCatId="relationship" qsTypeId="urn:microsoft.com/office/officeart/2005/8/quickstyle/3d2" qsCatId="3D" csTypeId="urn:microsoft.com/office/officeart/2005/8/colors/colorful5" csCatId="colorful"/>
      <dgm:spPr/>
      <dgm:t>
        <a:bodyPr/>
        <a:lstStyle/>
        <a:p>
          <a:endParaRPr lang="fr-FR"/>
        </a:p>
      </dgm:t>
    </dgm:pt>
    <dgm:pt modelId="{3DB9480D-0E7E-8946-AC33-45281CBA317B}">
      <dgm:prSet/>
      <dgm:spPr/>
      <dgm:t>
        <a:bodyPr/>
        <a:lstStyle/>
        <a:p>
          <a:r>
            <a:rPr lang="ar-SA"/>
            <a:t>عموما فان "الانتباه يعني قدرة الفرد على اختيار مثير محدد و الاستمرار في التركيز عليه للمدة التي يتطلبها ذلك المثير". </a:t>
          </a:r>
          <a:endParaRPr lang="fr-FR"/>
        </a:p>
      </dgm:t>
    </dgm:pt>
    <dgm:pt modelId="{1154C9D4-720E-4745-AEE2-CEEE4311ADAF}" type="parTrans" cxnId="{8F51476B-C09B-9F48-92BB-7ABD7AF900E5}">
      <dgm:prSet/>
      <dgm:spPr/>
      <dgm:t>
        <a:bodyPr/>
        <a:lstStyle/>
        <a:p>
          <a:endParaRPr lang="fr-FR"/>
        </a:p>
      </dgm:t>
    </dgm:pt>
    <dgm:pt modelId="{FD8052D6-6379-144E-B4B6-53AF77A2AED4}" type="sibTrans" cxnId="{8F51476B-C09B-9F48-92BB-7ABD7AF900E5}">
      <dgm:prSet/>
      <dgm:spPr/>
      <dgm:t>
        <a:bodyPr/>
        <a:lstStyle/>
        <a:p>
          <a:endParaRPr lang="fr-FR"/>
        </a:p>
      </dgm:t>
    </dgm:pt>
    <dgm:pt modelId="{C34F9BAC-783C-A34F-B87E-F5BD6CBE08A0}" type="pres">
      <dgm:prSet presAssocID="{3CE43F78-22F3-DA46-B05C-4CD67BA32318}" presName="Name0" presStyleCnt="0">
        <dgm:presLayoutVars>
          <dgm:chMax val="7"/>
          <dgm:dir/>
          <dgm:animLvl val="lvl"/>
          <dgm:resizeHandles val="exact"/>
        </dgm:presLayoutVars>
      </dgm:prSet>
      <dgm:spPr/>
    </dgm:pt>
    <dgm:pt modelId="{45AA5BF1-FEB4-7446-B8EE-F0C8A62A9591}" type="pres">
      <dgm:prSet presAssocID="{3DB9480D-0E7E-8946-AC33-45281CBA317B}" presName="circle1" presStyleLbl="node1" presStyleIdx="0" presStyleCnt="1"/>
      <dgm:spPr/>
    </dgm:pt>
    <dgm:pt modelId="{7ADA021C-106B-3743-ABAF-855B1369BA1A}" type="pres">
      <dgm:prSet presAssocID="{3DB9480D-0E7E-8946-AC33-45281CBA317B}" presName="space" presStyleCnt="0"/>
      <dgm:spPr/>
    </dgm:pt>
    <dgm:pt modelId="{5AE29EB7-B052-7545-92E4-36B3C4F2701E}" type="pres">
      <dgm:prSet presAssocID="{3DB9480D-0E7E-8946-AC33-45281CBA317B}" presName="rect1" presStyleLbl="alignAcc1" presStyleIdx="0" presStyleCnt="1"/>
      <dgm:spPr/>
    </dgm:pt>
    <dgm:pt modelId="{098960A8-68B9-E24A-A689-6A7FD19221D6}" type="pres">
      <dgm:prSet presAssocID="{3DB9480D-0E7E-8946-AC33-45281CBA317B}" presName="rect1ParTxNoCh" presStyleLbl="alignAcc1" presStyleIdx="0" presStyleCnt="1">
        <dgm:presLayoutVars>
          <dgm:chMax val="1"/>
          <dgm:bulletEnabled val="1"/>
        </dgm:presLayoutVars>
      </dgm:prSet>
      <dgm:spPr/>
    </dgm:pt>
  </dgm:ptLst>
  <dgm:cxnLst>
    <dgm:cxn modelId="{288CE20A-6520-2842-861B-B2897806A647}" type="presOf" srcId="{3CE43F78-22F3-DA46-B05C-4CD67BA32318}" destId="{C34F9BAC-783C-A34F-B87E-F5BD6CBE08A0}" srcOrd="0" destOrd="0" presId="urn:microsoft.com/office/officeart/2005/8/layout/target3"/>
    <dgm:cxn modelId="{8F51476B-C09B-9F48-92BB-7ABD7AF900E5}" srcId="{3CE43F78-22F3-DA46-B05C-4CD67BA32318}" destId="{3DB9480D-0E7E-8946-AC33-45281CBA317B}" srcOrd="0" destOrd="0" parTransId="{1154C9D4-720E-4745-AEE2-CEEE4311ADAF}" sibTransId="{FD8052D6-6379-144E-B4B6-53AF77A2AED4}"/>
    <dgm:cxn modelId="{C418F46B-37C9-664B-8957-3F1D085AA187}" type="presOf" srcId="{3DB9480D-0E7E-8946-AC33-45281CBA317B}" destId="{5AE29EB7-B052-7545-92E4-36B3C4F2701E}" srcOrd="0" destOrd="0" presId="urn:microsoft.com/office/officeart/2005/8/layout/target3"/>
    <dgm:cxn modelId="{A3201C9B-26C1-7C43-96AE-A2F66A865BEE}" type="presOf" srcId="{3DB9480D-0E7E-8946-AC33-45281CBA317B}" destId="{098960A8-68B9-E24A-A689-6A7FD19221D6}" srcOrd="1" destOrd="0" presId="urn:microsoft.com/office/officeart/2005/8/layout/target3"/>
    <dgm:cxn modelId="{A1FD0547-28A7-AB4F-8696-3C87FAA1C5C0}" type="presParOf" srcId="{C34F9BAC-783C-A34F-B87E-F5BD6CBE08A0}" destId="{45AA5BF1-FEB4-7446-B8EE-F0C8A62A9591}" srcOrd="0" destOrd="0" presId="urn:microsoft.com/office/officeart/2005/8/layout/target3"/>
    <dgm:cxn modelId="{0D024B8C-7621-E842-9539-6B195C1BABF9}" type="presParOf" srcId="{C34F9BAC-783C-A34F-B87E-F5BD6CBE08A0}" destId="{7ADA021C-106B-3743-ABAF-855B1369BA1A}" srcOrd="1" destOrd="0" presId="urn:microsoft.com/office/officeart/2005/8/layout/target3"/>
    <dgm:cxn modelId="{5072B082-DA2F-1543-B3FB-B6154435AC50}" type="presParOf" srcId="{C34F9BAC-783C-A34F-B87E-F5BD6CBE08A0}" destId="{5AE29EB7-B052-7545-92E4-36B3C4F2701E}" srcOrd="2" destOrd="0" presId="urn:microsoft.com/office/officeart/2005/8/layout/target3"/>
    <dgm:cxn modelId="{891C6CA5-8F56-D14C-859A-043BBE1D1C02}" type="presParOf" srcId="{C34F9BAC-783C-A34F-B87E-F5BD6CBE08A0}" destId="{098960A8-68B9-E24A-A689-6A7FD19221D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69A184-F0AD-964D-9542-A03C1AD6799E}" type="doc">
      <dgm:prSet loTypeId="urn:microsoft.com/office/officeart/2008/layout/LinedList" loCatId="relationship" qsTypeId="urn:microsoft.com/office/officeart/2005/8/quickstyle/simple5" qsCatId="simple" csTypeId="urn:microsoft.com/office/officeart/2005/8/colors/accent1_2" csCatId="accent1" phldr="1"/>
      <dgm:spPr/>
      <dgm:t>
        <a:bodyPr/>
        <a:lstStyle/>
        <a:p>
          <a:endParaRPr lang="fr-FR"/>
        </a:p>
      </dgm:t>
    </dgm:pt>
    <dgm:pt modelId="{5DBF5E7C-B060-1A4A-9CD9-E5C8CF339B6A}">
      <dgm:prSet/>
      <dgm:spPr/>
      <dgm:t>
        <a:bodyPr/>
        <a:lstStyle/>
        <a:p>
          <a:pPr algn="r" rtl="1"/>
          <a:r>
            <a:rPr lang="ar-SA" dirty="0"/>
            <a:t>- الانتباه استجابة حسية عقلية</a:t>
          </a:r>
          <a:endParaRPr lang="fr-FR" dirty="0"/>
        </a:p>
      </dgm:t>
    </dgm:pt>
    <dgm:pt modelId="{4E3CAFD9-CF8E-D945-B627-22B4CDDDCF45}" type="parTrans" cxnId="{9BB9BD97-B97E-CC4E-84CD-73DD29DB0537}">
      <dgm:prSet/>
      <dgm:spPr/>
      <dgm:t>
        <a:bodyPr/>
        <a:lstStyle/>
        <a:p>
          <a:endParaRPr lang="fr-FR"/>
        </a:p>
      </dgm:t>
    </dgm:pt>
    <dgm:pt modelId="{59885BDA-DA47-9445-890A-0BC121A8C81B}" type="sibTrans" cxnId="{9BB9BD97-B97E-CC4E-84CD-73DD29DB0537}">
      <dgm:prSet/>
      <dgm:spPr/>
      <dgm:t>
        <a:bodyPr/>
        <a:lstStyle/>
        <a:p>
          <a:endParaRPr lang="fr-FR"/>
        </a:p>
      </dgm:t>
    </dgm:pt>
    <dgm:pt modelId="{C9528E61-C325-314C-995C-19FB4ECBEE55}">
      <dgm:prSet/>
      <dgm:spPr/>
      <dgm:t>
        <a:bodyPr/>
        <a:lstStyle/>
        <a:p>
          <a:pPr algn="r" rtl="1"/>
          <a:r>
            <a:rPr lang="ar-SA" dirty="0"/>
            <a:t>- يسمح بالتركيز و مقاومة التشتت</a:t>
          </a:r>
          <a:endParaRPr lang="fr-FR" dirty="0"/>
        </a:p>
      </dgm:t>
    </dgm:pt>
    <dgm:pt modelId="{EAC39CE4-41E2-924C-8853-25CAF9239EDA}" type="parTrans" cxnId="{1385F2A6-2F3E-674C-BDBC-EABD70FC8110}">
      <dgm:prSet/>
      <dgm:spPr/>
      <dgm:t>
        <a:bodyPr/>
        <a:lstStyle/>
        <a:p>
          <a:endParaRPr lang="fr-FR"/>
        </a:p>
      </dgm:t>
    </dgm:pt>
    <dgm:pt modelId="{640A3294-8A3D-7B48-B548-1E03657DDA74}" type="sibTrans" cxnId="{1385F2A6-2F3E-674C-BDBC-EABD70FC8110}">
      <dgm:prSet/>
      <dgm:spPr/>
      <dgm:t>
        <a:bodyPr/>
        <a:lstStyle/>
        <a:p>
          <a:endParaRPr lang="fr-FR"/>
        </a:p>
      </dgm:t>
    </dgm:pt>
    <dgm:pt modelId="{D066E307-AA00-4A4C-AA37-40F225876778}">
      <dgm:prSet/>
      <dgm:spPr/>
      <dgm:t>
        <a:bodyPr/>
        <a:lstStyle/>
        <a:p>
          <a:pPr algn="r" rtl="1"/>
          <a:r>
            <a:rPr lang="ar-SA" dirty="0"/>
            <a:t>- توجيه الشعور مثير معين</a:t>
          </a:r>
          <a:endParaRPr lang="fr-FR" dirty="0"/>
        </a:p>
      </dgm:t>
    </dgm:pt>
    <dgm:pt modelId="{6FD30969-E83A-5F47-97BB-4142827BCE78}" type="parTrans" cxnId="{973B6FA7-8951-FC44-8DA0-728C881CA96A}">
      <dgm:prSet/>
      <dgm:spPr/>
      <dgm:t>
        <a:bodyPr/>
        <a:lstStyle/>
        <a:p>
          <a:endParaRPr lang="fr-FR"/>
        </a:p>
      </dgm:t>
    </dgm:pt>
    <dgm:pt modelId="{7B4E4288-B529-524F-8D2A-27ACC3747CE9}" type="sibTrans" cxnId="{973B6FA7-8951-FC44-8DA0-728C881CA96A}">
      <dgm:prSet/>
      <dgm:spPr/>
      <dgm:t>
        <a:bodyPr/>
        <a:lstStyle/>
        <a:p>
          <a:endParaRPr lang="fr-FR"/>
        </a:p>
      </dgm:t>
    </dgm:pt>
    <dgm:pt modelId="{31BF7019-9AB7-2541-BD72-8029B5FB76C6}">
      <dgm:prSet/>
      <dgm:spPr/>
      <dgm:t>
        <a:bodyPr/>
        <a:lstStyle/>
        <a:p>
          <a:pPr algn="r" rtl="1"/>
          <a:r>
            <a:rPr lang="ar-SA" dirty="0"/>
            <a:t>- عملية عقلية انتقائية للمثيرات ذات علاقة</a:t>
          </a:r>
          <a:endParaRPr lang="fr-FR" dirty="0"/>
        </a:p>
      </dgm:t>
    </dgm:pt>
    <dgm:pt modelId="{0A0D5927-5C19-EA4D-845F-0F267E240685}" type="parTrans" cxnId="{FD52F0A3-0CDC-334E-9DA0-5E4EA16817DC}">
      <dgm:prSet/>
      <dgm:spPr/>
      <dgm:t>
        <a:bodyPr/>
        <a:lstStyle/>
        <a:p>
          <a:endParaRPr lang="fr-FR"/>
        </a:p>
      </dgm:t>
    </dgm:pt>
    <dgm:pt modelId="{6D0A696A-DE98-2845-853C-ED4AF9EAD166}" type="sibTrans" cxnId="{FD52F0A3-0CDC-334E-9DA0-5E4EA16817DC}">
      <dgm:prSet/>
      <dgm:spPr/>
      <dgm:t>
        <a:bodyPr/>
        <a:lstStyle/>
        <a:p>
          <a:endParaRPr lang="fr-FR"/>
        </a:p>
      </dgm:t>
    </dgm:pt>
    <dgm:pt modelId="{FB036B60-7F9C-F042-8761-2658740BDA9F}">
      <dgm:prSet/>
      <dgm:spPr/>
      <dgm:t>
        <a:bodyPr/>
        <a:lstStyle/>
        <a:p>
          <a:pPr algn="r" rtl="1"/>
          <a:r>
            <a:rPr lang="ar-SA" dirty="0"/>
            <a:t>- يرتبط بالإدراك/ عملية التعلم</a:t>
          </a:r>
          <a:endParaRPr lang="fr-FR" dirty="0"/>
        </a:p>
      </dgm:t>
    </dgm:pt>
    <dgm:pt modelId="{54418003-3694-024C-B536-AEA710A7F6D6}" type="parTrans" cxnId="{E120CB08-3455-684D-BDE3-4C316F690663}">
      <dgm:prSet/>
      <dgm:spPr/>
      <dgm:t>
        <a:bodyPr/>
        <a:lstStyle/>
        <a:p>
          <a:endParaRPr lang="fr-FR"/>
        </a:p>
      </dgm:t>
    </dgm:pt>
    <dgm:pt modelId="{2E6B06C3-5CB3-6E43-940A-E8394533611F}" type="sibTrans" cxnId="{E120CB08-3455-684D-BDE3-4C316F690663}">
      <dgm:prSet/>
      <dgm:spPr/>
      <dgm:t>
        <a:bodyPr/>
        <a:lstStyle/>
        <a:p>
          <a:endParaRPr lang="fr-FR"/>
        </a:p>
      </dgm:t>
    </dgm:pt>
    <dgm:pt modelId="{18D0D418-1B47-3B49-9EB6-9CB6F9F9CE03}">
      <dgm:prSet/>
      <dgm:spPr/>
      <dgm:t>
        <a:bodyPr/>
        <a:lstStyle/>
        <a:p>
          <a:pPr algn="r" rtl="1"/>
          <a:r>
            <a:rPr lang="ar-SA" dirty="0"/>
            <a:t>- يتميز بحصر التركيز العقلي نحو الشيء معين</a:t>
          </a:r>
          <a:endParaRPr lang="fr-FR" dirty="0"/>
        </a:p>
      </dgm:t>
    </dgm:pt>
    <dgm:pt modelId="{E6663D3A-37BE-B948-B668-4821B6995C46}" type="parTrans" cxnId="{DE4437A8-EEBA-8548-8973-5DDCEF872BAD}">
      <dgm:prSet/>
      <dgm:spPr/>
      <dgm:t>
        <a:bodyPr/>
        <a:lstStyle/>
        <a:p>
          <a:endParaRPr lang="fr-FR"/>
        </a:p>
      </dgm:t>
    </dgm:pt>
    <dgm:pt modelId="{6A1D8917-6928-9C4D-8C7C-E66C41671C0A}" type="sibTrans" cxnId="{DE4437A8-EEBA-8548-8973-5DDCEF872BAD}">
      <dgm:prSet/>
      <dgm:spPr/>
      <dgm:t>
        <a:bodyPr/>
        <a:lstStyle/>
        <a:p>
          <a:endParaRPr lang="fr-FR"/>
        </a:p>
      </dgm:t>
    </dgm:pt>
    <dgm:pt modelId="{AFC071A8-5B2A-1649-9192-770C65EFABC4}">
      <dgm:prSet/>
      <dgm:spPr/>
      <dgm:t>
        <a:bodyPr/>
        <a:lstStyle/>
        <a:p>
          <a:pPr algn="r" rtl="1"/>
          <a:r>
            <a:rPr lang="ar-SA" dirty="0"/>
            <a:t>- يتميز بالاستجابة الطبيعية للمثيرات الحسية الخارجية</a:t>
          </a:r>
          <a:endParaRPr lang="fr-FR" dirty="0"/>
        </a:p>
      </dgm:t>
    </dgm:pt>
    <dgm:pt modelId="{4E9305CB-2DD6-0649-8C69-E3B914F14E80}" type="parTrans" cxnId="{61120460-1149-ED42-BC18-675304DC5C99}">
      <dgm:prSet/>
      <dgm:spPr/>
      <dgm:t>
        <a:bodyPr/>
        <a:lstStyle/>
        <a:p>
          <a:endParaRPr lang="fr-FR"/>
        </a:p>
      </dgm:t>
    </dgm:pt>
    <dgm:pt modelId="{BE2A0275-54CF-8246-8D73-917BF4B22E89}" type="sibTrans" cxnId="{61120460-1149-ED42-BC18-675304DC5C99}">
      <dgm:prSet/>
      <dgm:spPr/>
      <dgm:t>
        <a:bodyPr/>
        <a:lstStyle/>
        <a:p>
          <a:endParaRPr lang="fr-FR"/>
        </a:p>
      </dgm:t>
    </dgm:pt>
    <dgm:pt modelId="{95768D1A-7F5C-CB46-B37E-F314B4AD4921}">
      <dgm:prSet/>
      <dgm:spPr/>
      <dgm:t>
        <a:bodyPr/>
        <a:lstStyle/>
        <a:p>
          <a:pPr algn="r" rtl="1"/>
          <a:r>
            <a:rPr lang="ar-SA" dirty="0"/>
            <a:t>- يعتبر طاقة عقلية معرفية</a:t>
          </a:r>
          <a:endParaRPr lang="fr-FR" dirty="0"/>
        </a:p>
      </dgm:t>
    </dgm:pt>
    <dgm:pt modelId="{05A17895-DE28-9C48-8395-D7AC526C80DC}" type="parTrans" cxnId="{64620647-C020-8C48-9A35-295C66A3AD56}">
      <dgm:prSet/>
      <dgm:spPr/>
      <dgm:t>
        <a:bodyPr/>
        <a:lstStyle/>
        <a:p>
          <a:endParaRPr lang="fr-FR"/>
        </a:p>
      </dgm:t>
    </dgm:pt>
    <dgm:pt modelId="{BD0E6504-843C-9643-996A-BE0AA1C873DD}" type="sibTrans" cxnId="{64620647-C020-8C48-9A35-295C66A3AD56}">
      <dgm:prSet/>
      <dgm:spPr/>
      <dgm:t>
        <a:bodyPr/>
        <a:lstStyle/>
        <a:p>
          <a:endParaRPr lang="fr-FR"/>
        </a:p>
      </dgm:t>
    </dgm:pt>
    <dgm:pt modelId="{E0EF4F37-F86C-7C48-86DB-51E78F2E8125}" type="pres">
      <dgm:prSet presAssocID="{E169A184-F0AD-964D-9542-A03C1AD6799E}" presName="vert0" presStyleCnt="0">
        <dgm:presLayoutVars>
          <dgm:dir/>
          <dgm:animOne val="branch"/>
          <dgm:animLvl val="lvl"/>
        </dgm:presLayoutVars>
      </dgm:prSet>
      <dgm:spPr/>
    </dgm:pt>
    <dgm:pt modelId="{D149822F-ED97-AA43-ABC0-05D139705489}" type="pres">
      <dgm:prSet presAssocID="{5DBF5E7C-B060-1A4A-9CD9-E5C8CF339B6A}" presName="thickLine" presStyleLbl="alignNode1" presStyleIdx="0" presStyleCnt="8"/>
      <dgm:spPr/>
    </dgm:pt>
    <dgm:pt modelId="{572FD3F7-96D8-DD4B-BB41-ADC30A09CCBA}" type="pres">
      <dgm:prSet presAssocID="{5DBF5E7C-B060-1A4A-9CD9-E5C8CF339B6A}" presName="horz1" presStyleCnt="0"/>
      <dgm:spPr/>
    </dgm:pt>
    <dgm:pt modelId="{5E6977B3-8E64-B844-B0D8-9B02557C27C6}" type="pres">
      <dgm:prSet presAssocID="{5DBF5E7C-B060-1A4A-9CD9-E5C8CF339B6A}" presName="tx1" presStyleLbl="revTx" presStyleIdx="0" presStyleCnt="8"/>
      <dgm:spPr/>
    </dgm:pt>
    <dgm:pt modelId="{BE2B6B1D-B860-1B4B-A081-8437E2B4EB98}" type="pres">
      <dgm:prSet presAssocID="{5DBF5E7C-B060-1A4A-9CD9-E5C8CF339B6A}" presName="vert1" presStyleCnt="0"/>
      <dgm:spPr/>
    </dgm:pt>
    <dgm:pt modelId="{7A0D5E99-DAE3-FA40-99AB-AD398EF972D1}" type="pres">
      <dgm:prSet presAssocID="{C9528E61-C325-314C-995C-19FB4ECBEE55}" presName="thickLine" presStyleLbl="alignNode1" presStyleIdx="1" presStyleCnt="8"/>
      <dgm:spPr/>
    </dgm:pt>
    <dgm:pt modelId="{6BB2BFB8-8569-3647-A7F0-4975C108998D}" type="pres">
      <dgm:prSet presAssocID="{C9528E61-C325-314C-995C-19FB4ECBEE55}" presName="horz1" presStyleCnt="0"/>
      <dgm:spPr/>
    </dgm:pt>
    <dgm:pt modelId="{72C7C44A-2EBC-1C4E-9DFC-741AEAB77E2E}" type="pres">
      <dgm:prSet presAssocID="{C9528E61-C325-314C-995C-19FB4ECBEE55}" presName="tx1" presStyleLbl="revTx" presStyleIdx="1" presStyleCnt="8"/>
      <dgm:spPr/>
    </dgm:pt>
    <dgm:pt modelId="{882369AE-8C63-FC4B-B634-55FFD75FB55C}" type="pres">
      <dgm:prSet presAssocID="{C9528E61-C325-314C-995C-19FB4ECBEE55}" presName="vert1" presStyleCnt="0"/>
      <dgm:spPr/>
    </dgm:pt>
    <dgm:pt modelId="{FA9B740C-D465-F942-B7CF-CBFDB7E5138A}" type="pres">
      <dgm:prSet presAssocID="{D066E307-AA00-4A4C-AA37-40F225876778}" presName="thickLine" presStyleLbl="alignNode1" presStyleIdx="2" presStyleCnt="8"/>
      <dgm:spPr/>
    </dgm:pt>
    <dgm:pt modelId="{41373046-9B0B-FB41-BDFE-A6FF0C0313D0}" type="pres">
      <dgm:prSet presAssocID="{D066E307-AA00-4A4C-AA37-40F225876778}" presName="horz1" presStyleCnt="0"/>
      <dgm:spPr/>
    </dgm:pt>
    <dgm:pt modelId="{7DAAD1D1-94F8-E346-B064-2411C9646E7B}" type="pres">
      <dgm:prSet presAssocID="{D066E307-AA00-4A4C-AA37-40F225876778}" presName="tx1" presStyleLbl="revTx" presStyleIdx="2" presStyleCnt="8"/>
      <dgm:spPr/>
    </dgm:pt>
    <dgm:pt modelId="{FF2BA9D1-ADCD-8A47-A3CA-5DD7E8BAA32D}" type="pres">
      <dgm:prSet presAssocID="{D066E307-AA00-4A4C-AA37-40F225876778}" presName="vert1" presStyleCnt="0"/>
      <dgm:spPr/>
    </dgm:pt>
    <dgm:pt modelId="{CE403360-D03A-634B-B124-18FFCFC4C9A2}" type="pres">
      <dgm:prSet presAssocID="{31BF7019-9AB7-2541-BD72-8029B5FB76C6}" presName="thickLine" presStyleLbl="alignNode1" presStyleIdx="3" presStyleCnt="8"/>
      <dgm:spPr/>
    </dgm:pt>
    <dgm:pt modelId="{872412F6-7E92-2B4F-9A29-30C7B8F4BCC0}" type="pres">
      <dgm:prSet presAssocID="{31BF7019-9AB7-2541-BD72-8029B5FB76C6}" presName="horz1" presStyleCnt="0"/>
      <dgm:spPr/>
    </dgm:pt>
    <dgm:pt modelId="{DD09494E-BA66-5043-8DEE-796968D96801}" type="pres">
      <dgm:prSet presAssocID="{31BF7019-9AB7-2541-BD72-8029B5FB76C6}" presName="tx1" presStyleLbl="revTx" presStyleIdx="3" presStyleCnt="8"/>
      <dgm:spPr/>
    </dgm:pt>
    <dgm:pt modelId="{4E7E4492-83A8-5F4B-B33D-8F59C7762A12}" type="pres">
      <dgm:prSet presAssocID="{31BF7019-9AB7-2541-BD72-8029B5FB76C6}" presName="vert1" presStyleCnt="0"/>
      <dgm:spPr/>
    </dgm:pt>
    <dgm:pt modelId="{55647E76-F726-C343-A060-1897B5386A98}" type="pres">
      <dgm:prSet presAssocID="{FB036B60-7F9C-F042-8761-2658740BDA9F}" presName="thickLine" presStyleLbl="alignNode1" presStyleIdx="4" presStyleCnt="8"/>
      <dgm:spPr/>
    </dgm:pt>
    <dgm:pt modelId="{B08D2189-8C22-F640-8603-30BBE953AB58}" type="pres">
      <dgm:prSet presAssocID="{FB036B60-7F9C-F042-8761-2658740BDA9F}" presName="horz1" presStyleCnt="0"/>
      <dgm:spPr/>
    </dgm:pt>
    <dgm:pt modelId="{D850AEF2-926F-9441-9314-2FCA7A99D2F0}" type="pres">
      <dgm:prSet presAssocID="{FB036B60-7F9C-F042-8761-2658740BDA9F}" presName="tx1" presStyleLbl="revTx" presStyleIdx="4" presStyleCnt="8"/>
      <dgm:spPr/>
    </dgm:pt>
    <dgm:pt modelId="{4DF62B7D-07F9-3E47-9941-DDB8BA3B50EE}" type="pres">
      <dgm:prSet presAssocID="{FB036B60-7F9C-F042-8761-2658740BDA9F}" presName="vert1" presStyleCnt="0"/>
      <dgm:spPr/>
    </dgm:pt>
    <dgm:pt modelId="{767554DC-0651-1748-9BC0-ADBCDFF31FEA}" type="pres">
      <dgm:prSet presAssocID="{18D0D418-1B47-3B49-9EB6-9CB6F9F9CE03}" presName="thickLine" presStyleLbl="alignNode1" presStyleIdx="5" presStyleCnt="8"/>
      <dgm:spPr/>
    </dgm:pt>
    <dgm:pt modelId="{494A5A67-67BA-1643-8B6A-994C9FEE0026}" type="pres">
      <dgm:prSet presAssocID="{18D0D418-1B47-3B49-9EB6-9CB6F9F9CE03}" presName="horz1" presStyleCnt="0"/>
      <dgm:spPr/>
    </dgm:pt>
    <dgm:pt modelId="{7E7174A4-14FE-F140-9829-EDA443644FD6}" type="pres">
      <dgm:prSet presAssocID="{18D0D418-1B47-3B49-9EB6-9CB6F9F9CE03}" presName="tx1" presStyleLbl="revTx" presStyleIdx="5" presStyleCnt="8"/>
      <dgm:spPr/>
    </dgm:pt>
    <dgm:pt modelId="{A2117520-967B-7C45-83DF-AC53867D0090}" type="pres">
      <dgm:prSet presAssocID="{18D0D418-1B47-3B49-9EB6-9CB6F9F9CE03}" presName="vert1" presStyleCnt="0"/>
      <dgm:spPr/>
    </dgm:pt>
    <dgm:pt modelId="{50F4CC6D-4DD2-8846-8073-4AD3EE05B0E0}" type="pres">
      <dgm:prSet presAssocID="{AFC071A8-5B2A-1649-9192-770C65EFABC4}" presName="thickLine" presStyleLbl="alignNode1" presStyleIdx="6" presStyleCnt="8"/>
      <dgm:spPr/>
    </dgm:pt>
    <dgm:pt modelId="{C0D61839-8020-9342-9416-D1CF3332DF6D}" type="pres">
      <dgm:prSet presAssocID="{AFC071A8-5B2A-1649-9192-770C65EFABC4}" presName="horz1" presStyleCnt="0"/>
      <dgm:spPr/>
    </dgm:pt>
    <dgm:pt modelId="{28E546B6-D875-A84F-9F04-E093B3EF70F0}" type="pres">
      <dgm:prSet presAssocID="{AFC071A8-5B2A-1649-9192-770C65EFABC4}" presName="tx1" presStyleLbl="revTx" presStyleIdx="6" presStyleCnt="8"/>
      <dgm:spPr/>
    </dgm:pt>
    <dgm:pt modelId="{4DB7CF28-7E42-4D4F-A609-54F4DBFCADD2}" type="pres">
      <dgm:prSet presAssocID="{AFC071A8-5B2A-1649-9192-770C65EFABC4}" presName="vert1" presStyleCnt="0"/>
      <dgm:spPr/>
    </dgm:pt>
    <dgm:pt modelId="{28847708-F2CA-6947-80A6-8F6C51D792C7}" type="pres">
      <dgm:prSet presAssocID="{95768D1A-7F5C-CB46-B37E-F314B4AD4921}" presName="thickLine" presStyleLbl="alignNode1" presStyleIdx="7" presStyleCnt="8"/>
      <dgm:spPr/>
    </dgm:pt>
    <dgm:pt modelId="{0E55DA3E-83C9-764E-BC2B-EB02A9525879}" type="pres">
      <dgm:prSet presAssocID="{95768D1A-7F5C-CB46-B37E-F314B4AD4921}" presName="horz1" presStyleCnt="0"/>
      <dgm:spPr/>
    </dgm:pt>
    <dgm:pt modelId="{962F6DC7-4888-FA42-AF3D-33F0DB7BCF62}" type="pres">
      <dgm:prSet presAssocID="{95768D1A-7F5C-CB46-B37E-F314B4AD4921}" presName="tx1" presStyleLbl="revTx" presStyleIdx="7" presStyleCnt="8"/>
      <dgm:spPr/>
    </dgm:pt>
    <dgm:pt modelId="{7D96E7E1-B96D-0849-8477-B531A036A461}" type="pres">
      <dgm:prSet presAssocID="{95768D1A-7F5C-CB46-B37E-F314B4AD4921}" presName="vert1" presStyleCnt="0"/>
      <dgm:spPr/>
    </dgm:pt>
  </dgm:ptLst>
  <dgm:cxnLst>
    <dgm:cxn modelId="{E120CB08-3455-684D-BDE3-4C316F690663}" srcId="{E169A184-F0AD-964D-9542-A03C1AD6799E}" destId="{FB036B60-7F9C-F042-8761-2658740BDA9F}" srcOrd="4" destOrd="0" parTransId="{54418003-3694-024C-B536-AEA710A7F6D6}" sibTransId="{2E6B06C3-5CB3-6E43-940A-E8394533611F}"/>
    <dgm:cxn modelId="{07E02538-761E-8B48-BD52-753574FE00EC}" type="presOf" srcId="{31BF7019-9AB7-2541-BD72-8029B5FB76C6}" destId="{DD09494E-BA66-5043-8DEE-796968D96801}" srcOrd="0" destOrd="0" presId="urn:microsoft.com/office/officeart/2008/layout/LinedList"/>
    <dgm:cxn modelId="{3655AE42-E9EE-304C-8750-108FC0C6A7EE}" type="presOf" srcId="{FB036B60-7F9C-F042-8761-2658740BDA9F}" destId="{D850AEF2-926F-9441-9314-2FCA7A99D2F0}" srcOrd="0" destOrd="0" presId="urn:microsoft.com/office/officeart/2008/layout/LinedList"/>
    <dgm:cxn modelId="{64620647-C020-8C48-9A35-295C66A3AD56}" srcId="{E169A184-F0AD-964D-9542-A03C1AD6799E}" destId="{95768D1A-7F5C-CB46-B37E-F314B4AD4921}" srcOrd="7" destOrd="0" parTransId="{05A17895-DE28-9C48-8395-D7AC526C80DC}" sibTransId="{BD0E6504-843C-9643-996A-BE0AA1C873DD}"/>
    <dgm:cxn modelId="{61120460-1149-ED42-BC18-675304DC5C99}" srcId="{E169A184-F0AD-964D-9542-A03C1AD6799E}" destId="{AFC071A8-5B2A-1649-9192-770C65EFABC4}" srcOrd="6" destOrd="0" parTransId="{4E9305CB-2DD6-0649-8C69-E3B914F14E80}" sibTransId="{BE2A0275-54CF-8246-8D73-917BF4B22E89}"/>
    <dgm:cxn modelId="{7909D568-1645-EC42-8616-A15700E07EA3}" type="presOf" srcId="{C9528E61-C325-314C-995C-19FB4ECBEE55}" destId="{72C7C44A-2EBC-1C4E-9DFC-741AEAB77E2E}" srcOrd="0" destOrd="0" presId="urn:microsoft.com/office/officeart/2008/layout/LinedList"/>
    <dgm:cxn modelId="{4E49E692-8558-764A-BEA0-4E2CBA0F90E5}" type="presOf" srcId="{95768D1A-7F5C-CB46-B37E-F314B4AD4921}" destId="{962F6DC7-4888-FA42-AF3D-33F0DB7BCF62}" srcOrd="0" destOrd="0" presId="urn:microsoft.com/office/officeart/2008/layout/LinedList"/>
    <dgm:cxn modelId="{9BB9BD97-B97E-CC4E-84CD-73DD29DB0537}" srcId="{E169A184-F0AD-964D-9542-A03C1AD6799E}" destId="{5DBF5E7C-B060-1A4A-9CD9-E5C8CF339B6A}" srcOrd="0" destOrd="0" parTransId="{4E3CAFD9-CF8E-D945-B627-22B4CDDDCF45}" sibTransId="{59885BDA-DA47-9445-890A-0BC121A8C81B}"/>
    <dgm:cxn modelId="{B3F1EC9C-31D7-5842-9FBD-8DB2439A0A87}" type="presOf" srcId="{D066E307-AA00-4A4C-AA37-40F225876778}" destId="{7DAAD1D1-94F8-E346-B064-2411C9646E7B}" srcOrd="0" destOrd="0" presId="urn:microsoft.com/office/officeart/2008/layout/LinedList"/>
    <dgm:cxn modelId="{FD52F0A3-0CDC-334E-9DA0-5E4EA16817DC}" srcId="{E169A184-F0AD-964D-9542-A03C1AD6799E}" destId="{31BF7019-9AB7-2541-BD72-8029B5FB76C6}" srcOrd="3" destOrd="0" parTransId="{0A0D5927-5C19-EA4D-845F-0F267E240685}" sibTransId="{6D0A696A-DE98-2845-853C-ED4AF9EAD166}"/>
    <dgm:cxn modelId="{1385F2A6-2F3E-674C-BDBC-EABD70FC8110}" srcId="{E169A184-F0AD-964D-9542-A03C1AD6799E}" destId="{C9528E61-C325-314C-995C-19FB4ECBEE55}" srcOrd="1" destOrd="0" parTransId="{EAC39CE4-41E2-924C-8853-25CAF9239EDA}" sibTransId="{640A3294-8A3D-7B48-B548-1E03657DDA74}"/>
    <dgm:cxn modelId="{973B6FA7-8951-FC44-8DA0-728C881CA96A}" srcId="{E169A184-F0AD-964D-9542-A03C1AD6799E}" destId="{D066E307-AA00-4A4C-AA37-40F225876778}" srcOrd="2" destOrd="0" parTransId="{6FD30969-E83A-5F47-97BB-4142827BCE78}" sibTransId="{7B4E4288-B529-524F-8D2A-27ACC3747CE9}"/>
    <dgm:cxn modelId="{DE4437A8-EEBA-8548-8973-5DDCEF872BAD}" srcId="{E169A184-F0AD-964D-9542-A03C1AD6799E}" destId="{18D0D418-1B47-3B49-9EB6-9CB6F9F9CE03}" srcOrd="5" destOrd="0" parTransId="{E6663D3A-37BE-B948-B668-4821B6995C46}" sibTransId="{6A1D8917-6928-9C4D-8C7C-E66C41671C0A}"/>
    <dgm:cxn modelId="{EC51AABE-CFF8-7442-94B4-469695FC765E}" type="presOf" srcId="{5DBF5E7C-B060-1A4A-9CD9-E5C8CF339B6A}" destId="{5E6977B3-8E64-B844-B0D8-9B02557C27C6}" srcOrd="0" destOrd="0" presId="urn:microsoft.com/office/officeart/2008/layout/LinedList"/>
    <dgm:cxn modelId="{82CA92D9-6380-A847-BC6B-FD9B8DC3AF1A}" type="presOf" srcId="{18D0D418-1B47-3B49-9EB6-9CB6F9F9CE03}" destId="{7E7174A4-14FE-F140-9829-EDA443644FD6}" srcOrd="0" destOrd="0" presId="urn:microsoft.com/office/officeart/2008/layout/LinedList"/>
    <dgm:cxn modelId="{095B01E6-2B22-C245-A8FF-F57B49FE3ABD}" type="presOf" srcId="{AFC071A8-5B2A-1649-9192-770C65EFABC4}" destId="{28E546B6-D875-A84F-9F04-E093B3EF70F0}" srcOrd="0" destOrd="0" presId="urn:microsoft.com/office/officeart/2008/layout/LinedList"/>
    <dgm:cxn modelId="{967152FF-1E60-A54A-9BFD-87921EB63515}" type="presOf" srcId="{E169A184-F0AD-964D-9542-A03C1AD6799E}" destId="{E0EF4F37-F86C-7C48-86DB-51E78F2E8125}" srcOrd="0" destOrd="0" presId="urn:microsoft.com/office/officeart/2008/layout/LinedList"/>
    <dgm:cxn modelId="{D128372A-09C3-2643-959C-E9FC0811A3A8}" type="presParOf" srcId="{E0EF4F37-F86C-7C48-86DB-51E78F2E8125}" destId="{D149822F-ED97-AA43-ABC0-05D139705489}" srcOrd="0" destOrd="0" presId="urn:microsoft.com/office/officeart/2008/layout/LinedList"/>
    <dgm:cxn modelId="{D25A9AE6-C67E-E542-B199-7503387AF4AC}" type="presParOf" srcId="{E0EF4F37-F86C-7C48-86DB-51E78F2E8125}" destId="{572FD3F7-96D8-DD4B-BB41-ADC30A09CCBA}" srcOrd="1" destOrd="0" presId="urn:microsoft.com/office/officeart/2008/layout/LinedList"/>
    <dgm:cxn modelId="{E0E66DCE-03D0-BD4E-93D9-E3C3A0C1289F}" type="presParOf" srcId="{572FD3F7-96D8-DD4B-BB41-ADC30A09CCBA}" destId="{5E6977B3-8E64-B844-B0D8-9B02557C27C6}" srcOrd="0" destOrd="0" presId="urn:microsoft.com/office/officeart/2008/layout/LinedList"/>
    <dgm:cxn modelId="{0D1530EE-7253-EB48-9BF0-CC53FCD0E9B9}" type="presParOf" srcId="{572FD3F7-96D8-DD4B-BB41-ADC30A09CCBA}" destId="{BE2B6B1D-B860-1B4B-A081-8437E2B4EB98}" srcOrd="1" destOrd="0" presId="urn:microsoft.com/office/officeart/2008/layout/LinedList"/>
    <dgm:cxn modelId="{4F01380A-D4CA-3945-BBEC-523523B4CA42}" type="presParOf" srcId="{E0EF4F37-F86C-7C48-86DB-51E78F2E8125}" destId="{7A0D5E99-DAE3-FA40-99AB-AD398EF972D1}" srcOrd="2" destOrd="0" presId="urn:microsoft.com/office/officeart/2008/layout/LinedList"/>
    <dgm:cxn modelId="{FB927F6D-A0FA-6E42-9E02-F6DB1D04BEF4}" type="presParOf" srcId="{E0EF4F37-F86C-7C48-86DB-51E78F2E8125}" destId="{6BB2BFB8-8569-3647-A7F0-4975C108998D}" srcOrd="3" destOrd="0" presId="urn:microsoft.com/office/officeart/2008/layout/LinedList"/>
    <dgm:cxn modelId="{7B6D53D1-000D-594A-81D1-4141F7FC23FE}" type="presParOf" srcId="{6BB2BFB8-8569-3647-A7F0-4975C108998D}" destId="{72C7C44A-2EBC-1C4E-9DFC-741AEAB77E2E}" srcOrd="0" destOrd="0" presId="urn:microsoft.com/office/officeart/2008/layout/LinedList"/>
    <dgm:cxn modelId="{D2F9C165-CEEF-AC45-BC45-50D7CFC767F9}" type="presParOf" srcId="{6BB2BFB8-8569-3647-A7F0-4975C108998D}" destId="{882369AE-8C63-FC4B-B634-55FFD75FB55C}" srcOrd="1" destOrd="0" presId="urn:microsoft.com/office/officeart/2008/layout/LinedList"/>
    <dgm:cxn modelId="{DC34F4AD-0E98-7346-8C4E-6B8D788BD92B}" type="presParOf" srcId="{E0EF4F37-F86C-7C48-86DB-51E78F2E8125}" destId="{FA9B740C-D465-F942-B7CF-CBFDB7E5138A}" srcOrd="4" destOrd="0" presId="urn:microsoft.com/office/officeart/2008/layout/LinedList"/>
    <dgm:cxn modelId="{CB5DA1E1-ABB3-3749-AEF2-511B96308766}" type="presParOf" srcId="{E0EF4F37-F86C-7C48-86DB-51E78F2E8125}" destId="{41373046-9B0B-FB41-BDFE-A6FF0C0313D0}" srcOrd="5" destOrd="0" presId="urn:microsoft.com/office/officeart/2008/layout/LinedList"/>
    <dgm:cxn modelId="{3441D978-ACBB-9C43-884F-F652DEE7E495}" type="presParOf" srcId="{41373046-9B0B-FB41-BDFE-A6FF0C0313D0}" destId="{7DAAD1D1-94F8-E346-B064-2411C9646E7B}" srcOrd="0" destOrd="0" presId="urn:microsoft.com/office/officeart/2008/layout/LinedList"/>
    <dgm:cxn modelId="{23CEAA13-AE06-874D-AB4F-E8AD018E5607}" type="presParOf" srcId="{41373046-9B0B-FB41-BDFE-A6FF0C0313D0}" destId="{FF2BA9D1-ADCD-8A47-A3CA-5DD7E8BAA32D}" srcOrd="1" destOrd="0" presId="urn:microsoft.com/office/officeart/2008/layout/LinedList"/>
    <dgm:cxn modelId="{620E03D7-D8CD-CC40-B80B-434BAC9ED86E}" type="presParOf" srcId="{E0EF4F37-F86C-7C48-86DB-51E78F2E8125}" destId="{CE403360-D03A-634B-B124-18FFCFC4C9A2}" srcOrd="6" destOrd="0" presId="urn:microsoft.com/office/officeart/2008/layout/LinedList"/>
    <dgm:cxn modelId="{527E540A-3E2C-E543-9235-8F69DA6E3AD6}" type="presParOf" srcId="{E0EF4F37-F86C-7C48-86DB-51E78F2E8125}" destId="{872412F6-7E92-2B4F-9A29-30C7B8F4BCC0}" srcOrd="7" destOrd="0" presId="urn:microsoft.com/office/officeart/2008/layout/LinedList"/>
    <dgm:cxn modelId="{2E823830-CF38-8244-9C2C-B5F9824970C3}" type="presParOf" srcId="{872412F6-7E92-2B4F-9A29-30C7B8F4BCC0}" destId="{DD09494E-BA66-5043-8DEE-796968D96801}" srcOrd="0" destOrd="0" presId="urn:microsoft.com/office/officeart/2008/layout/LinedList"/>
    <dgm:cxn modelId="{BFE96530-3CF4-E240-A769-92EE4359859D}" type="presParOf" srcId="{872412F6-7E92-2B4F-9A29-30C7B8F4BCC0}" destId="{4E7E4492-83A8-5F4B-B33D-8F59C7762A12}" srcOrd="1" destOrd="0" presId="urn:microsoft.com/office/officeart/2008/layout/LinedList"/>
    <dgm:cxn modelId="{0EEADF5D-E19B-9648-BBC7-EE5B9E25E522}" type="presParOf" srcId="{E0EF4F37-F86C-7C48-86DB-51E78F2E8125}" destId="{55647E76-F726-C343-A060-1897B5386A98}" srcOrd="8" destOrd="0" presId="urn:microsoft.com/office/officeart/2008/layout/LinedList"/>
    <dgm:cxn modelId="{B28034B8-3145-3D4F-B43A-3586F96A7526}" type="presParOf" srcId="{E0EF4F37-F86C-7C48-86DB-51E78F2E8125}" destId="{B08D2189-8C22-F640-8603-30BBE953AB58}" srcOrd="9" destOrd="0" presId="urn:microsoft.com/office/officeart/2008/layout/LinedList"/>
    <dgm:cxn modelId="{3CE906DE-8442-CA49-8D74-0F1A137DD2BB}" type="presParOf" srcId="{B08D2189-8C22-F640-8603-30BBE953AB58}" destId="{D850AEF2-926F-9441-9314-2FCA7A99D2F0}" srcOrd="0" destOrd="0" presId="urn:microsoft.com/office/officeart/2008/layout/LinedList"/>
    <dgm:cxn modelId="{346023AB-80B8-8547-8623-A8F0680EE969}" type="presParOf" srcId="{B08D2189-8C22-F640-8603-30BBE953AB58}" destId="{4DF62B7D-07F9-3E47-9941-DDB8BA3B50EE}" srcOrd="1" destOrd="0" presId="urn:microsoft.com/office/officeart/2008/layout/LinedList"/>
    <dgm:cxn modelId="{C4924023-5508-A846-9DA6-18ABFE2556EA}" type="presParOf" srcId="{E0EF4F37-F86C-7C48-86DB-51E78F2E8125}" destId="{767554DC-0651-1748-9BC0-ADBCDFF31FEA}" srcOrd="10" destOrd="0" presId="urn:microsoft.com/office/officeart/2008/layout/LinedList"/>
    <dgm:cxn modelId="{DE1C7F7F-8E12-0E41-A69B-3B5A310F5FB5}" type="presParOf" srcId="{E0EF4F37-F86C-7C48-86DB-51E78F2E8125}" destId="{494A5A67-67BA-1643-8B6A-994C9FEE0026}" srcOrd="11" destOrd="0" presId="urn:microsoft.com/office/officeart/2008/layout/LinedList"/>
    <dgm:cxn modelId="{EE2DE640-E2D0-414A-AE9C-BCB529715C58}" type="presParOf" srcId="{494A5A67-67BA-1643-8B6A-994C9FEE0026}" destId="{7E7174A4-14FE-F140-9829-EDA443644FD6}" srcOrd="0" destOrd="0" presId="urn:microsoft.com/office/officeart/2008/layout/LinedList"/>
    <dgm:cxn modelId="{BA26E61D-37F2-3341-A6E3-CB5D63B20C6F}" type="presParOf" srcId="{494A5A67-67BA-1643-8B6A-994C9FEE0026}" destId="{A2117520-967B-7C45-83DF-AC53867D0090}" srcOrd="1" destOrd="0" presId="urn:microsoft.com/office/officeart/2008/layout/LinedList"/>
    <dgm:cxn modelId="{C125A686-6340-734A-9D3E-24283BA2C4D4}" type="presParOf" srcId="{E0EF4F37-F86C-7C48-86DB-51E78F2E8125}" destId="{50F4CC6D-4DD2-8846-8073-4AD3EE05B0E0}" srcOrd="12" destOrd="0" presId="urn:microsoft.com/office/officeart/2008/layout/LinedList"/>
    <dgm:cxn modelId="{9273A532-7C26-7B4D-AB55-2E4D5B8D2B6E}" type="presParOf" srcId="{E0EF4F37-F86C-7C48-86DB-51E78F2E8125}" destId="{C0D61839-8020-9342-9416-D1CF3332DF6D}" srcOrd="13" destOrd="0" presId="urn:microsoft.com/office/officeart/2008/layout/LinedList"/>
    <dgm:cxn modelId="{83117546-8871-DC48-BADE-E98A279C11CE}" type="presParOf" srcId="{C0D61839-8020-9342-9416-D1CF3332DF6D}" destId="{28E546B6-D875-A84F-9F04-E093B3EF70F0}" srcOrd="0" destOrd="0" presId="urn:microsoft.com/office/officeart/2008/layout/LinedList"/>
    <dgm:cxn modelId="{57400933-29FE-8943-B890-B3E708F4C637}" type="presParOf" srcId="{C0D61839-8020-9342-9416-D1CF3332DF6D}" destId="{4DB7CF28-7E42-4D4F-A609-54F4DBFCADD2}" srcOrd="1" destOrd="0" presId="urn:microsoft.com/office/officeart/2008/layout/LinedList"/>
    <dgm:cxn modelId="{02B854AB-FB3E-5845-ABDB-C26DE92CD50E}" type="presParOf" srcId="{E0EF4F37-F86C-7C48-86DB-51E78F2E8125}" destId="{28847708-F2CA-6947-80A6-8F6C51D792C7}" srcOrd="14" destOrd="0" presId="urn:microsoft.com/office/officeart/2008/layout/LinedList"/>
    <dgm:cxn modelId="{5E53C81E-063C-284E-8A36-C5E2AB2C3C3F}" type="presParOf" srcId="{E0EF4F37-F86C-7C48-86DB-51E78F2E8125}" destId="{0E55DA3E-83C9-764E-BC2B-EB02A9525879}" srcOrd="15" destOrd="0" presId="urn:microsoft.com/office/officeart/2008/layout/LinedList"/>
    <dgm:cxn modelId="{D61EBEC2-8634-FA4D-ADEB-1A7D81F7E171}" type="presParOf" srcId="{0E55DA3E-83C9-764E-BC2B-EB02A9525879}" destId="{962F6DC7-4888-FA42-AF3D-33F0DB7BCF62}" srcOrd="0" destOrd="0" presId="urn:microsoft.com/office/officeart/2008/layout/LinedList"/>
    <dgm:cxn modelId="{FF5D5FAD-EFF9-D44D-88A9-C006FB4440C6}" type="presParOf" srcId="{0E55DA3E-83C9-764E-BC2B-EB02A9525879}" destId="{7D96E7E1-B96D-0849-8477-B531A036A4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6E7B06-675D-A749-9F40-61660A368B8B}"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fr-FR"/>
        </a:p>
      </dgm:t>
    </dgm:pt>
    <dgm:pt modelId="{3C62D19E-243B-0248-B7D2-5DEFEAA0CC00}">
      <dgm:prSet phldrT="[Texte]"/>
      <dgm:spPr/>
      <dgm:t>
        <a:bodyPr/>
        <a:lstStyle/>
        <a:p>
          <a:pPr rtl="1"/>
          <a:r>
            <a:rPr lang="ar-SA" dirty="0"/>
            <a:t>البحث</a:t>
          </a:r>
          <a:endParaRPr lang="fr-FR" dirty="0"/>
        </a:p>
      </dgm:t>
    </dgm:pt>
    <dgm:pt modelId="{20F246C9-9030-054C-879E-CC6D8C9983CB}" type="parTrans" cxnId="{45A9403A-304B-0B4E-894C-8D6EB7AE6A69}">
      <dgm:prSet/>
      <dgm:spPr/>
      <dgm:t>
        <a:bodyPr/>
        <a:lstStyle/>
        <a:p>
          <a:endParaRPr lang="fr-FR"/>
        </a:p>
      </dgm:t>
    </dgm:pt>
    <dgm:pt modelId="{6C1A0EE3-77CE-C149-A8C5-BBF25D9731E0}" type="sibTrans" cxnId="{45A9403A-304B-0B4E-894C-8D6EB7AE6A69}">
      <dgm:prSet/>
      <dgm:spPr/>
      <dgm:t>
        <a:bodyPr/>
        <a:lstStyle/>
        <a:p>
          <a:endParaRPr lang="fr-FR"/>
        </a:p>
      </dgm:t>
    </dgm:pt>
    <dgm:pt modelId="{204E5B1A-CE80-194D-872D-D94A071AFC13}">
      <dgm:prSet phldrT="[Texte]"/>
      <dgm:spPr/>
      <dgm:t>
        <a:bodyPr/>
        <a:lstStyle/>
        <a:p>
          <a:pPr rtl="1"/>
          <a:r>
            <a:rPr lang="ar-SA" dirty="0"/>
            <a:t>التصفية</a:t>
          </a:r>
          <a:endParaRPr lang="fr-FR" dirty="0"/>
        </a:p>
      </dgm:t>
    </dgm:pt>
    <dgm:pt modelId="{AA853F10-96FF-F546-BFC3-09E78535EDD6}" type="parTrans" cxnId="{3428C908-38B8-F34B-990D-BAB679C8C48F}">
      <dgm:prSet/>
      <dgm:spPr/>
      <dgm:t>
        <a:bodyPr/>
        <a:lstStyle/>
        <a:p>
          <a:endParaRPr lang="fr-FR"/>
        </a:p>
      </dgm:t>
    </dgm:pt>
    <dgm:pt modelId="{F25AE8B1-4596-9A4C-A684-89EF7D5A7658}" type="sibTrans" cxnId="{3428C908-38B8-F34B-990D-BAB679C8C48F}">
      <dgm:prSet/>
      <dgm:spPr/>
      <dgm:t>
        <a:bodyPr/>
        <a:lstStyle/>
        <a:p>
          <a:endParaRPr lang="fr-FR"/>
        </a:p>
      </dgm:t>
    </dgm:pt>
    <dgm:pt modelId="{C48369EB-8626-EB42-BE8C-9989B3FC927F}">
      <dgm:prSet phldrT="[Texte]"/>
      <dgm:spPr/>
      <dgm:t>
        <a:bodyPr/>
        <a:lstStyle/>
        <a:p>
          <a:pPr rtl="1"/>
          <a:r>
            <a:rPr lang="ar-SA" dirty="0"/>
            <a:t>الاستعداد للاستجابة</a:t>
          </a:r>
          <a:endParaRPr lang="fr-FR" dirty="0"/>
        </a:p>
      </dgm:t>
    </dgm:pt>
    <dgm:pt modelId="{EA73C629-4B6F-854C-A455-41BB5514CE43}" type="parTrans" cxnId="{A476437B-781B-3449-B162-4D974472833E}">
      <dgm:prSet/>
      <dgm:spPr/>
      <dgm:t>
        <a:bodyPr/>
        <a:lstStyle/>
        <a:p>
          <a:endParaRPr lang="fr-FR"/>
        </a:p>
      </dgm:t>
    </dgm:pt>
    <dgm:pt modelId="{F87A2EE3-98A4-BF42-83CB-0FFB931555B1}" type="sibTrans" cxnId="{A476437B-781B-3449-B162-4D974472833E}">
      <dgm:prSet/>
      <dgm:spPr/>
      <dgm:t>
        <a:bodyPr/>
        <a:lstStyle/>
        <a:p>
          <a:endParaRPr lang="fr-FR"/>
        </a:p>
      </dgm:t>
    </dgm:pt>
    <dgm:pt modelId="{7E9D5325-E3C6-AA44-B1A5-CA97A384150A}" type="pres">
      <dgm:prSet presAssocID="{C96E7B06-675D-A749-9F40-61660A368B8B}" presName="compositeShape" presStyleCnt="0">
        <dgm:presLayoutVars>
          <dgm:chMax val="7"/>
          <dgm:dir/>
          <dgm:resizeHandles val="exact"/>
        </dgm:presLayoutVars>
      </dgm:prSet>
      <dgm:spPr/>
    </dgm:pt>
    <dgm:pt modelId="{A858EAAF-A747-4A41-BC40-CB27A686B25F}" type="pres">
      <dgm:prSet presAssocID="{3C62D19E-243B-0248-B7D2-5DEFEAA0CC00}" presName="circ1" presStyleLbl="vennNode1" presStyleIdx="0" presStyleCnt="3"/>
      <dgm:spPr/>
    </dgm:pt>
    <dgm:pt modelId="{F9B164C3-58F2-A641-B7F4-E56823A94C1E}" type="pres">
      <dgm:prSet presAssocID="{3C62D19E-243B-0248-B7D2-5DEFEAA0CC00}" presName="circ1Tx" presStyleLbl="revTx" presStyleIdx="0" presStyleCnt="0">
        <dgm:presLayoutVars>
          <dgm:chMax val="0"/>
          <dgm:chPref val="0"/>
          <dgm:bulletEnabled val="1"/>
        </dgm:presLayoutVars>
      </dgm:prSet>
      <dgm:spPr/>
    </dgm:pt>
    <dgm:pt modelId="{1D0CE167-E7F8-5D49-B2F2-7A0CA431A08A}" type="pres">
      <dgm:prSet presAssocID="{204E5B1A-CE80-194D-872D-D94A071AFC13}" presName="circ2" presStyleLbl="vennNode1" presStyleIdx="1" presStyleCnt="3"/>
      <dgm:spPr/>
    </dgm:pt>
    <dgm:pt modelId="{21AD7608-59C6-BD43-96AC-A74B51509CBA}" type="pres">
      <dgm:prSet presAssocID="{204E5B1A-CE80-194D-872D-D94A071AFC13}" presName="circ2Tx" presStyleLbl="revTx" presStyleIdx="0" presStyleCnt="0">
        <dgm:presLayoutVars>
          <dgm:chMax val="0"/>
          <dgm:chPref val="0"/>
          <dgm:bulletEnabled val="1"/>
        </dgm:presLayoutVars>
      </dgm:prSet>
      <dgm:spPr/>
    </dgm:pt>
    <dgm:pt modelId="{19464B80-14DE-5545-8364-3954C063B571}" type="pres">
      <dgm:prSet presAssocID="{C48369EB-8626-EB42-BE8C-9989B3FC927F}" presName="circ3" presStyleLbl="vennNode1" presStyleIdx="2" presStyleCnt="3"/>
      <dgm:spPr/>
    </dgm:pt>
    <dgm:pt modelId="{E757C44B-A75B-C442-8D7E-BF8E6105AFD1}" type="pres">
      <dgm:prSet presAssocID="{C48369EB-8626-EB42-BE8C-9989B3FC927F}" presName="circ3Tx" presStyleLbl="revTx" presStyleIdx="0" presStyleCnt="0">
        <dgm:presLayoutVars>
          <dgm:chMax val="0"/>
          <dgm:chPref val="0"/>
          <dgm:bulletEnabled val="1"/>
        </dgm:presLayoutVars>
      </dgm:prSet>
      <dgm:spPr/>
    </dgm:pt>
  </dgm:ptLst>
  <dgm:cxnLst>
    <dgm:cxn modelId="{3428C908-38B8-F34B-990D-BAB679C8C48F}" srcId="{C96E7B06-675D-A749-9F40-61660A368B8B}" destId="{204E5B1A-CE80-194D-872D-D94A071AFC13}" srcOrd="1" destOrd="0" parTransId="{AA853F10-96FF-F546-BFC3-09E78535EDD6}" sibTransId="{F25AE8B1-4596-9A4C-A684-89EF7D5A7658}"/>
    <dgm:cxn modelId="{E3638C11-8F57-AE4B-B3C5-AAE322232966}" type="presOf" srcId="{204E5B1A-CE80-194D-872D-D94A071AFC13}" destId="{21AD7608-59C6-BD43-96AC-A74B51509CBA}" srcOrd="1" destOrd="0" presId="urn:microsoft.com/office/officeart/2005/8/layout/venn1"/>
    <dgm:cxn modelId="{A87BAD20-00CE-374F-83D3-93F66BE9830C}" type="presOf" srcId="{C48369EB-8626-EB42-BE8C-9989B3FC927F}" destId="{E757C44B-A75B-C442-8D7E-BF8E6105AFD1}" srcOrd="1" destOrd="0" presId="urn:microsoft.com/office/officeart/2005/8/layout/venn1"/>
    <dgm:cxn modelId="{45A9403A-304B-0B4E-894C-8D6EB7AE6A69}" srcId="{C96E7B06-675D-A749-9F40-61660A368B8B}" destId="{3C62D19E-243B-0248-B7D2-5DEFEAA0CC00}" srcOrd="0" destOrd="0" parTransId="{20F246C9-9030-054C-879E-CC6D8C9983CB}" sibTransId="{6C1A0EE3-77CE-C149-A8C5-BBF25D9731E0}"/>
    <dgm:cxn modelId="{E64B614B-3748-E041-8BB0-1355CEC81EA0}" type="presOf" srcId="{3C62D19E-243B-0248-B7D2-5DEFEAA0CC00}" destId="{A858EAAF-A747-4A41-BC40-CB27A686B25F}" srcOrd="0" destOrd="0" presId="urn:microsoft.com/office/officeart/2005/8/layout/venn1"/>
    <dgm:cxn modelId="{A476437B-781B-3449-B162-4D974472833E}" srcId="{C96E7B06-675D-A749-9F40-61660A368B8B}" destId="{C48369EB-8626-EB42-BE8C-9989B3FC927F}" srcOrd="2" destOrd="0" parTransId="{EA73C629-4B6F-854C-A455-41BB5514CE43}" sibTransId="{F87A2EE3-98A4-BF42-83CB-0FFB931555B1}"/>
    <dgm:cxn modelId="{9C212F7D-2AB0-4A43-A471-DEB7D0697808}" type="presOf" srcId="{3C62D19E-243B-0248-B7D2-5DEFEAA0CC00}" destId="{F9B164C3-58F2-A641-B7F4-E56823A94C1E}" srcOrd="1" destOrd="0" presId="urn:microsoft.com/office/officeart/2005/8/layout/venn1"/>
    <dgm:cxn modelId="{2C1D09BD-BCF7-3344-B664-124836A8EC91}" type="presOf" srcId="{C96E7B06-675D-A749-9F40-61660A368B8B}" destId="{7E9D5325-E3C6-AA44-B1A5-CA97A384150A}" srcOrd="0" destOrd="0" presId="urn:microsoft.com/office/officeart/2005/8/layout/venn1"/>
    <dgm:cxn modelId="{E9B372C5-BC47-A04C-8234-B616CEF2DD27}" type="presOf" srcId="{C48369EB-8626-EB42-BE8C-9989B3FC927F}" destId="{19464B80-14DE-5545-8364-3954C063B571}" srcOrd="0" destOrd="0" presId="urn:microsoft.com/office/officeart/2005/8/layout/venn1"/>
    <dgm:cxn modelId="{6F67BBDC-F3BD-E744-A741-4E6205EE6F1E}" type="presOf" srcId="{204E5B1A-CE80-194D-872D-D94A071AFC13}" destId="{1D0CE167-E7F8-5D49-B2F2-7A0CA431A08A}" srcOrd="0" destOrd="0" presId="urn:microsoft.com/office/officeart/2005/8/layout/venn1"/>
    <dgm:cxn modelId="{A9DD9505-ED29-4544-B2EB-7C3F344DE3F9}" type="presParOf" srcId="{7E9D5325-E3C6-AA44-B1A5-CA97A384150A}" destId="{A858EAAF-A747-4A41-BC40-CB27A686B25F}" srcOrd="0" destOrd="0" presId="urn:microsoft.com/office/officeart/2005/8/layout/venn1"/>
    <dgm:cxn modelId="{E9EE921E-7A5A-3B4F-ACE6-9EC1F6AAC0B7}" type="presParOf" srcId="{7E9D5325-E3C6-AA44-B1A5-CA97A384150A}" destId="{F9B164C3-58F2-A641-B7F4-E56823A94C1E}" srcOrd="1" destOrd="0" presId="urn:microsoft.com/office/officeart/2005/8/layout/venn1"/>
    <dgm:cxn modelId="{B31C3439-DF4F-934C-92FE-D94C0FBB2718}" type="presParOf" srcId="{7E9D5325-E3C6-AA44-B1A5-CA97A384150A}" destId="{1D0CE167-E7F8-5D49-B2F2-7A0CA431A08A}" srcOrd="2" destOrd="0" presId="urn:microsoft.com/office/officeart/2005/8/layout/venn1"/>
    <dgm:cxn modelId="{1CB089BA-3BE1-904F-8920-B8360E891161}" type="presParOf" srcId="{7E9D5325-E3C6-AA44-B1A5-CA97A384150A}" destId="{21AD7608-59C6-BD43-96AC-A74B51509CBA}" srcOrd="3" destOrd="0" presId="urn:microsoft.com/office/officeart/2005/8/layout/venn1"/>
    <dgm:cxn modelId="{C6FDEB3A-2224-614E-B4A9-0FE8B3FCFBDD}" type="presParOf" srcId="{7E9D5325-E3C6-AA44-B1A5-CA97A384150A}" destId="{19464B80-14DE-5545-8364-3954C063B571}" srcOrd="4" destOrd="0" presId="urn:microsoft.com/office/officeart/2005/8/layout/venn1"/>
    <dgm:cxn modelId="{A360094A-2202-344F-A252-7247CA36ADB6}" type="presParOf" srcId="{7E9D5325-E3C6-AA44-B1A5-CA97A384150A}" destId="{E757C44B-A75B-C442-8D7E-BF8E6105AFD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7AE175-DC01-8E41-A772-9D29AC1F304C}" type="doc">
      <dgm:prSet loTypeId="urn:microsoft.com/office/officeart/2005/8/layout/hierarchy1" loCatId="" qsTypeId="urn:microsoft.com/office/officeart/2005/8/quickstyle/3d2" qsCatId="3D" csTypeId="urn:microsoft.com/office/officeart/2005/8/colors/colorful3" csCatId="colorful" phldr="1"/>
      <dgm:spPr/>
      <dgm:t>
        <a:bodyPr/>
        <a:lstStyle/>
        <a:p>
          <a:endParaRPr lang="fr-FR"/>
        </a:p>
      </dgm:t>
    </dgm:pt>
    <dgm:pt modelId="{7C999726-B618-9B41-A6DE-F43B3896F5C5}">
      <dgm:prSet phldrT="[Texte]"/>
      <dgm:spPr/>
      <dgm:t>
        <a:bodyPr/>
        <a:lstStyle/>
        <a:p>
          <a:pPr rtl="1"/>
          <a:r>
            <a:rPr lang="ar-SA" dirty="0"/>
            <a:t>العوامل المؤثرة في الانتباه</a:t>
          </a:r>
          <a:endParaRPr lang="fr-FR" dirty="0"/>
        </a:p>
      </dgm:t>
    </dgm:pt>
    <dgm:pt modelId="{D20042DF-6192-384E-9990-1439F5191276}" type="parTrans" cxnId="{0C9CA1E9-0B83-DC40-8012-7C34280CCF95}">
      <dgm:prSet/>
      <dgm:spPr/>
      <dgm:t>
        <a:bodyPr/>
        <a:lstStyle/>
        <a:p>
          <a:endParaRPr lang="fr-FR"/>
        </a:p>
      </dgm:t>
    </dgm:pt>
    <dgm:pt modelId="{8F0F3679-38A0-0148-AF7A-2FE4ABD6C9E7}" type="sibTrans" cxnId="{0C9CA1E9-0B83-DC40-8012-7C34280CCF95}">
      <dgm:prSet/>
      <dgm:spPr/>
      <dgm:t>
        <a:bodyPr/>
        <a:lstStyle/>
        <a:p>
          <a:endParaRPr lang="fr-FR"/>
        </a:p>
      </dgm:t>
    </dgm:pt>
    <dgm:pt modelId="{6E2074C2-F083-DE49-8E00-6A987A15D3AB}">
      <dgm:prSet phldrT="[Texte]"/>
      <dgm:spPr/>
      <dgm:t>
        <a:bodyPr/>
        <a:lstStyle/>
        <a:p>
          <a:pPr rtl="1"/>
          <a:r>
            <a:rPr lang="ar-SA" dirty="0"/>
            <a:t>الداخلية</a:t>
          </a:r>
          <a:endParaRPr lang="fr-FR" dirty="0"/>
        </a:p>
      </dgm:t>
    </dgm:pt>
    <dgm:pt modelId="{ABEF4AE0-931E-E64A-880C-E41CA577422B}" type="parTrans" cxnId="{CB6B959C-3EC1-B14A-A5A3-61DA0160C876}">
      <dgm:prSet/>
      <dgm:spPr/>
      <dgm:t>
        <a:bodyPr/>
        <a:lstStyle/>
        <a:p>
          <a:endParaRPr lang="fr-FR"/>
        </a:p>
      </dgm:t>
    </dgm:pt>
    <dgm:pt modelId="{8DB1BDD4-73E9-1C4B-ACE5-0EA26C571182}" type="sibTrans" cxnId="{CB6B959C-3EC1-B14A-A5A3-61DA0160C876}">
      <dgm:prSet/>
      <dgm:spPr/>
      <dgm:t>
        <a:bodyPr/>
        <a:lstStyle/>
        <a:p>
          <a:endParaRPr lang="fr-FR"/>
        </a:p>
      </dgm:t>
    </dgm:pt>
    <dgm:pt modelId="{80D14025-89F3-D947-BBD0-3335E198C7B2}">
      <dgm:prSet phldrT="[Texte]"/>
      <dgm:spPr/>
      <dgm:t>
        <a:bodyPr/>
        <a:lstStyle/>
        <a:p>
          <a:pPr rtl="1"/>
          <a:r>
            <a:rPr lang="ar-SA" dirty="0"/>
            <a:t>الدائمة</a:t>
          </a:r>
          <a:endParaRPr lang="fr-FR" dirty="0"/>
        </a:p>
      </dgm:t>
    </dgm:pt>
    <dgm:pt modelId="{8A5B63D4-FE0C-4846-BD7E-35220F9379DE}" type="parTrans" cxnId="{09591C01-299A-9149-A57F-EDFF98794D93}">
      <dgm:prSet/>
      <dgm:spPr/>
      <dgm:t>
        <a:bodyPr/>
        <a:lstStyle/>
        <a:p>
          <a:endParaRPr lang="fr-FR"/>
        </a:p>
      </dgm:t>
    </dgm:pt>
    <dgm:pt modelId="{057591D8-C9D8-D34C-AD7C-851549FB9A66}" type="sibTrans" cxnId="{09591C01-299A-9149-A57F-EDFF98794D93}">
      <dgm:prSet/>
      <dgm:spPr/>
      <dgm:t>
        <a:bodyPr/>
        <a:lstStyle/>
        <a:p>
          <a:endParaRPr lang="fr-FR"/>
        </a:p>
      </dgm:t>
    </dgm:pt>
    <dgm:pt modelId="{2D9CFF38-50E0-2846-AA5F-DE8ACE55C37E}">
      <dgm:prSet phldrT="[Texte]"/>
      <dgm:spPr/>
      <dgm:t>
        <a:bodyPr/>
        <a:lstStyle/>
        <a:p>
          <a:pPr rtl="1"/>
          <a:r>
            <a:rPr lang="ar-SA" dirty="0"/>
            <a:t>المؤقتة</a:t>
          </a:r>
          <a:endParaRPr lang="fr-FR" dirty="0"/>
        </a:p>
      </dgm:t>
    </dgm:pt>
    <dgm:pt modelId="{880C02E6-BD30-AA4B-823A-8EC7CF8568B9}" type="parTrans" cxnId="{BA9E5E51-A822-EF4F-8FD8-9D9A3040E408}">
      <dgm:prSet/>
      <dgm:spPr/>
      <dgm:t>
        <a:bodyPr/>
        <a:lstStyle/>
        <a:p>
          <a:endParaRPr lang="fr-FR"/>
        </a:p>
      </dgm:t>
    </dgm:pt>
    <dgm:pt modelId="{93D15D6C-08AA-6B4E-BC45-97E365C1D7E6}" type="sibTrans" cxnId="{BA9E5E51-A822-EF4F-8FD8-9D9A3040E408}">
      <dgm:prSet/>
      <dgm:spPr/>
      <dgm:t>
        <a:bodyPr/>
        <a:lstStyle/>
        <a:p>
          <a:endParaRPr lang="fr-FR"/>
        </a:p>
      </dgm:t>
    </dgm:pt>
    <dgm:pt modelId="{46EC5CDB-DA68-A44C-A10F-DD3F9A490A57}">
      <dgm:prSet phldrT="[Texte]"/>
      <dgm:spPr/>
      <dgm:t>
        <a:bodyPr/>
        <a:lstStyle/>
        <a:p>
          <a:pPr rtl="1"/>
          <a:r>
            <a:rPr lang="ar-SA" dirty="0"/>
            <a:t>الخارجية</a:t>
          </a:r>
          <a:endParaRPr lang="fr-FR" dirty="0"/>
        </a:p>
      </dgm:t>
    </dgm:pt>
    <dgm:pt modelId="{18FF5A8C-68A9-B248-8A27-AFCD320B46E7}" type="parTrans" cxnId="{322D3F25-DDE2-7845-90C4-D1073650001E}">
      <dgm:prSet/>
      <dgm:spPr/>
      <dgm:t>
        <a:bodyPr/>
        <a:lstStyle/>
        <a:p>
          <a:endParaRPr lang="fr-FR"/>
        </a:p>
      </dgm:t>
    </dgm:pt>
    <dgm:pt modelId="{58F69717-7D3D-484C-ADFC-A438AA84B51B}" type="sibTrans" cxnId="{322D3F25-DDE2-7845-90C4-D1073650001E}">
      <dgm:prSet/>
      <dgm:spPr/>
      <dgm:t>
        <a:bodyPr/>
        <a:lstStyle/>
        <a:p>
          <a:endParaRPr lang="fr-FR"/>
        </a:p>
      </dgm:t>
    </dgm:pt>
    <dgm:pt modelId="{5F9FD4C7-DA5C-7549-B995-D9504B4480F1}" type="pres">
      <dgm:prSet presAssocID="{E17AE175-DC01-8E41-A772-9D29AC1F304C}" presName="hierChild1" presStyleCnt="0">
        <dgm:presLayoutVars>
          <dgm:chPref val="1"/>
          <dgm:dir/>
          <dgm:animOne val="branch"/>
          <dgm:animLvl val="lvl"/>
          <dgm:resizeHandles/>
        </dgm:presLayoutVars>
      </dgm:prSet>
      <dgm:spPr/>
    </dgm:pt>
    <dgm:pt modelId="{04A37743-3A96-BF49-9EAB-1CD9AE45E274}" type="pres">
      <dgm:prSet presAssocID="{7C999726-B618-9B41-A6DE-F43B3896F5C5}" presName="hierRoot1" presStyleCnt="0"/>
      <dgm:spPr/>
    </dgm:pt>
    <dgm:pt modelId="{97D2970F-B446-5846-870A-5008C3FE4FD1}" type="pres">
      <dgm:prSet presAssocID="{7C999726-B618-9B41-A6DE-F43B3896F5C5}" presName="composite" presStyleCnt="0"/>
      <dgm:spPr/>
    </dgm:pt>
    <dgm:pt modelId="{11339170-1A23-9545-A107-1866D5A3BEC5}" type="pres">
      <dgm:prSet presAssocID="{7C999726-B618-9B41-A6DE-F43B3896F5C5}" presName="background" presStyleLbl="node0" presStyleIdx="0" presStyleCnt="1"/>
      <dgm:spPr/>
    </dgm:pt>
    <dgm:pt modelId="{A0CA01E5-D17B-D143-B004-05CDD6A98AEF}" type="pres">
      <dgm:prSet presAssocID="{7C999726-B618-9B41-A6DE-F43B3896F5C5}" presName="text" presStyleLbl="fgAcc0" presStyleIdx="0" presStyleCnt="1">
        <dgm:presLayoutVars>
          <dgm:chPref val="3"/>
        </dgm:presLayoutVars>
      </dgm:prSet>
      <dgm:spPr/>
    </dgm:pt>
    <dgm:pt modelId="{EA43136C-E3F4-7545-A141-47BF8DAB4A6B}" type="pres">
      <dgm:prSet presAssocID="{7C999726-B618-9B41-A6DE-F43B3896F5C5}" presName="hierChild2" presStyleCnt="0"/>
      <dgm:spPr/>
    </dgm:pt>
    <dgm:pt modelId="{73E038CB-3354-4842-93CF-F10A3ECE9B29}" type="pres">
      <dgm:prSet presAssocID="{ABEF4AE0-931E-E64A-880C-E41CA577422B}" presName="Name10" presStyleLbl="parChTrans1D2" presStyleIdx="0" presStyleCnt="2"/>
      <dgm:spPr/>
    </dgm:pt>
    <dgm:pt modelId="{94E17FAE-5282-DA47-98D6-31B6A371DCEA}" type="pres">
      <dgm:prSet presAssocID="{6E2074C2-F083-DE49-8E00-6A987A15D3AB}" presName="hierRoot2" presStyleCnt="0"/>
      <dgm:spPr/>
    </dgm:pt>
    <dgm:pt modelId="{84EA026A-FF07-EB45-B28B-2F3692F1FFA9}" type="pres">
      <dgm:prSet presAssocID="{6E2074C2-F083-DE49-8E00-6A987A15D3AB}" presName="composite2" presStyleCnt="0"/>
      <dgm:spPr/>
    </dgm:pt>
    <dgm:pt modelId="{8F8C0B89-C22A-7545-A715-50706F85DBC9}" type="pres">
      <dgm:prSet presAssocID="{6E2074C2-F083-DE49-8E00-6A987A15D3AB}" presName="background2" presStyleLbl="node2" presStyleIdx="0" presStyleCnt="2"/>
      <dgm:spPr/>
    </dgm:pt>
    <dgm:pt modelId="{F21EF316-561A-9549-9F5A-C95425F4D89D}" type="pres">
      <dgm:prSet presAssocID="{6E2074C2-F083-DE49-8E00-6A987A15D3AB}" presName="text2" presStyleLbl="fgAcc2" presStyleIdx="0" presStyleCnt="2">
        <dgm:presLayoutVars>
          <dgm:chPref val="3"/>
        </dgm:presLayoutVars>
      </dgm:prSet>
      <dgm:spPr/>
    </dgm:pt>
    <dgm:pt modelId="{E4AB1AD4-549A-B94A-94FC-E7043E1DAF32}" type="pres">
      <dgm:prSet presAssocID="{6E2074C2-F083-DE49-8E00-6A987A15D3AB}" presName="hierChild3" presStyleCnt="0"/>
      <dgm:spPr/>
    </dgm:pt>
    <dgm:pt modelId="{B93A8D29-659B-AA41-9B60-DA5060B8BE5A}" type="pres">
      <dgm:prSet presAssocID="{8A5B63D4-FE0C-4846-BD7E-35220F9379DE}" presName="Name17" presStyleLbl="parChTrans1D3" presStyleIdx="0" presStyleCnt="2"/>
      <dgm:spPr/>
    </dgm:pt>
    <dgm:pt modelId="{D1D3F0B4-6E1D-794A-AF39-416F5A323E99}" type="pres">
      <dgm:prSet presAssocID="{80D14025-89F3-D947-BBD0-3335E198C7B2}" presName="hierRoot3" presStyleCnt="0"/>
      <dgm:spPr/>
    </dgm:pt>
    <dgm:pt modelId="{A62B321A-5B21-8A43-A4F5-DD0D3A15ECC8}" type="pres">
      <dgm:prSet presAssocID="{80D14025-89F3-D947-BBD0-3335E198C7B2}" presName="composite3" presStyleCnt="0"/>
      <dgm:spPr/>
    </dgm:pt>
    <dgm:pt modelId="{6EFAFA97-F1C6-DA40-8E35-C542450DDDAF}" type="pres">
      <dgm:prSet presAssocID="{80D14025-89F3-D947-BBD0-3335E198C7B2}" presName="background3" presStyleLbl="node3" presStyleIdx="0" presStyleCnt="2"/>
      <dgm:spPr/>
    </dgm:pt>
    <dgm:pt modelId="{C3781963-4A3E-2D41-8FF2-5CF28C5F534F}" type="pres">
      <dgm:prSet presAssocID="{80D14025-89F3-D947-BBD0-3335E198C7B2}" presName="text3" presStyleLbl="fgAcc3" presStyleIdx="0" presStyleCnt="2">
        <dgm:presLayoutVars>
          <dgm:chPref val="3"/>
        </dgm:presLayoutVars>
      </dgm:prSet>
      <dgm:spPr/>
    </dgm:pt>
    <dgm:pt modelId="{AD4ED9BA-3DD1-E040-A839-4BE5BC80A349}" type="pres">
      <dgm:prSet presAssocID="{80D14025-89F3-D947-BBD0-3335E198C7B2}" presName="hierChild4" presStyleCnt="0"/>
      <dgm:spPr/>
    </dgm:pt>
    <dgm:pt modelId="{0E247FA7-E240-1042-8611-777A29A4A76A}" type="pres">
      <dgm:prSet presAssocID="{880C02E6-BD30-AA4B-823A-8EC7CF8568B9}" presName="Name17" presStyleLbl="parChTrans1D3" presStyleIdx="1" presStyleCnt="2"/>
      <dgm:spPr/>
    </dgm:pt>
    <dgm:pt modelId="{6FFE7976-B55C-7C46-A9E9-B8F520F56191}" type="pres">
      <dgm:prSet presAssocID="{2D9CFF38-50E0-2846-AA5F-DE8ACE55C37E}" presName="hierRoot3" presStyleCnt="0"/>
      <dgm:spPr/>
    </dgm:pt>
    <dgm:pt modelId="{90F0CFD0-61EF-5642-B635-7D66D5123A97}" type="pres">
      <dgm:prSet presAssocID="{2D9CFF38-50E0-2846-AA5F-DE8ACE55C37E}" presName="composite3" presStyleCnt="0"/>
      <dgm:spPr/>
    </dgm:pt>
    <dgm:pt modelId="{396ABEB0-9829-D446-873B-11411F6F9137}" type="pres">
      <dgm:prSet presAssocID="{2D9CFF38-50E0-2846-AA5F-DE8ACE55C37E}" presName="background3" presStyleLbl="node3" presStyleIdx="1" presStyleCnt="2"/>
      <dgm:spPr/>
    </dgm:pt>
    <dgm:pt modelId="{F76C8060-2CD1-9D4A-BE82-333CB629260C}" type="pres">
      <dgm:prSet presAssocID="{2D9CFF38-50E0-2846-AA5F-DE8ACE55C37E}" presName="text3" presStyleLbl="fgAcc3" presStyleIdx="1" presStyleCnt="2">
        <dgm:presLayoutVars>
          <dgm:chPref val="3"/>
        </dgm:presLayoutVars>
      </dgm:prSet>
      <dgm:spPr/>
    </dgm:pt>
    <dgm:pt modelId="{F874CE5E-BB7C-FC49-8140-EFE6D0F5C746}" type="pres">
      <dgm:prSet presAssocID="{2D9CFF38-50E0-2846-AA5F-DE8ACE55C37E}" presName="hierChild4" presStyleCnt="0"/>
      <dgm:spPr/>
    </dgm:pt>
    <dgm:pt modelId="{9834BB9E-3CAE-0F43-BCA8-9104C3F5CFC4}" type="pres">
      <dgm:prSet presAssocID="{18FF5A8C-68A9-B248-8A27-AFCD320B46E7}" presName="Name10" presStyleLbl="parChTrans1D2" presStyleIdx="1" presStyleCnt="2"/>
      <dgm:spPr/>
    </dgm:pt>
    <dgm:pt modelId="{8F37EDB5-EB2D-C941-B8EC-843D7FA52EAB}" type="pres">
      <dgm:prSet presAssocID="{46EC5CDB-DA68-A44C-A10F-DD3F9A490A57}" presName="hierRoot2" presStyleCnt="0"/>
      <dgm:spPr/>
    </dgm:pt>
    <dgm:pt modelId="{A533371E-18FA-554A-ABC9-5E04D42BE576}" type="pres">
      <dgm:prSet presAssocID="{46EC5CDB-DA68-A44C-A10F-DD3F9A490A57}" presName="composite2" presStyleCnt="0"/>
      <dgm:spPr/>
    </dgm:pt>
    <dgm:pt modelId="{6F9BAA44-022E-544C-B264-20A8551AD9A2}" type="pres">
      <dgm:prSet presAssocID="{46EC5CDB-DA68-A44C-A10F-DD3F9A490A57}" presName="background2" presStyleLbl="node2" presStyleIdx="1" presStyleCnt="2"/>
      <dgm:spPr/>
    </dgm:pt>
    <dgm:pt modelId="{A9DAE6A8-AB19-814A-BC8C-C07AD2F62079}" type="pres">
      <dgm:prSet presAssocID="{46EC5CDB-DA68-A44C-A10F-DD3F9A490A57}" presName="text2" presStyleLbl="fgAcc2" presStyleIdx="1" presStyleCnt="2">
        <dgm:presLayoutVars>
          <dgm:chPref val="3"/>
        </dgm:presLayoutVars>
      </dgm:prSet>
      <dgm:spPr/>
    </dgm:pt>
    <dgm:pt modelId="{BA42350B-C835-374C-9C64-7562BC48BB8C}" type="pres">
      <dgm:prSet presAssocID="{46EC5CDB-DA68-A44C-A10F-DD3F9A490A57}" presName="hierChild3" presStyleCnt="0"/>
      <dgm:spPr/>
    </dgm:pt>
  </dgm:ptLst>
  <dgm:cxnLst>
    <dgm:cxn modelId="{09591C01-299A-9149-A57F-EDFF98794D93}" srcId="{6E2074C2-F083-DE49-8E00-6A987A15D3AB}" destId="{80D14025-89F3-D947-BBD0-3335E198C7B2}" srcOrd="0" destOrd="0" parTransId="{8A5B63D4-FE0C-4846-BD7E-35220F9379DE}" sibTransId="{057591D8-C9D8-D34C-AD7C-851549FB9A66}"/>
    <dgm:cxn modelId="{322D3F25-DDE2-7845-90C4-D1073650001E}" srcId="{7C999726-B618-9B41-A6DE-F43B3896F5C5}" destId="{46EC5CDB-DA68-A44C-A10F-DD3F9A490A57}" srcOrd="1" destOrd="0" parTransId="{18FF5A8C-68A9-B248-8A27-AFCD320B46E7}" sibTransId="{58F69717-7D3D-484C-ADFC-A438AA84B51B}"/>
    <dgm:cxn modelId="{BA9E5E51-A822-EF4F-8FD8-9D9A3040E408}" srcId="{6E2074C2-F083-DE49-8E00-6A987A15D3AB}" destId="{2D9CFF38-50E0-2846-AA5F-DE8ACE55C37E}" srcOrd="1" destOrd="0" parTransId="{880C02E6-BD30-AA4B-823A-8EC7CF8568B9}" sibTransId="{93D15D6C-08AA-6B4E-BC45-97E365C1D7E6}"/>
    <dgm:cxn modelId="{FB924555-31A7-474C-8295-C2FEBCB9E5E3}" type="presOf" srcId="{E17AE175-DC01-8E41-A772-9D29AC1F304C}" destId="{5F9FD4C7-DA5C-7549-B995-D9504B4480F1}" srcOrd="0" destOrd="0" presId="urn:microsoft.com/office/officeart/2005/8/layout/hierarchy1"/>
    <dgm:cxn modelId="{0CC95955-68AF-1D42-9BDD-0C41E553546E}" type="presOf" srcId="{80D14025-89F3-D947-BBD0-3335E198C7B2}" destId="{C3781963-4A3E-2D41-8FF2-5CF28C5F534F}" srcOrd="0" destOrd="0" presId="urn:microsoft.com/office/officeart/2005/8/layout/hierarchy1"/>
    <dgm:cxn modelId="{34DF5777-206C-0D45-AB26-B8CF2A1772E2}" type="presOf" srcId="{2D9CFF38-50E0-2846-AA5F-DE8ACE55C37E}" destId="{F76C8060-2CD1-9D4A-BE82-333CB629260C}" srcOrd="0" destOrd="0" presId="urn:microsoft.com/office/officeart/2005/8/layout/hierarchy1"/>
    <dgm:cxn modelId="{C012B382-6123-0B4D-B92E-11E43B293202}" type="presOf" srcId="{ABEF4AE0-931E-E64A-880C-E41CA577422B}" destId="{73E038CB-3354-4842-93CF-F10A3ECE9B29}" srcOrd="0" destOrd="0" presId="urn:microsoft.com/office/officeart/2005/8/layout/hierarchy1"/>
    <dgm:cxn modelId="{4AE9F188-7AD5-B346-9F06-5C40F59E7151}" type="presOf" srcId="{7C999726-B618-9B41-A6DE-F43B3896F5C5}" destId="{A0CA01E5-D17B-D143-B004-05CDD6A98AEF}" srcOrd="0" destOrd="0" presId="urn:microsoft.com/office/officeart/2005/8/layout/hierarchy1"/>
    <dgm:cxn modelId="{CB6B959C-3EC1-B14A-A5A3-61DA0160C876}" srcId="{7C999726-B618-9B41-A6DE-F43B3896F5C5}" destId="{6E2074C2-F083-DE49-8E00-6A987A15D3AB}" srcOrd="0" destOrd="0" parTransId="{ABEF4AE0-931E-E64A-880C-E41CA577422B}" sibTransId="{8DB1BDD4-73E9-1C4B-ACE5-0EA26C571182}"/>
    <dgm:cxn modelId="{5B6939AE-98FF-8C46-A3C0-FD0501E1D4F4}" type="presOf" srcId="{46EC5CDB-DA68-A44C-A10F-DD3F9A490A57}" destId="{A9DAE6A8-AB19-814A-BC8C-C07AD2F62079}" srcOrd="0" destOrd="0" presId="urn:microsoft.com/office/officeart/2005/8/layout/hierarchy1"/>
    <dgm:cxn modelId="{2FD29CAF-8E5C-7440-8120-9A047C488D50}" type="presOf" srcId="{6E2074C2-F083-DE49-8E00-6A987A15D3AB}" destId="{F21EF316-561A-9549-9F5A-C95425F4D89D}" srcOrd="0" destOrd="0" presId="urn:microsoft.com/office/officeart/2005/8/layout/hierarchy1"/>
    <dgm:cxn modelId="{BF7CB6B3-5F27-AB43-9A7A-44B8148E80B9}" type="presOf" srcId="{880C02E6-BD30-AA4B-823A-8EC7CF8568B9}" destId="{0E247FA7-E240-1042-8611-777A29A4A76A}" srcOrd="0" destOrd="0" presId="urn:microsoft.com/office/officeart/2005/8/layout/hierarchy1"/>
    <dgm:cxn modelId="{EFA6D9B3-F714-9141-8CB3-42253B37785C}" type="presOf" srcId="{8A5B63D4-FE0C-4846-BD7E-35220F9379DE}" destId="{B93A8D29-659B-AA41-9B60-DA5060B8BE5A}" srcOrd="0" destOrd="0" presId="urn:microsoft.com/office/officeart/2005/8/layout/hierarchy1"/>
    <dgm:cxn modelId="{0C9CA1E9-0B83-DC40-8012-7C34280CCF95}" srcId="{E17AE175-DC01-8E41-A772-9D29AC1F304C}" destId="{7C999726-B618-9B41-A6DE-F43B3896F5C5}" srcOrd="0" destOrd="0" parTransId="{D20042DF-6192-384E-9990-1439F5191276}" sibTransId="{8F0F3679-38A0-0148-AF7A-2FE4ABD6C9E7}"/>
    <dgm:cxn modelId="{AD71F7F6-141B-EA42-99E2-3E135D0FD429}" type="presOf" srcId="{18FF5A8C-68A9-B248-8A27-AFCD320B46E7}" destId="{9834BB9E-3CAE-0F43-BCA8-9104C3F5CFC4}" srcOrd="0" destOrd="0" presId="urn:microsoft.com/office/officeart/2005/8/layout/hierarchy1"/>
    <dgm:cxn modelId="{10235993-AB3B-F746-9FD0-7A7CCA4D4A45}" type="presParOf" srcId="{5F9FD4C7-DA5C-7549-B995-D9504B4480F1}" destId="{04A37743-3A96-BF49-9EAB-1CD9AE45E274}" srcOrd="0" destOrd="0" presId="urn:microsoft.com/office/officeart/2005/8/layout/hierarchy1"/>
    <dgm:cxn modelId="{BE6ECEE0-B6A7-284D-8629-122FD60A5321}" type="presParOf" srcId="{04A37743-3A96-BF49-9EAB-1CD9AE45E274}" destId="{97D2970F-B446-5846-870A-5008C3FE4FD1}" srcOrd="0" destOrd="0" presId="urn:microsoft.com/office/officeart/2005/8/layout/hierarchy1"/>
    <dgm:cxn modelId="{C648ACEE-F780-414E-8C93-AD0DEEEB34A5}" type="presParOf" srcId="{97D2970F-B446-5846-870A-5008C3FE4FD1}" destId="{11339170-1A23-9545-A107-1866D5A3BEC5}" srcOrd="0" destOrd="0" presId="urn:microsoft.com/office/officeart/2005/8/layout/hierarchy1"/>
    <dgm:cxn modelId="{905963EE-9A16-254C-9215-3695B191734E}" type="presParOf" srcId="{97D2970F-B446-5846-870A-5008C3FE4FD1}" destId="{A0CA01E5-D17B-D143-B004-05CDD6A98AEF}" srcOrd="1" destOrd="0" presId="urn:microsoft.com/office/officeart/2005/8/layout/hierarchy1"/>
    <dgm:cxn modelId="{9164141B-BAB3-6C49-BA9C-9B78A2FAF3C7}" type="presParOf" srcId="{04A37743-3A96-BF49-9EAB-1CD9AE45E274}" destId="{EA43136C-E3F4-7545-A141-47BF8DAB4A6B}" srcOrd="1" destOrd="0" presId="urn:microsoft.com/office/officeart/2005/8/layout/hierarchy1"/>
    <dgm:cxn modelId="{110BDDCA-25C1-7740-9A25-564990C298FF}" type="presParOf" srcId="{EA43136C-E3F4-7545-A141-47BF8DAB4A6B}" destId="{73E038CB-3354-4842-93CF-F10A3ECE9B29}" srcOrd="0" destOrd="0" presId="urn:microsoft.com/office/officeart/2005/8/layout/hierarchy1"/>
    <dgm:cxn modelId="{05D87A44-4C4F-1549-9638-6AEEFD6F604D}" type="presParOf" srcId="{EA43136C-E3F4-7545-A141-47BF8DAB4A6B}" destId="{94E17FAE-5282-DA47-98D6-31B6A371DCEA}" srcOrd="1" destOrd="0" presId="urn:microsoft.com/office/officeart/2005/8/layout/hierarchy1"/>
    <dgm:cxn modelId="{DA319327-50E3-1342-8F79-378E8EB7489E}" type="presParOf" srcId="{94E17FAE-5282-DA47-98D6-31B6A371DCEA}" destId="{84EA026A-FF07-EB45-B28B-2F3692F1FFA9}" srcOrd="0" destOrd="0" presId="urn:microsoft.com/office/officeart/2005/8/layout/hierarchy1"/>
    <dgm:cxn modelId="{36F9D5C6-EE57-4549-8092-03D0A6E41ED9}" type="presParOf" srcId="{84EA026A-FF07-EB45-B28B-2F3692F1FFA9}" destId="{8F8C0B89-C22A-7545-A715-50706F85DBC9}" srcOrd="0" destOrd="0" presId="urn:microsoft.com/office/officeart/2005/8/layout/hierarchy1"/>
    <dgm:cxn modelId="{49460DA6-AFE5-694A-ACC9-F5210A414D66}" type="presParOf" srcId="{84EA026A-FF07-EB45-B28B-2F3692F1FFA9}" destId="{F21EF316-561A-9549-9F5A-C95425F4D89D}" srcOrd="1" destOrd="0" presId="urn:microsoft.com/office/officeart/2005/8/layout/hierarchy1"/>
    <dgm:cxn modelId="{D5A1F640-0206-EF44-8CBF-4BF3ABF34E9F}" type="presParOf" srcId="{94E17FAE-5282-DA47-98D6-31B6A371DCEA}" destId="{E4AB1AD4-549A-B94A-94FC-E7043E1DAF32}" srcOrd="1" destOrd="0" presId="urn:microsoft.com/office/officeart/2005/8/layout/hierarchy1"/>
    <dgm:cxn modelId="{8D87C915-0201-1D42-B90D-A3738704904E}" type="presParOf" srcId="{E4AB1AD4-549A-B94A-94FC-E7043E1DAF32}" destId="{B93A8D29-659B-AA41-9B60-DA5060B8BE5A}" srcOrd="0" destOrd="0" presId="urn:microsoft.com/office/officeart/2005/8/layout/hierarchy1"/>
    <dgm:cxn modelId="{1D09E601-62A5-5644-ADA4-7A3FF30A5E5F}" type="presParOf" srcId="{E4AB1AD4-549A-B94A-94FC-E7043E1DAF32}" destId="{D1D3F0B4-6E1D-794A-AF39-416F5A323E99}" srcOrd="1" destOrd="0" presId="urn:microsoft.com/office/officeart/2005/8/layout/hierarchy1"/>
    <dgm:cxn modelId="{7D827B4F-3B3C-6B48-9CEA-206BD308562A}" type="presParOf" srcId="{D1D3F0B4-6E1D-794A-AF39-416F5A323E99}" destId="{A62B321A-5B21-8A43-A4F5-DD0D3A15ECC8}" srcOrd="0" destOrd="0" presId="urn:microsoft.com/office/officeart/2005/8/layout/hierarchy1"/>
    <dgm:cxn modelId="{5B637951-FA29-C849-8363-4D2963B0A1D7}" type="presParOf" srcId="{A62B321A-5B21-8A43-A4F5-DD0D3A15ECC8}" destId="{6EFAFA97-F1C6-DA40-8E35-C542450DDDAF}" srcOrd="0" destOrd="0" presId="urn:microsoft.com/office/officeart/2005/8/layout/hierarchy1"/>
    <dgm:cxn modelId="{E04BF641-2176-484C-BF17-CB3E42BEF541}" type="presParOf" srcId="{A62B321A-5B21-8A43-A4F5-DD0D3A15ECC8}" destId="{C3781963-4A3E-2D41-8FF2-5CF28C5F534F}" srcOrd="1" destOrd="0" presId="urn:microsoft.com/office/officeart/2005/8/layout/hierarchy1"/>
    <dgm:cxn modelId="{4E3A8939-6C46-1A42-9955-18FDAF364C90}" type="presParOf" srcId="{D1D3F0B4-6E1D-794A-AF39-416F5A323E99}" destId="{AD4ED9BA-3DD1-E040-A839-4BE5BC80A349}" srcOrd="1" destOrd="0" presId="urn:microsoft.com/office/officeart/2005/8/layout/hierarchy1"/>
    <dgm:cxn modelId="{83AECC54-2453-3E46-87EF-BEB4FC740076}" type="presParOf" srcId="{E4AB1AD4-549A-B94A-94FC-E7043E1DAF32}" destId="{0E247FA7-E240-1042-8611-777A29A4A76A}" srcOrd="2" destOrd="0" presId="urn:microsoft.com/office/officeart/2005/8/layout/hierarchy1"/>
    <dgm:cxn modelId="{C15F6F0A-31B3-6045-B8E7-1F20C72FA4EC}" type="presParOf" srcId="{E4AB1AD4-549A-B94A-94FC-E7043E1DAF32}" destId="{6FFE7976-B55C-7C46-A9E9-B8F520F56191}" srcOrd="3" destOrd="0" presId="urn:microsoft.com/office/officeart/2005/8/layout/hierarchy1"/>
    <dgm:cxn modelId="{1F187A40-BE94-F14C-9157-0AE77DCA6DE2}" type="presParOf" srcId="{6FFE7976-B55C-7C46-A9E9-B8F520F56191}" destId="{90F0CFD0-61EF-5642-B635-7D66D5123A97}" srcOrd="0" destOrd="0" presId="urn:microsoft.com/office/officeart/2005/8/layout/hierarchy1"/>
    <dgm:cxn modelId="{AF1CCB5A-1A86-4146-B59F-7B9611AE0AB2}" type="presParOf" srcId="{90F0CFD0-61EF-5642-B635-7D66D5123A97}" destId="{396ABEB0-9829-D446-873B-11411F6F9137}" srcOrd="0" destOrd="0" presId="urn:microsoft.com/office/officeart/2005/8/layout/hierarchy1"/>
    <dgm:cxn modelId="{B371BE1D-5EA0-D047-93E8-295EE5FB7FA2}" type="presParOf" srcId="{90F0CFD0-61EF-5642-B635-7D66D5123A97}" destId="{F76C8060-2CD1-9D4A-BE82-333CB629260C}" srcOrd="1" destOrd="0" presId="urn:microsoft.com/office/officeart/2005/8/layout/hierarchy1"/>
    <dgm:cxn modelId="{D685E67A-9BD0-6241-85EA-B541251735F8}" type="presParOf" srcId="{6FFE7976-B55C-7C46-A9E9-B8F520F56191}" destId="{F874CE5E-BB7C-FC49-8140-EFE6D0F5C746}" srcOrd="1" destOrd="0" presId="urn:microsoft.com/office/officeart/2005/8/layout/hierarchy1"/>
    <dgm:cxn modelId="{1AA4A867-E7E8-0242-AE80-C48C2652C668}" type="presParOf" srcId="{EA43136C-E3F4-7545-A141-47BF8DAB4A6B}" destId="{9834BB9E-3CAE-0F43-BCA8-9104C3F5CFC4}" srcOrd="2" destOrd="0" presId="urn:microsoft.com/office/officeart/2005/8/layout/hierarchy1"/>
    <dgm:cxn modelId="{7CB80AB8-C8B3-8347-BD50-5CDE335A7C9E}" type="presParOf" srcId="{EA43136C-E3F4-7545-A141-47BF8DAB4A6B}" destId="{8F37EDB5-EB2D-C941-B8EC-843D7FA52EAB}" srcOrd="3" destOrd="0" presId="urn:microsoft.com/office/officeart/2005/8/layout/hierarchy1"/>
    <dgm:cxn modelId="{9612AA09-65CA-E540-8D0D-4D31780EC150}" type="presParOf" srcId="{8F37EDB5-EB2D-C941-B8EC-843D7FA52EAB}" destId="{A533371E-18FA-554A-ABC9-5E04D42BE576}" srcOrd="0" destOrd="0" presId="urn:microsoft.com/office/officeart/2005/8/layout/hierarchy1"/>
    <dgm:cxn modelId="{C0DE26FD-EEBD-484C-86AA-E3BCBC8F5551}" type="presParOf" srcId="{A533371E-18FA-554A-ABC9-5E04D42BE576}" destId="{6F9BAA44-022E-544C-B264-20A8551AD9A2}" srcOrd="0" destOrd="0" presId="urn:microsoft.com/office/officeart/2005/8/layout/hierarchy1"/>
    <dgm:cxn modelId="{C54EA444-EC60-2144-B31B-28D55CA1D304}" type="presParOf" srcId="{A533371E-18FA-554A-ABC9-5E04D42BE576}" destId="{A9DAE6A8-AB19-814A-BC8C-C07AD2F62079}" srcOrd="1" destOrd="0" presId="urn:microsoft.com/office/officeart/2005/8/layout/hierarchy1"/>
    <dgm:cxn modelId="{3A5406DF-4FAC-4C48-BB38-3374BB0B539D}" type="presParOf" srcId="{8F37EDB5-EB2D-C941-B8EC-843D7FA52EAB}" destId="{BA42350B-C835-374C-9C64-7562BC48BB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625EE0-9267-364E-BB63-66FF1ABC292E}" type="doc">
      <dgm:prSet loTypeId="urn:microsoft.com/office/officeart/2005/8/layout/cycle6" loCatId="relationship" qsTypeId="urn:microsoft.com/office/officeart/2005/8/quickstyle/3d3" qsCatId="3D" csTypeId="urn:microsoft.com/office/officeart/2005/8/colors/colorful3" csCatId="colorful" phldr="1"/>
      <dgm:spPr/>
      <dgm:t>
        <a:bodyPr/>
        <a:lstStyle/>
        <a:p>
          <a:endParaRPr lang="fr-FR"/>
        </a:p>
      </dgm:t>
    </dgm:pt>
    <dgm:pt modelId="{81E5F120-7150-6544-A524-D15A650EF5E3}">
      <dgm:prSet phldrT="[Texte]"/>
      <dgm:spPr/>
      <dgm:t>
        <a:bodyPr/>
        <a:lstStyle/>
        <a:p>
          <a:pPr rtl="1"/>
          <a:r>
            <a:rPr lang="ar-SA" dirty="0"/>
            <a:t>العوامل الخارجية</a:t>
          </a:r>
          <a:endParaRPr lang="fr-FR" dirty="0"/>
        </a:p>
      </dgm:t>
    </dgm:pt>
    <dgm:pt modelId="{173D3FC4-A64F-1147-9699-4825A1C11C74}" type="parTrans" cxnId="{18F3D693-8C9D-5A4B-85C4-426801C6ED78}">
      <dgm:prSet/>
      <dgm:spPr/>
      <dgm:t>
        <a:bodyPr/>
        <a:lstStyle/>
        <a:p>
          <a:endParaRPr lang="fr-FR"/>
        </a:p>
      </dgm:t>
    </dgm:pt>
    <dgm:pt modelId="{6702697D-6B00-2D4A-A93B-80FC85D01E5C}" type="sibTrans" cxnId="{18F3D693-8C9D-5A4B-85C4-426801C6ED78}">
      <dgm:prSet/>
      <dgm:spPr/>
      <dgm:t>
        <a:bodyPr/>
        <a:lstStyle/>
        <a:p>
          <a:endParaRPr lang="fr-FR"/>
        </a:p>
      </dgm:t>
    </dgm:pt>
    <dgm:pt modelId="{9A2E07C4-761B-E149-B4FF-6B12C18D5E62}">
      <dgm:prSet phldrT="[Texte]"/>
      <dgm:spPr/>
      <dgm:t>
        <a:bodyPr/>
        <a:lstStyle/>
        <a:p>
          <a:r>
            <a:rPr lang="ar-SA" dirty="0"/>
            <a:t>تغير</a:t>
          </a:r>
          <a:endParaRPr lang="fr-FR" dirty="0"/>
        </a:p>
      </dgm:t>
    </dgm:pt>
    <dgm:pt modelId="{58DA1F84-CBA9-9D48-AE6C-1E64383D0EA5}" type="parTrans" cxnId="{9F891C27-27D9-4D48-9CF7-4426DC652D96}">
      <dgm:prSet/>
      <dgm:spPr/>
      <dgm:t>
        <a:bodyPr/>
        <a:lstStyle/>
        <a:p>
          <a:endParaRPr lang="fr-FR"/>
        </a:p>
      </dgm:t>
    </dgm:pt>
    <dgm:pt modelId="{5470C4D6-CF99-B74D-A2E8-3C311BC30C8E}" type="sibTrans" cxnId="{9F891C27-27D9-4D48-9CF7-4426DC652D96}">
      <dgm:prSet/>
      <dgm:spPr/>
      <dgm:t>
        <a:bodyPr/>
        <a:lstStyle/>
        <a:p>
          <a:endParaRPr lang="fr-FR"/>
        </a:p>
      </dgm:t>
    </dgm:pt>
    <dgm:pt modelId="{5B3E665A-D2BC-A743-9F02-025D3A849727}">
      <dgm:prSet phldrT="[Texte]"/>
      <dgm:spPr/>
      <dgm:t>
        <a:bodyPr/>
        <a:lstStyle/>
        <a:p>
          <a:r>
            <a:rPr lang="ar-SA" dirty="0"/>
            <a:t>التباين</a:t>
          </a:r>
          <a:endParaRPr lang="fr-FR" dirty="0"/>
        </a:p>
      </dgm:t>
    </dgm:pt>
    <dgm:pt modelId="{2DFF5722-82A6-BB45-82E4-9182D3E0055F}" type="parTrans" cxnId="{4902ABB0-FDF1-B940-AD57-C5C152560208}">
      <dgm:prSet/>
      <dgm:spPr/>
      <dgm:t>
        <a:bodyPr/>
        <a:lstStyle/>
        <a:p>
          <a:endParaRPr lang="fr-FR"/>
        </a:p>
      </dgm:t>
    </dgm:pt>
    <dgm:pt modelId="{8B757AA9-E08B-5C4E-AF29-21B0840FCA77}" type="sibTrans" cxnId="{4902ABB0-FDF1-B940-AD57-C5C152560208}">
      <dgm:prSet/>
      <dgm:spPr/>
      <dgm:t>
        <a:bodyPr/>
        <a:lstStyle/>
        <a:p>
          <a:endParaRPr lang="fr-FR"/>
        </a:p>
      </dgm:t>
    </dgm:pt>
    <dgm:pt modelId="{D01614B7-80D8-1D44-B977-77FC94BACC3E}">
      <dgm:prSet phldrT="[Texte]"/>
      <dgm:spPr/>
      <dgm:t>
        <a:bodyPr/>
        <a:lstStyle/>
        <a:p>
          <a:r>
            <a:rPr lang="ar-SA" dirty="0"/>
            <a:t>حركة</a:t>
          </a:r>
          <a:endParaRPr lang="fr-FR" dirty="0"/>
        </a:p>
      </dgm:t>
    </dgm:pt>
    <dgm:pt modelId="{F90F60D0-B930-264A-893F-5B533D6CB6E8}" type="parTrans" cxnId="{433E2011-C63D-AD43-9309-57906C937A4A}">
      <dgm:prSet/>
      <dgm:spPr/>
      <dgm:t>
        <a:bodyPr/>
        <a:lstStyle/>
        <a:p>
          <a:endParaRPr lang="fr-FR"/>
        </a:p>
      </dgm:t>
    </dgm:pt>
    <dgm:pt modelId="{1EBA7CD5-FD86-C941-AC1D-254DEFFE8944}" type="sibTrans" cxnId="{433E2011-C63D-AD43-9309-57906C937A4A}">
      <dgm:prSet/>
      <dgm:spPr/>
      <dgm:t>
        <a:bodyPr/>
        <a:lstStyle/>
        <a:p>
          <a:endParaRPr lang="fr-FR"/>
        </a:p>
      </dgm:t>
    </dgm:pt>
    <dgm:pt modelId="{1602A9CC-BCD0-594D-9530-C62A34AE1AB3}">
      <dgm:prSet phldrT="[Texte]"/>
      <dgm:spPr/>
      <dgm:t>
        <a:bodyPr/>
        <a:lstStyle/>
        <a:p>
          <a:r>
            <a:rPr lang="ar-SA" dirty="0"/>
            <a:t>موضوع</a:t>
          </a:r>
          <a:endParaRPr lang="fr-FR" dirty="0"/>
        </a:p>
      </dgm:t>
    </dgm:pt>
    <dgm:pt modelId="{0BC33C01-9A36-D04B-922C-BD4AD33F7EE0}" type="parTrans" cxnId="{C7F0D740-7879-0B4A-884D-8609E864EDE2}">
      <dgm:prSet/>
      <dgm:spPr/>
      <dgm:t>
        <a:bodyPr/>
        <a:lstStyle/>
        <a:p>
          <a:endParaRPr lang="fr-FR"/>
        </a:p>
      </dgm:t>
    </dgm:pt>
    <dgm:pt modelId="{B2665A41-5792-DE49-A6EA-7DD80B4BEE7E}" type="sibTrans" cxnId="{C7F0D740-7879-0B4A-884D-8609E864EDE2}">
      <dgm:prSet/>
      <dgm:spPr/>
      <dgm:t>
        <a:bodyPr/>
        <a:lstStyle/>
        <a:p>
          <a:endParaRPr lang="fr-FR"/>
        </a:p>
      </dgm:t>
    </dgm:pt>
    <dgm:pt modelId="{DE687848-043D-A543-81D5-14A465C88379}">
      <dgm:prSet/>
      <dgm:spPr/>
      <dgm:t>
        <a:bodyPr/>
        <a:lstStyle/>
        <a:p>
          <a:r>
            <a:rPr lang="ar-SA" dirty="0"/>
            <a:t>شدة المنبه</a:t>
          </a:r>
          <a:endParaRPr lang="fr-FR" dirty="0"/>
        </a:p>
      </dgm:t>
    </dgm:pt>
    <dgm:pt modelId="{A5E16CDF-793C-B04E-82DE-EAB1951CF9E8}" type="parTrans" cxnId="{24712690-7AFE-F64A-8CA6-CD18B11081D4}">
      <dgm:prSet/>
      <dgm:spPr/>
      <dgm:t>
        <a:bodyPr/>
        <a:lstStyle/>
        <a:p>
          <a:endParaRPr lang="fr-FR"/>
        </a:p>
      </dgm:t>
    </dgm:pt>
    <dgm:pt modelId="{92ED65F3-FE2B-F24E-B940-DD7A3CB10714}" type="sibTrans" cxnId="{24712690-7AFE-F64A-8CA6-CD18B11081D4}">
      <dgm:prSet/>
      <dgm:spPr/>
      <dgm:t>
        <a:bodyPr/>
        <a:lstStyle/>
        <a:p>
          <a:endParaRPr lang="fr-FR"/>
        </a:p>
      </dgm:t>
    </dgm:pt>
    <dgm:pt modelId="{FCDB0952-7746-9641-98C0-666D03317857}">
      <dgm:prSet/>
      <dgm:spPr/>
      <dgm:t>
        <a:bodyPr/>
        <a:lstStyle/>
        <a:p>
          <a:pPr rtl="1"/>
          <a:r>
            <a:rPr lang="ar-SA" dirty="0"/>
            <a:t>تكرار </a:t>
          </a:r>
          <a:endParaRPr lang="fr-FR" dirty="0"/>
        </a:p>
      </dgm:t>
    </dgm:pt>
    <dgm:pt modelId="{62597943-0723-9E4E-90DD-302A51DAE552}" type="parTrans" cxnId="{EDCA16BF-70DE-CE46-B791-3C7878FB9586}">
      <dgm:prSet/>
      <dgm:spPr/>
      <dgm:t>
        <a:bodyPr/>
        <a:lstStyle/>
        <a:p>
          <a:endParaRPr lang="fr-FR"/>
        </a:p>
      </dgm:t>
    </dgm:pt>
    <dgm:pt modelId="{C7E59E8C-43FF-5140-A285-C31997735A55}" type="sibTrans" cxnId="{EDCA16BF-70DE-CE46-B791-3C7878FB9586}">
      <dgm:prSet/>
      <dgm:spPr/>
      <dgm:t>
        <a:bodyPr/>
        <a:lstStyle/>
        <a:p>
          <a:endParaRPr lang="fr-FR"/>
        </a:p>
      </dgm:t>
    </dgm:pt>
    <dgm:pt modelId="{92BA2BE4-EC41-DF45-9111-9A02B68F063A}" type="pres">
      <dgm:prSet presAssocID="{62625EE0-9267-364E-BB63-66FF1ABC292E}" presName="cycle" presStyleCnt="0">
        <dgm:presLayoutVars>
          <dgm:dir/>
          <dgm:resizeHandles val="exact"/>
        </dgm:presLayoutVars>
      </dgm:prSet>
      <dgm:spPr/>
    </dgm:pt>
    <dgm:pt modelId="{E4C28379-168D-6B43-B78B-8B595D5E1865}" type="pres">
      <dgm:prSet presAssocID="{81E5F120-7150-6544-A524-D15A650EF5E3}" presName="node" presStyleLbl="node1" presStyleIdx="0" presStyleCnt="7">
        <dgm:presLayoutVars>
          <dgm:bulletEnabled val="1"/>
        </dgm:presLayoutVars>
      </dgm:prSet>
      <dgm:spPr/>
    </dgm:pt>
    <dgm:pt modelId="{028991DB-813F-154B-86E0-5E9767D0EB56}" type="pres">
      <dgm:prSet presAssocID="{81E5F120-7150-6544-A524-D15A650EF5E3}" presName="spNode" presStyleCnt="0"/>
      <dgm:spPr/>
    </dgm:pt>
    <dgm:pt modelId="{2680FCC9-3ACF-1C4C-9C7E-5128BFC1400A}" type="pres">
      <dgm:prSet presAssocID="{6702697D-6B00-2D4A-A93B-80FC85D01E5C}" presName="sibTrans" presStyleLbl="sibTrans1D1" presStyleIdx="0" presStyleCnt="7"/>
      <dgm:spPr/>
    </dgm:pt>
    <dgm:pt modelId="{8C45BCF7-D732-A242-9E6A-8A983C4F58CA}" type="pres">
      <dgm:prSet presAssocID="{DE687848-043D-A543-81D5-14A465C88379}" presName="node" presStyleLbl="node1" presStyleIdx="1" presStyleCnt="7">
        <dgm:presLayoutVars>
          <dgm:bulletEnabled val="1"/>
        </dgm:presLayoutVars>
      </dgm:prSet>
      <dgm:spPr/>
    </dgm:pt>
    <dgm:pt modelId="{D94B9DE1-6884-9B4F-9B57-6B52D98FB45E}" type="pres">
      <dgm:prSet presAssocID="{DE687848-043D-A543-81D5-14A465C88379}" presName="spNode" presStyleCnt="0"/>
      <dgm:spPr/>
    </dgm:pt>
    <dgm:pt modelId="{A9AB34AA-1BA8-404E-A3B5-83540ABF5EA9}" type="pres">
      <dgm:prSet presAssocID="{92ED65F3-FE2B-F24E-B940-DD7A3CB10714}" presName="sibTrans" presStyleLbl="sibTrans1D1" presStyleIdx="1" presStyleCnt="7"/>
      <dgm:spPr/>
    </dgm:pt>
    <dgm:pt modelId="{AA0CA501-3F76-8941-8854-034D75EFCBC2}" type="pres">
      <dgm:prSet presAssocID="{FCDB0952-7746-9641-98C0-666D03317857}" presName="node" presStyleLbl="node1" presStyleIdx="2" presStyleCnt="7">
        <dgm:presLayoutVars>
          <dgm:bulletEnabled val="1"/>
        </dgm:presLayoutVars>
      </dgm:prSet>
      <dgm:spPr/>
    </dgm:pt>
    <dgm:pt modelId="{F01A675D-B021-E44C-8589-D6D39CCA0AEE}" type="pres">
      <dgm:prSet presAssocID="{FCDB0952-7746-9641-98C0-666D03317857}" presName="spNode" presStyleCnt="0"/>
      <dgm:spPr/>
    </dgm:pt>
    <dgm:pt modelId="{7EA9FFF9-2647-FD48-85E0-1C0E74751CAE}" type="pres">
      <dgm:prSet presAssocID="{C7E59E8C-43FF-5140-A285-C31997735A55}" presName="sibTrans" presStyleLbl="sibTrans1D1" presStyleIdx="2" presStyleCnt="7"/>
      <dgm:spPr/>
    </dgm:pt>
    <dgm:pt modelId="{29AAA4FD-4D47-A348-9057-B441FD10A017}" type="pres">
      <dgm:prSet presAssocID="{9A2E07C4-761B-E149-B4FF-6B12C18D5E62}" presName="node" presStyleLbl="node1" presStyleIdx="3" presStyleCnt="7">
        <dgm:presLayoutVars>
          <dgm:bulletEnabled val="1"/>
        </dgm:presLayoutVars>
      </dgm:prSet>
      <dgm:spPr/>
    </dgm:pt>
    <dgm:pt modelId="{BD608F3C-DB49-754C-9C08-678D46C0CB63}" type="pres">
      <dgm:prSet presAssocID="{9A2E07C4-761B-E149-B4FF-6B12C18D5E62}" presName="spNode" presStyleCnt="0"/>
      <dgm:spPr/>
    </dgm:pt>
    <dgm:pt modelId="{CFE5A0FA-ACB8-7D47-9EFC-452D2578A55A}" type="pres">
      <dgm:prSet presAssocID="{5470C4D6-CF99-B74D-A2E8-3C311BC30C8E}" presName="sibTrans" presStyleLbl="sibTrans1D1" presStyleIdx="3" presStyleCnt="7"/>
      <dgm:spPr/>
    </dgm:pt>
    <dgm:pt modelId="{BCC25A33-0594-7949-882C-C19F5933890A}" type="pres">
      <dgm:prSet presAssocID="{5B3E665A-D2BC-A743-9F02-025D3A849727}" presName="node" presStyleLbl="node1" presStyleIdx="4" presStyleCnt="7">
        <dgm:presLayoutVars>
          <dgm:bulletEnabled val="1"/>
        </dgm:presLayoutVars>
      </dgm:prSet>
      <dgm:spPr/>
    </dgm:pt>
    <dgm:pt modelId="{55250B79-7984-614C-B46C-2D57607C12E0}" type="pres">
      <dgm:prSet presAssocID="{5B3E665A-D2BC-A743-9F02-025D3A849727}" presName="spNode" presStyleCnt="0"/>
      <dgm:spPr/>
    </dgm:pt>
    <dgm:pt modelId="{6BC0E550-7E8F-7C45-BCDD-F01AE5CBE031}" type="pres">
      <dgm:prSet presAssocID="{8B757AA9-E08B-5C4E-AF29-21B0840FCA77}" presName="sibTrans" presStyleLbl="sibTrans1D1" presStyleIdx="4" presStyleCnt="7"/>
      <dgm:spPr/>
    </dgm:pt>
    <dgm:pt modelId="{92F02D42-84B0-7140-B266-A8B0F9704B7E}" type="pres">
      <dgm:prSet presAssocID="{D01614B7-80D8-1D44-B977-77FC94BACC3E}" presName="node" presStyleLbl="node1" presStyleIdx="5" presStyleCnt="7">
        <dgm:presLayoutVars>
          <dgm:bulletEnabled val="1"/>
        </dgm:presLayoutVars>
      </dgm:prSet>
      <dgm:spPr/>
    </dgm:pt>
    <dgm:pt modelId="{37FEC883-EA4E-384F-9413-2A42D2040AA0}" type="pres">
      <dgm:prSet presAssocID="{D01614B7-80D8-1D44-B977-77FC94BACC3E}" presName="spNode" presStyleCnt="0"/>
      <dgm:spPr/>
    </dgm:pt>
    <dgm:pt modelId="{22D23642-B87F-8549-AE6F-FFE812B2FB4E}" type="pres">
      <dgm:prSet presAssocID="{1EBA7CD5-FD86-C941-AC1D-254DEFFE8944}" presName="sibTrans" presStyleLbl="sibTrans1D1" presStyleIdx="5" presStyleCnt="7"/>
      <dgm:spPr/>
    </dgm:pt>
    <dgm:pt modelId="{DD8578B7-A2F4-6F4A-81CE-906EF62D170F}" type="pres">
      <dgm:prSet presAssocID="{1602A9CC-BCD0-594D-9530-C62A34AE1AB3}" presName="node" presStyleLbl="node1" presStyleIdx="6" presStyleCnt="7">
        <dgm:presLayoutVars>
          <dgm:bulletEnabled val="1"/>
        </dgm:presLayoutVars>
      </dgm:prSet>
      <dgm:spPr/>
    </dgm:pt>
    <dgm:pt modelId="{8823BB04-F327-594F-BF27-63466C173EE6}" type="pres">
      <dgm:prSet presAssocID="{1602A9CC-BCD0-594D-9530-C62A34AE1AB3}" presName="spNode" presStyleCnt="0"/>
      <dgm:spPr/>
    </dgm:pt>
    <dgm:pt modelId="{33A88A37-5B9E-814C-A7A0-940150C1B4B0}" type="pres">
      <dgm:prSet presAssocID="{B2665A41-5792-DE49-A6EA-7DD80B4BEE7E}" presName="sibTrans" presStyleLbl="sibTrans1D1" presStyleIdx="6" presStyleCnt="7"/>
      <dgm:spPr/>
    </dgm:pt>
  </dgm:ptLst>
  <dgm:cxnLst>
    <dgm:cxn modelId="{2E67FF06-E93E-2F48-BD1B-3084B5309068}" type="presOf" srcId="{1EBA7CD5-FD86-C941-AC1D-254DEFFE8944}" destId="{22D23642-B87F-8549-AE6F-FFE812B2FB4E}" srcOrd="0" destOrd="0" presId="urn:microsoft.com/office/officeart/2005/8/layout/cycle6"/>
    <dgm:cxn modelId="{22143A10-8EE5-AF4A-AC5A-6B0ED05A57D1}" type="presOf" srcId="{81E5F120-7150-6544-A524-D15A650EF5E3}" destId="{E4C28379-168D-6B43-B78B-8B595D5E1865}" srcOrd="0" destOrd="0" presId="urn:microsoft.com/office/officeart/2005/8/layout/cycle6"/>
    <dgm:cxn modelId="{433E2011-C63D-AD43-9309-57906C937A4A}" srcId="{62625EE0-9267-364E-BB63-66FF1ABC292E}" destId="{D01614B7-80D8-1D44-B977-77FC94BACC3E}" srcOrd="5" destOrd="0" parTransId="{F90F60D0-B930-264A-893F-5B533D6CB6E8}" sibTransId="{1EBA7CD5-FD86-C941-AC1D-254DEFFE8944}"/>
    <dgm:cxn modelId="{4E967212-9E4F-144B-AF18-067E4D1F18C9}" type="presOf" srcId="{62625EE0-9267-364E-BB63-66FF1ABC292E}" destId="{92BA2BE4-EC41-DF45-9111-9A02B68F063A}" srcOrd="0" destOrd="0" presId="urn:microsoft.com/office/officeart/2005/8/layout/cycle6"/>
    <dgm:cxn modelId="{967CFA26-5E3A-774B-B749-98F94074BA44}" type="presOf" srcId="{D01614B7-80D8-1D44-B977-77FC94BACC3E}" destId="{92F02D42-84B0-7140-B266-A8B0F9704B7E}" srcOrd="0" destOrd="0" presId="urn:microsoft.com/office/officeart/2005/8/layout/cycle6"/>
    <dgm:cxn modelId="{9F891C27-27D9-4D48-9CF7-4426DC652D96}" srcId="{62625EE0-9267-364E-BB63-66FF1ABC292E}" destId="{9A2E07C4-761B-E149-B4FF-6B12C18D5E62}" srcOrd="3" destOrd="0" parTransId="{58DA1F84-CBA9-9D48-AE6C-1E64383D0EA5}" sibTransId="{5470C4D6-CF99-B74D-A2E8-3C311BC30C8E}"/>
    <dgm:cxn modelId="{78FD413E-3578-D641-9BF3-EFA7ECEDFF08}" type="presOf" srcId="{9A2E07C4-761B-E149-B4FF-6B12C18D5E62}" destId="{29AAA4FD-4D47-A348-9057-B441FD10A017}" srcOrd="0" destOrd="0" presId="urn:microsoft.com/office/officeart/2005/8/layout/cycle6"/>
    <dgm:cxn modelId="{C7F0D740-7879-0B4A-884D-8609E864EDE2}" srcId="{62625EE0-9267-364E-BB63-66FF1ABC292E}" destId="{1602A9CC-BCD0-594D-9530-C62A34AE1AB3}" srcOrd="6" destOrd="0" parTransId="{0BC33C01-9A36-D04B-922C-BD4AD33F7EE0}" sibTransId="{B2665A41-5792-DE49-A6EA-7DD80B4BEE7E}"/>
    <dgm:cxn modelId="{BD19C660-03B5-CF43-A387-91D6A041CCCB}" type="presOf" srcId="{5B3E665A-D2BC-A743-9F02-025D3A849727}" destId="{BCC25A33-0594-7949-882C-C19F5933890A}" srcOrd="0" destOrd="0" presId="urn:microsoft.com/office/officeart/2005/8/layout/cycle6"/>
    <dgm:cxn modelId="{DB0C7576-3A49-9143-8FBB-5B1D8EC7DEB8}" type="presOf" srcId="{92ED65F3-FE2B-F24E-B940-DD7A3CB10714}" destId="{A9AB34AA-1BA8-404E-A3B5-83540ABF5EA9}" srcOrd="0" destOrd="0" presId="urn:microsoft.com/office/officeart/2005/8/layout/cycle6"/>
    <dgm:cxn modelId="{CEB7D67D-E6A5-B543-86D4-72F599225B53}" type="presOf" srcId="{C7E59E8C-43FF-5140-A285-C31997735A55}" destId="{7EA9FFF9-2647-FD48-85E0-1C0E74751CAE}" srcOrd="0" destOrd="0" presId="urn:microsoft.com/office/officeart/2005/8/layout/cycle6"/>
    <dgm:cxn modelId="{24712690-7AFE-F64A-8CA6-CD18B11081D4}" srcId="{62625EE0-9267-364E-BB63-66FF1ABC292E}" destId="{DE687848-043D-A543-81D5-14A465C88379}" srcOrd="1" destOrd="0" parTransId="{A5E16CDF-793C-B04E-82DE-EAB1951CF9E8}" sibTransId="{92ED65F3-FE2B-F24E-B940-DD7A3CB10714}"/>
    <dgm:cxn modelId="{18F3D693-8C9D-5A4B-85C4-426801C6ED78}" srcId="{62625EE0-9267-364E-BB63-66FF1ABC292E}" destId="{81E5F120-7150-6544-A524-D15A650EF5E3}" srcOrd="0" destOrd="0" parTransId="{173D3FC4-A64F-1147-9699-4825A1C11C74}" sibTransId="{6702697D-6B00-2D4A-A93B-80FC85D01E5C}"/>
    <dgm:cxn modelId="{4902ABB0-FDF1-B940-AD57-C5C152560208}" srcId="{62625EE0-9267-364E-BB63-66FF1ABC292E}" destId="{5B3E665A-D2BC-A743-9F02-025D3A849727}" srcOrd="4" destOrd="0" parTransId="{2DFF5722-82A6-BB45-82E4-9182D3E0055F}" sibTransId="{8B757AA9-E08B-5C4E-AF29-21B0840FCA77}"/>
    <dgm:cxn modelId="{AC2350B3-DC17-6649-B7A2-5777ACC0DB42}" type="presOf" srcId="{6702697D-6B00-2D4A-A93B-80FC85D01E5C}" destId="{2680FCC9-3ACF-1C4C-9C7E-5128BFC1400A}" srcOrd="0" destOrd="0" presId="urn:microsoft.com/office/officeart/2005/8/layout/cycle6"/>
    <dgm:cxn modelId="{EDCA16BF-70DE-CE46-B791-3C7878FB9586}" srcId="{62625EE0-9267-364E-BB63-66FF1ABC292E}" destId="{FCDB0952-7746-9641-98C0-666D03317857}" srcOrd="2" destOrd="0" parTransId="{62597943-0723-9E4E-90DD-302A51DAE552}" sibTransId="{C7E59E8C-43FF-5140-A285-C31997735A55}"/>
    <dgm:cxn modelId="{8A8B6BC1-DE4D-514A-A68B-BB13672F2073}" type="presOf" srcId="{5470C4D6-CF99-B74D-A2E8-3C311BC30C8E}" destId="{CFE5A0FA-ACB8-7D47-9EFC-452D2578A55A}" srcOrd="0" destOrd="0" presId="urn:microsoft.com/office/officeart/2005/8/layout/cycle6"/>
    <dgm:cxn modelId="{B0F406C8-BCC6-0548-A896-8EC458212F13}" type="presOf" srcId="{8B757AA9-E08B-5C4E-AF29-21B0840FCA77}" destId="{6BC0E550-7E8F-7C45-BCDD-F01AE5CBE031}" srcOrd="0" destOrd="0" presId="urn:microsoft.com/office/officeart/2005/8/layout/cycle6"/>
    <dgm:cxn modelId="{4C80A8CC-F54C-F941-BF29-823581B0EB3C}" type="presOf" srcId="{DE687848-043D-A543-81D5-14A465C88379}" destId="{8C45BCF7-D732-A242-9E6A-8A983C4F58CA}" srcOrd="0" destOrd="0" presId="urn:microsoft.com/office/officeart/2005/8/layout/cycle6"/>
    <dgm:cxn modelId="{E1DF5FCF-298D-A048-AFAF-EC492D46FB26}" type="presOf" srcId="{B2665A41-5792-DE49-A6EA-7DD80B4BEE7E}" destId="{33A88A37-5B9E-814C-A7A0-940150C1B4B0}" srcOrd="0" destOrd="0" presId="urn:microsoft.com/office/officeart/2005/8/layout/cycle6"/>
    <dgm:cxn modelId="{047E60CF-9A78-0F40-AC27-FB61EB2C2C23}" type="presOf" srcId="{FCDB0952-7746-9641-98C0-666D03317857}" destId="{AA0CA501-3F76-8941-8854-034D75EFCBC2}" srcOrd="0" destOrd="0" presId="urn:microsoft.com/office/officeart/2005/8/layout/cycle6"/>
    <dgm:cxn modelId="{DE759AF2-A248-E84E-9DC2-21753B26F4A0}" type="presOf" srcId="{1602A9CC-BCD0-594D-9530-C62A34AE1AB3}" destId="{DD8578B7-A2F4-6F4A-81CE-906EF62D170F}" srcOrd="0" destOrd="0" presId="urn:microsoft.com/office/officeart/2005/8/layout/cycle6"/>
    <dgm:cxn modelId="{626979D0-6CF8-1740-B5D5-4BA3E2BE2D19}" type="presParOf" srcId="{92BA2BE4-EC41-DF45-9111-9A02B68F063A}" destId="{E4C28379-168D-6B43-B78B-8B595D5E1865}" srcOrd="0" destOrd="0" presId="urn:microsoft.com/office/officeart/2005/8/layout/cycle6"/>
    <dgm:cxn modelId="{B9136397-DE0C-1E4C-AB13-3D468FEB4D22}" type="presParOf" srcId="{92BA2BE4-EC41-DF45-9111-9A02B68F063A}" destId="{028991DB-813F-154B-86E0-5E9767D0EB56}" srcOrd="1" destOrd="0" presId="urn:microsoft.com/office/officeart/2005/8/layout/cycle6"/>
    <dgm:cxn modelId="{0FCF7F7A-C009-C147-9B1B-0E2FF111CAE2}" type="presParOf" srcId="{92BA2BE4-EC41-DF45-9111-9A02B68F063A}" destId="{2680FCC9-3ACF-1C4C-9C7E-5128BFC1400A}" srcOrd="2" destOrd="0" presId="urn:microsoft.com/office/officeart/2005/8/layout/cycle6"/>
    <dgm:cxn modelId="{3CEFFDCC-2598-7D41-992E-1DDAEC7A4389}" type="presParOf" srcId="{92BA2BE4-EC41-DF45-9111-9A02B68F063A}" destId="{8C45BCF7-D732-A242-9E6A-8A983C4F58CA}" srcOrd="3" destOrd="0" presId="urn:microsoft.com/office/officeart/2005/8/layout/cycle6"/>
    <dgm:cxn modelId="{A27D2512-9862-854C-B076-EEDC16770A93}" type="presParOf" srcId="{92BA2BE4-EC41-DF45-9111-9A02B68F063A}" destId="{D94B9DE1-6884-9B4F-9B57-6B52D98FB45E}" srcOrd="4" destOrd="0" presId="urn:microsoft.com/office/officeart/2005/8/layout/cycle6"/>
    <dgm:cxn modelId="{E2A3DFF5-BE70-D046-86B3-097BC40742CB}" type="presParOf" srcId="{92BA2BE4-EC41-DF45-9111-9A02B68F063A}" destId="{A9AB34AA-1BA8-404E-A3B5-83540ABF5EA9}" srcOrd="5" destOrd="0" presId="urn:microsoft.com/office/officeart/2005/8/layout/cycle6"/>
    <dgm:cxn modelId="{1637E799-5D5D-504A-BBCD-416D4C3B52CB}" type="presParOf" srcId="{92BA2BE4-EC41-DF45-9111-9A02B68F063A}" destId="{AA0CA501-3F76-8941-8854-034D75EFCBC2}" srcOrd="6" destOrd="0" presId="urn:microsoft.com/office/officeart/2005/8/layout/cycle6"/>
    <dgm:cxn modelId="{421E97AB-8B6C-444F-BA24-150F1D9151DB}" type="presParOf" srcId="{92BA2BE4-EC41-DF45-9111-9A02B68F063A}" destId="{F01A675D-B021-E44C-8589-D6D39CCA0AEE}" srcOrd="7" destOrd="0" presId="urn:microsoft.com/office/officeart/2005/8/layout/cycle6"/>
    <dgm:cxn modelId="{C776797F-E05F-8947-801B-2352EEF540FA}" type="presParOf" srcId="{92BA2BE4-EC41-DF45-9111-9A02B68F063A}" destId="{7EA9FFF9-2647-FD48-85E0-1C0E74751CAE}" srcOrd="8" destOrd="0" presId="urn:microsoft.com/office/officeart/2005/8/layout/cycle6"/>
    <dgm:cxn modelId="{4EBD1D06-A2C1-2648-B3D5-8F6A894A4568}" type="presParOf" srcId="{92BA2BE4-EC41-DF45-9111-9A02B68F063A}" destId="{29AAA4FD-4D47-A348-9057-B441FD10A017}" srcOrd="9" destOrd="0" presId="urn:microsoft.com/office/officeart/2005/8/layout/cycle6"/>
    <dgm:cxn modelId="{079CEF64-9006-0D4E-BB2F-889B3627E4B5}" type="presParOf" srcId="{92BA2BE4-EC41-DF45-9111-9A02B68F063A}" destId="{BD608F3C-DB49-754C-9C08-678D46C0CB63}" srcOrd="10" destOrd="0" presId="urn:microsoft.com/office/officeart/2005/8/layout/cycle6"/>
    <dgm:cxn modelId="{DF0CB60A-BD6F-4E42-9416-E5E7069F464C}" type="presParOf" srcId="{92BA2BE4-EC41-DF45-9111-9A02B68F063A}" destId="{CFE5A0FA-ACB8-7D47-9EFC-452D2578A55A}" srcOrd="11" destOrd="0" presId="urn:microsoft.com/office/officeart/2005/8/layout/cycle6"/>
    <dgm:cxn modelId="{D6DED823-4D87-144B-95FE-0094C9DD23BD}" type="presParOf" srcId="{92BA2BE4-EC41-DF45-9111-9A02B68F063A}" destId="{BCC25A33-0594-7949-882C-C19F5933890A}" srcOrd="12" destOrd="0" presId="urn:microsoft.com/office/officeart/2005/8/layout/cycle6"/>
    <dgm:cxn modelId="{088FEA82-3327-8A4B-B22C-1F3B8D6BCF82}" type="presParOf" srcId="{92BA2BE4-EC41-DF45-9111-9A02B68F063A}" destId="{55250B79-7984-614C-B46C-2D57607C12E0}" srcOrd="13" destOrd="0" presId="urn:microsoft.com/office/officeart/2005/8/layout/cycle6"/>
    <dgm:cxn modelId="{1411CD7A-E394-6D48-823C-514A02A1A2D3}" type="presParOf" srcId="{92BA2BE4-EC41-DF45-9111-9A02B68F063A}" destId="{6BC0E550-7E8F-7C45-BCDD-F01AE5CBE031}" srcOrd="14" destOrd="0" presId="urn:microsoft.com/office/officeart/2005/8/layout/cycle6"/>
    <dgm:cxn modelId="{E7DA5750-451C-5A47-8B7F-E6130245F7B2}" type="presParOf" srcId="{92BA2BE4-EC41-DF45-9111-9A02B68F063A}" destId="{92F02D42-84B0-7140-B266-A8B0F9704B7E}" srcOrd="15" destOrd="0" presId="urn:microsoft.com/office/officeart/2005/8/layout/cycle6"/>
    <dgm:cxn modelId="{4F56422C-D671-A14B-9851-4E5AA6904B88}" type="presParOf" srcId="{92BA2BE4-EC41-DF45-9111-9A02B68F063A}" destId="{37FEC883-EA4E-384F-9413-2A42D2040AA0}" srcOrd="16" destOrd="0" presId="urn:microsoft.com/office/officeart/2005/8/layout/cycle6"/>
    <dgm:cxn modelId="{B90BB7E0-63B0-F74F-9BB5-830073A37EF9}" type="presParOf" srcId="{92BA2BE4-EC41-DF45-9111-9A02B68F063A}" destId="{22D23642-B87F-8549-AE6F-FFE812B2FB4E}" srcOrd="17" destOrd="0" presId="urn:microsoft.com/office/officeart/2005/8/layout/cycle6"/>
    <dgm:cxn modelId="{88BAED0E-74E5-ED49-9D99-1DBE23DF65BB}" type="presParOf" srcId="{92BA2BE4-EC41-DF45-9111-9A02B68F063A}" destId="{DD8578B7-A2F4-6F4A-81CE-906EF62D170F}" srcOrd="18" destOrd="0" presId="urn:microsoft.com/office/officeart/2005/8/layout/cycle6"/>
    <dgm:cxn modelId="{1EA8704D-0772-E94A-8A47-BF1ABCEDFBDA}" type="presParOf" srcId="{92BA2BE4-EC41-DF45-9111-9A02B68F063A}" destId="{8823BB04-F327-594F-BF27-63466C173EE6}" srcOrd="19" destOrd="0" presId="urn:microsoft.com/office/officeart/2005/8/layout/cycle6"/>
    <dgm:cxn modelId="{5551707E-AA56-884C-94A9-ED7253DCCE80}" type="presParOf" srcId="{92BA2BE4-EC41-DF45-9111-9A02B68F063A}" destId="{33A88A37-5B9E-814C-A7A0-940150C1B4B0}"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18E3F5-5ADB-824E-923E-6918CBB8A284}" type="doc">
      <dgm:prSet loTypeId="urn:microsoft.com/office/officeart/2005/8/layout/hierarchy3" loCatId="" qsTypeId="urn:microsoft.com/office/officeart/2005/8/quickstyle/3d2" qsCatId="3D" csTypeId="urn:microsoft.com/office/officeart/2005/8/colors/colorful3" csCatId="colorful" phldr="1"/>
      <dgm:spPr/>
      <dgm:t>
        <a:bodyPr/>
        <a:lstStyle/>
        <a:p>
          <a:endParaRPr lang="fr-FR"/>
        </a:p>
      </dgm:t>
    </dgm:pt>
    <dgm:pt modelId="{E0BBD4F8-AED4-9345-9B19-F52BBB27D355}">
      <dgm:prSet phldrT="[Texte]"/>
      <dgm:spPr/>
      <dgm:t>
        <a:bodyPr/>
        <a:lstStyle/>
        <a:p>
          <a:pPr rtl="1"/>
          <a:r>
            <a:rPr lang="ar-SA" dirty="0"/>
            <a:t>ب/ الدائمة</a:t>
          </a:r>
          <a:endParaRPr lang="fr-FR" dirty="0"/>
        </a:p>
      </dgm:t>
    </dgm:pt>
    <dgm:pt modelId="{3E96CDD7-D373-C547-975A-A6331F20E1E3}" type="parTrans" cxnId="{84D7968B-48D5-5243-A211-343D3F37670A}">
      <dgm:prSet/>
      <dgm:spPr/>
      <dgm:t>
        <a:bodyPr/>
        <a:lstStyle/>
        <a:p>
          <a:endParaRPr lang="fr-FR"/>
        </a:p>
      </dgm:t>
    </dgm:pt>
    <dgm:pt modelId="{56318D11-0595-9245-B00E-25F65134A0D6}" type="sibTrans" cxnId="{84D7968B-48D5-5243-A211-343D3F37670A}">
      <dgm:prSet/>
      <dgm:spPr/>
      <dgm:t>
        <a:bodyPr/>
        <a:lstStyle/>
        <a:p>
          <a:endParaRPr lang="fr-FR"/>
        </a:p>
      </dgm:t>
    </dgm:pt>
    <dgm:pt modelId="{6DABB480-473D-1D4F-BBE6-F36E13F57D1D}">
      <dgm:prSet phldrT="[Texte]"/>
      <dgm:spPr/>
      <dgm:t>
        <a:bodyPr/>
        <a:lstStyle/>
        <a:p>
          <a:pPr rtl="1"/>
          <a:r>
            <a:rPr lang="ar-SA" dirty="0"/>
            <a:t>- الدوافع الهامة</a:t>
          </a:r>
          <a:endParaRPr lang="fr-FR" dirty="0"/>
        </a:p>
      </dgm:t>
    </dgm:pt>
    <dgm:pt modelId="{986444B1-C0B5-AB4E-B526-855B6B70A259}" type="parTrans" cxnId="{63955E4F-AEB4-7441-BB08-EE3B306A58E1}">
      <dgm:prSet/>
      <dgm:spPr/>
      <dgm:t>
        <a:bodyPr/>
        <a:lstStyle/>
        <a:p>
          <a:endParaRPr lang="fr-FR"/>
        </a:p>
      </dgm:t>
    </dgm:pt>
    <dgm:pt modelId="{B0BB74C6-9EE1-D94D-B3B0-5BE04C523EB1}" type="sibTrans" cxnId="{63955E4F-AEB4-7441-BB08-EE3B306A58E1}">
      <dgm:prSet/>
      <dgm:spPr/>
      <dgm:t>
        <a:bodyPr/>
        <a:lstStyle/>
        <a:p>
          <a:endParaRPr lang="fr-FR"/>
        </a:p>
      </dgm:t>
    </dgm:pt>
    <dgm:pt modelId="{F988CF94-66D5-F348-881D-602225403B0F}">
      <dgm:prSet phldrT="[Texte]"/>
      <dgm:spPr/>
      <dgm:t>
        <a:bodyPr/>
        <a:lstStyle/>
        <a:p>
          <a:pPr rtl="1"/>
          <a:r>
            <a:rPr lang="ar-SA" dirty="0"/>
            <a:t>- الميول المكتسبة</a:t>
          </a:r>
          <a:endParaRPr lang="fr-FR" dirty="0"/>
        </a:p>
      </dgm:t>
    </dgm:pt>
    <dgm:pt modelId="{A9F29443-FC25-B149-94AA-55ED4CF2584A}" type="parTrans" cxnId="{FAC2F6D6-8417-F245-9154-0E100DB89B2B}">
      <dgm:prSet/>
      <dgm:spPr/>
      <dgm:t>
        <a:bodyPr/>
        <a:lstStyle/>
        <a:p>
          <a:endParaRPr lang="fr-FR"/>
        </a:p>
      </dgm:t>
    </dgm:pt>
    <dgm:pt modelId="{A4DE9C72-D937-B748-BCB8-A88447E47102}" type="sibTrans" cxnId="{FAC2F6D6-8417-F245-9154-0E100DB89B2B}">
      <dgm:prSet/>
      <dgm:spPr/>
      <dgm:t>
        <a:bodyPr/>
        <a:lstStyle/>
        <a:p>
          <a:endParaRPr lang="fr-FR"/>
        </a:p>
      </dgm:t>
    </dgm:pt>
    <dgm:pt modelId="{358A7EED-7773-FD49-A0E2-B1E9C86C9721}">
      <dgm:prSet phldrT="[Texte]"/>
      <dgm:spPr/>
      <dgm:t>
        <a:bodyPr/>
        <a:lstStyle/>
        <a:p>
          <a:pPr rtl="1"/>
          <a:r>
            <a:rPr lang="ar-SA" dirty="0" err="1"/>
            <a:t>ا</a:t>
          </a:r>
          <a:r>
            <a:rPr lang="ar-SA" dirty="0"/>
            <a:t>/ المؤقتة</a:t>
          </a:r>
          <a:endParaRPr lang="fr-FR" dirty="0"/>
        </a:p>
      </dgm:t>
    </dgm:pt>
    <dgm:pt modelId="{635728B7-6AEC-4346-B28A-85BA7E8D074E}" type="parTrans" cxnId="{03C3B3AA-317A-C145-AE06-1E901A7CD04D}">
      <dgm:prSet/>
      <dgm:spPr/>
      <dgm:t>
        <a:bodyPr/>
        <a:lstStyle/>
        <a:p>
          <a:endParaRPr lang="fr-FR"/>
        </a:p>
      </dgm:t>
    </dgm:pt>
    <dgm:pt modelId="{8BE30278-922E-1A4D-94C3-99168B129C76}" type="sibTrans" cxnId="{03C3B3AA-317A-C145-AE06-1E901A7CD04D}">
      <dgm:prSet/>
      <dgm:spPr/>
      <dgm:t>
        <a:bodyPr/>
        <a:lstStyle/>
        <a:p>
          <a:endParaRPr lang="fr-FR"/>
        </a:p>
      </dgm:t>
    </dgm:pt>
    <dgm:pt modelId="{522F98A3-FF57-1140-82B1-BA6C39BBD12F}">
      <dgm:prSet phldrT="[Texte]"/>
      <dgm:spPr/>
      <dgm:t>
        <a:bodyPr/>
        <a:lstStyle/>
        <a:p>
          <a:pPr rtl="1"/>
          <a:r>
            <a:rPr lang="ar-SA" dirty="0"/>
            <a:t>- الحاجات العضوية</a:t>
          </a:r>
          <a:endParaRPr lang="fr-FR" dirty="0"/>
        </a:p>
      </dgm:t>
    </dgm:pt>
    <dgm:pt modelId="{CABCF98A-DC3A-9144-AC27-480B80DD7EEA}" type="parTrans" cxnId="{59E1FD13-00A1-AE4E-A713-534BAC6289F3}">
      <dgm:prSet/>
      <dgm:spPr/>
      <dgm:t>
        <a:bodyPr/>
        <a:lstStyle/>
        <a:p>
          <a:endParaRPr lang="fr-FR"/>
        </a:p>
      </dgm:t>
    </dgm:pt>
    <dgm:pt modelId="{F7DFE574-2B13-084F-B174-B2FAB9A03DF7}" type="sibTrans" cxnId="{59E1FD13-00A1-AE4E-A713-534BAC6289F3}">
      <dgm:prSet/>
      <dgm:spPr/>
      <dgm:t>
        <a:bodyPr/>
        <a:lstStyle/>
        <a:p>
          <a:endParaRPr lang="fr-FR"/>
        </a:p>
      </dgm:t>
    </dgm:pt>
    <dgm:pt modelId="{1C4C3C2B-117A-FF45-953D-80703470E9E1}">
      <dgm:prSet phldrT="[Texte]"/>
      <dgm:spPr/>
      <dgm:t>
        <a:bodyPr/>
        <a:lstStyle/>
        <a:p>
          <a:pPr rtl="1"/>
          <a:r>
            <a:rPr lang="ar-SA" dirty="0"/>
            <a:t>- الوجهة الذهنية</a:t>
          </a:r>
          <a:endParaRPr lang="fr-FR" dirty="0"/>
        </a:p>
      </dgm:t>
    </dgm:pt>
    <dgm:pt modelId="{0DC232BE-4C2E-604E-BE2A-3013D158C87D}" type="parTrans" cxnId="{FDD21E07-B7CC-FC4A-A603-5165BB7E60D3}">
      <dgm:prSet/>
      <dgm:spPr/>
      <dgm:t>
        <a:bodyPr/>
        <a:lstStyle/>
        <a:p>
          <a:endParaRPr lang="fr-FR"/>
        </a:p>
      </dgm:t>
    </dgm:pt>
    <dgm:pt modelId="{188ED379-200A-AE47-B858-50A811365AFA}" type="sibTrans" cxnId="{FDD21E07-B7CC-FC4A-A603-5165BB7E60D3}">
      <dgm:prSet/>
      <dgm:spPr/>
      <dgm:t>
        <a:bodyPr/>
        <a:lstStyle/>
        <a:p>
          <a:endParaRPr lang="fr-FR"/>
        </a:p>
      </dgm:t>
    </dgm:pt>
    <dgm:pt modelId="{61712141-FBC4-724C-AB59-0CB7D9C8CC76}" type="pres">
      <dgm:prSet presAssocID="{C918E3F5-5ADB-824E-923E-6918CBB8A284}" presName="diagram" presStyleCnt="0">
        <dgm:presLayoutVars>
          <dgm:chPref val="1"/>
          <dgm:dir/>
          <dgm:animOne val="branch"/>
          <dgm:animLvl val="lvl"/>
          <dgm:resizeHandles/>
        </dgm:presLayoutVars>
      </dgm:prSet>
      <dgm:spPr/>
    </dgm:pt>
    <dgm:pt modelId="{BDACC19D-F203-2C46-827F-9A5252ED7C5B}" type="pres">
      <dgm:prSet presAssocID="{E0BBD4F8-AED4-9345-9B19-F52BBB27D355}" presName="root" presStyleCnt="0"/>
      <dgm:spPr/>
    </dgm:pt>
    <dgm:pt modelId="{179D1AE3-E1CF-1F48-BACD-CB838AFC8FBE}" type="pres">
      <dgm:prSet presAssocID="{E0BBD4F8-AED4-9345-9B19-F52BBB27D355}" presName="rootComposite" presStyleCnt="0"/>
      <dgm:spPr/>
    </dgm:pt>
    <dgm:pt modelId="{C0C2E89E-8302-A74B-AC35-A16BD5D22E06}" type="pres">
      <dgm:prSet presAssocID="{E0BBD4F8-AED4-9345-9B19-F52BBB27D355}" presName="rootText" presStyleLbl="node1" presStyleIdx="0" presStyleCnt="2"/>
      <dgm:spPr/>
    </dgm:pt>
    <dgm:pt modelId="{1962CB64-1094-0648-8AC9-D5B0B75C68B6}" type="pres">
      <dgm:prSet presAssocID="{E0BBD4F8-AED4-9345-9B19-F52BBB27D355}" presName="rootConnector" presStyleLbl="node1" presStyleIdx="0" presStyleCnt="2"/>
      <dgm:spPr/>
    </dgm:pt>
    <dgm:pt modelId="{40353318-6586-9945-B251-C1BA95BFCB0B}" type="pres">
      <dgm:prSet presAssocID="{E0BBD4F8-AED4-9345-9B19-F52BBB27D355}" presName="childShape" presStyleCnt="0"/>
      <dgm:spPr/>
    </dgm:pt>
    <dgm:pt modelId="{5CCD9C9A-C4F2-6449-AC21-4BAF5896868C}" type="pres">
      <dgm:prSet presAssocID="{986444B1-C0B5-AB4E-B526-855B6B70A259}" presName="Name13" presStyleLbl="parChTrans1D2" presStyleIdx="0" presStyleCnt="4"/>
      <dgm:spPr/>
    </dgm:pt>
    <dgm:pt modelId="{FD0C98C7-F1FB-9F4E-8B74-36EF2830A54C}" type="pres">
      <dgm:prSet presAssocID="{6DABB480-473D-1D4F-BBE6-F36E13F57D1D}" presName="childText" presStyleLbl="bgAcc1" presStyleIdx="0" presStyleCnt="4">
        <dgm:presLayoutVars>
          <dgm:bulletEnabled val="1"/>
        </dgm:presLayoutVars>
      </dgm:prSet>
      <dgm:spPr/>
    </dgm:pt>
    <dgm:pt modelId="{83276B94-969F-5541-A249-4AE783D8E673}" type="pres">
      <dgm:prSet presAssocID="{A9F29443-FC25-B149-94AA-55ED4CF2584A}" presName="Name13" presStyleLbl="parChTrans1D2" presStyleIdx="1" presStyleCnt="4"/>
      <dgm:spPr/>
    </dgm:pt>
    <dgm:pt modelId="{A1464D1C-BBCF-2345-8AED-E92561F60131}" type="pres">
      <dgm:prSet presAssocID="{F988CF94-66D5-F348-881D-602225403B0F}" presName="childText" presStyleLbl="bgAcc1" presStyleIdx="1" presStyleCnt="4">
        <dgm:presLayoutVars>
          <dgm:bulletEnabled val="1"/>
        </dgm:presLayoutVars>
      </dgm:prSet>
      <dgm:spPr/>
    </dgm:pt>
    <dgm:pt modelId="{C0A22D4D-C2AB-3048-88F6-F797CCB9C22C}" type="pres">
      <dgm:prSet presAssocID="{358A7EED-7773-FD49-A0E2-B1E9C86C9721}" presName="root" presStyleCnt="0"/>
      <dgm:spPr/>
    </dgm:pt>
    <dgm:pt modelId="{F445BC2D-0454-F746-A4D6-0CCA86E633B3}" type="pres">
      <dgm:prSet presAssocID="{358A7EED-7773-FD49-A0E2-B1E9C86C9721}" presName="rootComposite" presStyleCnt="0"/>
      <dgm:spPr/>
    </dgm:pt>
    <dgm:pt modelId="{9F200D44-419C-3146-A6AD-CDFC8211F103}" type="pres">
      <dgm:prSet presAssocID="{358A7EED-7773-FD49-A0E2-B1E9C86C9721}" presName="rootText" presStyleLbl="node1" presStyleIdx="1" presStyleCnt="2"/>
      <dgm:spPr/>
    </dgm:pt>
    <dgm:pt modelId="{2C0060AB-A5C5-5347-9B66-42C1659E1717}" type="pres">
      <dgm:prSet presAssocID="{358A7EED-7773-FD49-A0E2-B1E9C86C9721}" presName="rootConnector" presStyleLbl="node1" presStyleIdx="1" presStyleCnt="2"/>
      <dgm:spPr/>
    </dgm:pt>
    <dgm:pt modelId="{7CF46221-4CDC-AE41-BFBC-7575F2D434F6}" type="pres">
      <dgm:prSet presAssocID="{358A7EED-7773-FD49-A0E2-B1E9C86C9721}" presName="childShape" presStyleCnt="0"/>
      <dgm:spPr/>
    </dgm:pt>
    <dgm:pt modelId="{0A751886-C37F-A745-B1D7-88B27CF4EBB4}" type="pres">
      <dgm:prSet presAssocID="{CABCF98A-DC3A-9144-AC27-480B80DD7EEA}" presName="Name13" presStyleLbl="parChTrans1D2" presStyleIdx="2" presStyleCnt="4"/>
      <dgm:spPr/>
    </dgm:pt>
    <dgm:pt modelId="{7522A1ED-EB03-CC49-A86F-6D794A365A25}" type="pres">
      <dgm:prSet presAssocID="{522F98A3-FF57-1140-82B1-BA6C39BBD12F}" presName="childText" presStyleLbl="bgAcc1" presStyleIdx="2" presStyleCnt="4">
        <dgm:presLayoutVars>
          <dgm:bulletEnabled val="1"/>
        </dgm:presLayoutVars>
      </dgm:prSet>
      <dgm:spPr/>
    </dgm:pt>
    <dgm:pt modelId="{96A19566-B41A-9248-84C4-F1F209898140}" type="pres">
      <dgm:prSet presAssocID="{0DC232BE-4C2E-604E-BE2A-3013D158C87D}" presName="Name13" presStyleLbl="parChTrans1D2" presStyleIdx="3" presStyleCnt="4"/>
      <dgm:spPr/>
    </dgm:pt>
    <dgm:pt modelId="{84EB39A0-7FE1-464C-B87E-B18AEBDC52A0}" type="pres">
      <dgm:prSet presAssocID="{1C4C3C2B-117A-FF45-953D-80703470E9E1}" presName="childText" presStyleLbl="bgAcc1" presStyleIdx="3" presStyleCnt="4">
        <dgm:presLayoutVars>
          <dgm:bulletEnabled val="1"/>
        </dgm:presLayoutVars>
      </dgm:prSet>
      <dgm:spPr/>
    </dgm:pt>
  </dgm:ptLst>
  <dgm:cxnLst>
    <dgm:cxn modelId="{08C9DA05-0FF5-1943-B3F7-5F98A500A191}" type="presOf" srcId="{1C4C3C2B-117A-FF45-953D-80703470E9E1}" destId="{84EB39A0-7FE1-464C-B87E-B18AEBDC52A0}" srcOrd="0" destOrd="0" presId="urn:microsoft.com/office/officeart/2005/8/layout/hierarchy3"/>
    <dgm:cxn modelId="{FDD21E07-B7CC-FC4A-A603-5165BB7E60D3}" srcId="{358A7EED-7773-FD49-A0E2-B1E9C86C9721}" destId="{1C4C3C2B-117A-FF45-953D-80703470E9E1}" srcOrd="1" destOrd="0" parTransId="{0DC232BE-4C2E-604E-BE2A-3013D158C87D}" sibTransId="{188ED379-200A-AE47-B858-50A811365AFA}"/>
    <dgm:cxn modelId="{CB7E2808-0195-6E4B-A805-5079B3ADCB06}" type="presOf" srcId="{6DABB480-473D-1D4F-BBE6-F36E13F57D1D}" destId="{FD0C98C7-F1FB-9F4E-8B74-36EF2830A54C}" srcOrd="0" destOrd="0" presId="urn:microsoft.com/office/officeart/2005/8/layout/hierarchy3"/>
    <dgm:cxn modelId="{59E1FD13-00A1-AE4E-A713-534BAC6289F3}" srcId="{358A7EED-7773-FD49-A0E2-B1E9C86C9721}" destId="{522F98A3-FF57-1140-82B1-BA6C39BBD12F}" srcOrd="0" destOrd="0" parTransId="{CABCF98A-DC3A-9144-AC27-480B80DD7EEA}" sibTransId="{F7DFE574-2B13-084F-B174-B2FAB9A03DF7}"/>
    <dgm:cxn modelId="{F8F0211E-5566-0044-B9DE-5B1C0D0E57DD}" type="presOf" srcId="{358A7EED-7773-FD49-A0E2-B1E9C86C9721}" destId="{9F200D44-419C-3146-A6AD-CDFC8211F103}" srcOrd="0" destOrd="0" presId="urn:microsoft.com/office/officeart/2005/8/layout/hierarchy3"/>
    <dgm:cxn modelId="{E15E3A20-98E6-A942-BDB5-1EA98E4E2D6C}" type="presOf" srcId="{E0BBD4F8-AED4-9345-9B19-F52BBB27D355}" destId="{1962CB64-1094-0648-8AC9-D5B0B75C68B6}" srcOrd="1" destOrd="0" presId="urn:microsoft.com/office/officeart/2005/8/layout/hierarchy3"/>
    <dgm:cxn modelId="{63955E4F-AEB4-7441-BB08-EE3B306A58E1}" srcId="{E0BBD4F8-AED4-9345-9B19-F52BBB27D355}" destId="{6DABB480-473D-1D4F-BBE6-F36E13F57D1D}" srcOrd="0" destOrd="0" parTransId="{986444B1-C0B5-AB4E-B526-855B6B70A259}" sibTransId="{B0BB74C6-9EE1-D94D-B3B0-5BE04C523EB1}"/>
    <dgm:cxn modelId="{15359A68-B70D-D74F-A2CF-5E5DC9780590}" type="presOf" srcId="{0DC232BE-4C2E-604E-BE2A-3013D158C87D}" destId="{96A19566-B41A-9248-84C4-F1F209898140}" srcOrd="0" destOrd="0" presId="urn:microsoft.com/office/officeart/2005/8/layout/hierarchy3"/>
    <dgm:cxn modelId="{34BF3376-F659-244C-9FE3-1E9D39677638}" type="presOf" srcId="{C918E3F5-5ADB-824E-923E-6918CBB8A284}" destId="{61712141-FBC4-724C-AB59-0CB7D9C8CC76}" srcOrd="0" destOrd="0" presId="urn:microsoft.com/office/officeart/2005/8/layout/hierarchy3"/>
    <dgm:cxn modelId="{84D7968B-48D5-5243-A211-343D3F37670A}" srcId="{C918E3F5-5ADB-824E-923E-6918CBB8A284}" destId="{E0BBD4F8-AED4-9345-9B19-F52BBB27D355}" srcOrd="0" destOrd="0" parTransId="{3E96CDD7-D373-C547-975A-A6331F20E1E3}" sibTransId="{56318D11-0595-9245-B00E-25F65134A0D6}"/>
    <dgm:cxn modelId="{EEE130A4-B955-FA40-8BE6-EABD6B1D4FD9}" type="presOf" srcId="{986444B1-C0B5-AB4E-B526-855B6B70A259}" destId="{5CCD9C9A-C4F2-6449-AC21-4BAF5896868C}" srcOrd="0" destOrd="0" presId="urn:microsoft.com/office/officeart/2005/8/layout/hierarchy3"/>
    <dgm:cxn modelId="{03C3B3AA-317A-C145-AE06-1E901A7CD04D}" srcId="{C918E3F5-5ADB-824E-923E-6918CBB8A284}" destId="{358A7EED-7773-FD49-A0E2-B1E9C86C9721}" srcOrd="1" destOrd="0" parTransId="{635728B7-6AEC-4346-B28A-85BA7E8D074E}" sibTransId="{8BE30278-922E-1A4D-94C3-99168B129C76}"/>
    <dgm:cxn modelId="{188AB3BF-4CCF-8244-AD16-FA0D4BFFEA14}" type="presOf" srcId="{E0BBD4F8-AED4-9345-9B19-F52BBB27D355}" destId="{C0C2E89E-8302-A74B-AC35-A16BD5D22E06}" srcOrd="0" destOrd="0" presId="urn:microsoft.com/office/officeart/2005/8/layout/hierarchy3"/>
    <dgm:cxn modelId="{E97B66D1-4149-5A4F-8377-C729EE26F33C}" type="presOf" srcId="{F988CF94-66D5-F348-881D-602225403B0F}" destId="{A1464D1C-BBCF-2345-8AED-E92561F60131}" srcOrd="0" destOrd="0" presId="urn:microsoft.com/office/officeart/2005/8/layout/hierarchy3"/>
    <dgm:cxn modelId="{D241F6D1-4CB0-DB49-8565-22433B12416A}" type="presOf" srcId="{522F98A3-FF57-1140-82B1-BA6C39BBD12F}" destId="{7522A1ED-EB03-CC49-A86F-6D794A365A25}" srcOrd="0" destOrd="0" presId="urn:microsoft.com/office/officeart/2005/8/layout/hierarchy3"/>
    <dgm:cxn modelId="{FAC2F6D6-8417-F245-9154-0E100DB89B2B}" srcId="{E0BBD4F8-AED4-9345-9B19-F52BBB27D355}" destId="{F988CF94-66D5-F348-881D-602225403B0F}" srcOrd="1" destOrd="0" parTransId="{A9F29443-FC25-B149-94AA-55ED4CF2584A}" sibTransId="{A4DE9C72-D937-B748-BCB8-A88447E47102}"/>
    <dgm:cxn modelId="{132B0BEC-5EB7-DC4C-A190-117A710111E7}" type="presOf" srcId="{CABCF98A-DC3A-9144-AC27-480B80DD7EEA}" destId="{0A751886-C37F-A745-B1D7-88B27CF4EBB4}" srcOrd="0" destOrd="0" presId="urn:microsoft.com/office/officeart/2005/8/layout/hierarchy3"/>
    <dgm:cxn modelId="{9CCB11F1-7932-8148-8E74-3B1F1D123D3E}" type="presOf" srcId="{A9F29443-FC25-B149-94AA-55ED4CF2584A}" destId="{83276B94-969F-5541-A249-4AE783D8E673}" srcOrd="0" destOrd="0" presId="urn:microsoft.com/office/officeart/2005/8/layout/hierarchy3"/>
    <dgm:cxn modelId="{C592FBFC-C83F-1C45-B720-DCE681C84269}" type="presOf" srcId="{358A7EED-7773-FD49-A0E2-B1E9C86C9721}" destId="{2C0060AB-A5C5-5347-9B66-42C1659E1717}" srcOrd="1" destOrd="0" presId="urn:microsoft.com/office/officeart/2005/8/layout/hierarchy3"/>
    <dgm:cxn modelId="{0A4A83DB-C7E1-9C48-A12C-EA0D6B528547}" type="presParOf" srcId="{61712141-FBC4-724C-AB59-0CB7D9C8CC76}" destId="{BDACC19D-F203-2C46-827F-9A5252ED7C5B}" srcOrd="0" destOrd="0" presId="urn:microsoft.com/office/officeart/2005/8/layout/hierarchy3"/>
    <dgm:cxn modelId="{57C2E936-F6C6-5249-BA94-DB907410E3A9}" type="presParOf" srcId="{BDACC19D-F203-2C46-827F-9A5252ED7C5B}" destId="{179D1AE3-E1CF-1F48-BACD-CB838AFC8FBE}" srcOrd="0" destOrd="0" presId="urn:microsoft.com/office/officeart/2005/8/layout/hierarchy3"/>
    <dgm:cxn modelId="{BDDFCCAC-BF70-C84C-9608-B7CF8567747D}" type="presParOf" srcId="{179D1AE3-E1CF-1F48-BACD-CB838AFC8FBE}" destId="{C0C2E89E-8302-A74B-AC35-A16BD5D22E06}" srcOrd="0" destOrd="0" presId="urn:microsoft.com/office/officeart/2005/8/layout/hierarchy3"/>
    <dgm:cxn modelId="{E567E2EC-37BE-A64C-ACD6-BD0FA1498735}" type="presParOf" srcId="{179D1AE3-E1CF-1F48-BACD-CB838AFC8FBE}" destId="{1962CB64-1094-0648-8AC9-D5B0B75C68B6}" srcOrd="1" destOrd="0" presId="urn:microsoft.com/office/officeart/2005/8/layout/hierarchy3"/>
    <dgm:cxn modelId="{6F78B27C-D091-9445-89D4-7A74CF974A82}" type="presParOf" srcId="{BDACC19D-F203-2C46-827F-9A5252ED7C5B}" destId="{40353318-6586-9945-B251-C1BA95BFCB0B}" srcOrd="1" destOrd="0" presId="urn:microsoft.com/office/officeart/2005/8/layout/hierarchy3"/>
    <dgm:cxn modelId="{9B6808A0-6830-494D-A22A-1AA76CC4765C}" type="presParOf" srcId="{40353318-6586-9945-B251-C1BA95BFCB0B}" destId="{5CCD9C9A-C4F2-6449-AC21-4BAF5896868C}" srcOrd="0" destOrd="0" presId="urn:microsoft.com/office/officeart/2005/8/layout/hierarchy3"/>
    <dgm:cxn modelId="{11E3B6B2-C5CC-CB44-82D1-513D2625484A}" type="presParOf" srcId="{40353318-6586-9945-B251-C1BA95BFCB0B}" destId="{FD0C98C7-F1FB-9F4E-8B74-36EF2830A54C}" srcOrd="1" destOrd="0" presId="urn:microsoft.com/office/officeart/2005/8/layout/hierarchy3"/>
    <dgm:cxn modelId="{8353084B-7D51-134B-9459-EAB91A449A8C}" type="presParOf" srcId="{40353318-6586-9945-B251-C1BA95BFCB0B}" destId="{83276B94-969F-5541-A249-4AE783D8E673}" srcOrd="2" destOrd="0" presId="urn:microsoft.com/office/officeart/2005/8/layout/hierarchy3"/>
    <dgm:cxn modelId="{B8F4BEE9-0884-6B48-801A-CBB115284ABB}" type="presParOf" srcId="{40353318-6586-9945-B251-C1BA95BFCB0B}" destId="{A1464D1C-BBCF-2345-8AED-E92561F60131}" srcOrd="3" destOrd="0" presId="urn:microsoft.com/office/officeart/2005/8/layout/hierarchy3"/>
    <dgm:cxn modelId="{A868AEB3-C7EF-3643-BFB3-F2233BF0082D}" type="presParOf" srcId="{61712141-FBC4-724C-AB59-0CB7D9C8CC76}" destId="{C0A22D4D-C2AB-3048-88F6-F797CCB9C22C}" srcOrd="1" destOrd="0" presId="urn:microsoft.com/office/officeart/2005/8/layout/hierarchy3"/>
    <dgm:cxn modelId="{00315956-ACC5-4D43-A306-FE7E5F2276B4}" type="presParOf" srcId="{C0A22D4D-C2AB-3048-88F6-F797CCB9C22C}" destId="{F445BC2D-0454-F746-A4D6-0CCA86E633B3}" srcOrd="0" destOrd="0" presId="urn:microsoft.com/office/officeart/2005/8/layout/hierarchy3"/>
    <dgm:cxn modelId="{A08A7A57-C18B-3F42-B316-B02EBAF964E6}" type="presParOf" srcId="{F445BC2D-0454-F746-A4D6-0CCA86E633B3}" destId="{9F200D44-419C-3146-A6AD-CDFC8211F103}" srcOrd="0" destOrd="0" presId="urn:microsoft.com/office/officeart/2005/8/layout/hierarchy3"/>
    <dgm:cxn modelId="{07AB0126-A9C5-9A41-B210-F8C05795A537}" type="presParOf" srcId="{F445BC2D-0454-F746-A4D6-0CCA86E633B3}" destId="{2C0060AB-A5C5-5347-9B66-42C1659E1717}" srcOrd="1" destOrd="0" presId="urn:microsoft.com/office/officeart/2005/8/layout/hierarchy3"/>
    <dgm:cxn modelId="{74E1E390-2508-DD47-97EA-50592DD00F3E}" type="presParOf" srcId="{C0A22D4D-C2AB-3048-88F6-F797CCB9C22C}" destId="{7CF46221-4CDC-AE41-BFBC-7575F2D434F6}" srcOrd="1" destOrd="0" presId="urn:microsoft.com/office/officeart/2005/8/layout/hierarchy3"/>
    <dgm:cxn modelId="{6C28A17C-B92C-D447-907E-A886DBB41EC0}" type="presParOf" srcId="{7CF46221-4CDC-AE41-BFBC-7575F2D434F6}" destId="{0A751886-C37F-A745-B1D7-88B27CF4EBB4}" srcOrd="0" destOrd="0" presId="urn:microsoft.com/office/officeart/2005/8/layout/hierarchy3"/>
    <dgm:cxn modelId="{C60BED91-485E-6548-840B-F1AC93632BBD}" type="presParOf" srcId="{7CF46221-4CDC-AE41-BFBC-7575F2D434F6}" destId="{7522A1ED-EB03-CC49-A86F-6D794A365A25}" srcOrd="1" destOrd="0" presId="urn:microsoft.com/office/officeart/2005/8/layout/hierarchy3"/>
    <dgm:cxn modelId="{9A053328-CBDB-3248-BA5C-FC7EF6D843D4}" type="presParOf" srcId="{7CF46221-4CDC-AE41-BFBC-7575F2D434F6}" destId="{96A19566-B41A-9248-84C4-F1F209898140}" srcOrd="2" destOrd="0" presId="urn:microsoft.com/office/officeart/2005/8/layout/hierarchy3"/>
    <dgm:cxn modelId="{6E8BD587-8531-8148-B8B6-66FD9B49D77F}" type="presParOf" srcId="{7CF46221-4CDC-AE41-BFBC-7575F2D434F6}" destId="{84EB39A0-7FE1-464C-B87E-B18AEBDC52A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60271-0762-BA44-A9D6-24805D4332E0}" type="doc">
      <dgm:prSet loTypeId="urn:microsoft.com/office/officeart/2005/8/layout/target2" loCatId="relationship" qsTypeId="urn:microsoft.com/office/officeart/2005/8/quickstyle/3d2" qsCatId="3D" csTypeId="urn:microsoft.com/office/officeart/2005/8/colors/accent1_2" csCatId="accent1" phldr="1"/>
      <dgm:spPr/>
      <dgm:t>
        <a:bodyPr/>
        <a:lstStyle/>
        <a:p>
          <a:endParaRPr lang="fr-FR"/>
        </a:p>
      </dgm:t>
    </dgm:pt>
    <dgm:pt modelId="{272EA0DF-8A32-424B-9803-F3099B2F7ED8}">
      <dgm:prSet custT="1"/>
      <dgm:spPr/>
      <dgm:t>
        <a:bodyPr/>
        <a:lstStyle/>
        <a:p>
          <a:pPr algn="ctr" rtl="1"/>
          <a:r>
            <a:rPr lang="ar-SA" sz="2800" dirty="0"/>
            <a:t>كما يعرف أيضا على انه "ظاهرة فيزيولوجية نفسية تعبر عن الانطباع الحاصل لإحدى حواسنا نتيجة مثير خارجي، حيث ان هناك في هذا الوجود منبهات حسية تقرع حواسنا و ينتقل اثرها عن طريق أعصاب خاصة الى مراكز عصبية معينة في المخ تترجم فيه الى حالات شعورية نوعية بسيطة تعرف بالإحساسات؛ كالإحساس بالألوان، الأصوات، الروائح و المذقات و الحرارة و البرودة و الضغط... "</a:t>
          </a:r>
        </a:p>
      </dgm:t>
    </dgm:pt>
    <dgm:pt modelId="{DD39E56B-61A1-7F4F-B9FE-EFA6F5B207DE}" type="parTrans" cxnId="{89084292-0466-2548-A912-0542877480AB}">
      <dgm:prSet/>
      <dgm:spPr/>
      <dgm:t>
        <a:bodyPr/>
        <a:lstStyle/>
        <a:p>
          <a:endParaRPr lang="fr-FR"/>
        </a:p>
      </dgm:t>
    </dgm:pt>
    <dgm:pt modelId="{D1DDAC0B-7926-7641-A443-9F26DE7310EF}" type="sibTrans" cxnId="{89084292-0466-2548-A912-0542877480AB}">
      <dgm:prSet/>
      <dgm:spPr/>
      <dgm:t>
        <a:bodyPr/>
        <a:lstStyle/>
        <a:p>
          <a:endParaRPr lang="fr-FR"/>
        </a:p>
      </dgm:t>
    </dgm:pt>
    <dgm:pt modelId="{F62D000B-B978-804B-8DAA-69A27A750F5B}" type="pres">
      <dgm:prSet presAssocID="{41960271-0762-BA44-A9D6-24805D4332E0}" presName="Name0" presStyleCnt="0">
        <dgm:presLayoutVars>
          <dgm:chMax val="3"/>
          <dgm:chPref val="1"/>
          <dgm:dir/>
          <dgm:animLvl val="lvl"/>
          <dgm:resizeHandles/>
        </dgm:presLayoutVars>
      </dgm:prSet>
      <dgm:spPr/>
    </dgm:pt>
    <dgm:pt modelId="{F4EA3A15-FD39-1B4A-AC95-5EA2DF8CDF04}" type="pres">
      <dgm:prSet presAssocID="{41960271-0762-BA44-A9D6-24805D4332E0}" presName="outerBox" presStyleCnt="0"/>
      <dgm:spPr/>
    </dgm:pt>
    <dgm:pt modelId="{1FD18B7F-CC51-9542-AD5A-DAB6ABD9901C}" type="pres">
      <dgm:prSet presAssocID="{41960271-0762-BA44-A9D6-24805D4332E0}" presName="outerBoxParent" presStyleLbl="node1" presStyleIdx="0" presStyleCnt="1" custScaleY="85605" custLinFactNeighborX="0" custLinFactNeighborY="-6566"/>
      <dgm:spPr/>
    </dgm:pt>
    <dgm:pt modelId="{0CD1744B-01C6-EC41-A3DB-5D60B82CD9D6}" type="pres">
      <dgm:prSet presAssocID="{41960271-0762-BA44-A9D6-24805D4332E0}" presName="outerBoxChildren" presStyleCnt="0"/>
      <dgm:spPr/>
    </dgm:pt>
  </dgm:ptLst>
  <dgm:cxnLst>
    <dgm:cxn modelId="{D9F2806F-86CD-7044-8F2F-610DEA150ECD}" type="presOf" srcId="{41960271-0762-BA44-A9D6-24805D4332E0}" destId="{F62D000B-B978-804B-8DAA-69A27A750F5B}" srcOrd="0" destOrd="0" presId="urn:microsoft.com/office/officeart/2005/8/layout/target2"/>
    <dgm:cxn modelId="{89084292-0466-2548-A912-0542877480AB}" srcId="{41960271-0762-BA44-A9D6-24805D4332E0}" destId="{272EA0DF-8A32-424B-9803-F3099B2F7ED8}" srcOrd="0" destOrd="0" parTransId="{DD39E56B-61A1-7F4F-B9FE-EFA6F5B207DE}" sibTransId="{D1DDAC0B-7926-7641-A443-9F26DE7310EF}"/>
    <dgm:cxn modelId="{35C3F3EE-7B76-BE4A-8360-67326FFC7FDF}" type="presOf" srcId="{272EA0DF-8A32-424B-9803-F3099B2F7ED8}" destId="{1FD18B7F-CC51-9542-AD5A-DAB6ABD9901C}" srcOrd="0" destOrd="0" presId="urn:microsoft.com/office/officeart/2005/8/layout/target2"/>
    <dgm:cxn modelId="{B1A18344-20D6-484F-8053-0B729319473B}" type="presParOf" srcId="{F62D000B-B978-804B-8DAA-69A27A750F5B}" destId="{F4EA3A15-FD39-1B4A-AC95-5EA2DF8CDF04}" srcOrd="0" destOrd="0" presId="urn:microsoft.com/office/officeart/2005/8/layout/target2"/>
    <dgm:cxn modelId="{C5F68347-9431-424F-8ACB-B0A5DFC6353E}" type="presParOf" srcId="{F4EA3A15-FD39-1B4A-AC95-5EA2DF8CDF04}" destId="{1FD18B7F-CC51-9542-AD5A-DAB6ABD9901C}" srcOrd="0" destOrd="0" presId="urn:microsoft.com/office/officeart/2005/8/layout/target2"/>
    <dgm:cxn modelId="{394C2F08-EA7B-B344-B14C-AF17392D346B}" type="presParOf" srcId="{F4EA3A15-FD39-1B4A-AC95-5EA2DF8CDF04}" destId="{0CD1744B-01C6-EC41-A3DB-5D60B82CD9D6}"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2610D-D7C9-6D4B-8A83-6B4BAFB60356}" type="doc">
      <dgm:prSet loTypeId="urn:microsoft.com/office/officeart/2005/8/layout/target2" loCatId="relationship" qsTypeId="urn:microsoft.com/office/officeart/2005/8/quickstyle/3d2" qsCatId="3D" csTypeId="urn:microsoft.com/office/officeart/2005/8/colors/colorful1" csCatId="colorful" phldr="1"/>
      <dgm:spPr/>
      <dgm:t>
        <a:bodyPr/>
        <a:lstStyle/>
        <a:p>
          <a:endParaRPr lang="fr-FR"/>
        </a:p>
      </dgm:t>
    </dgm:pt>
    <dgm:pt modelId="{B44EE8EF-5866-F640-A3A7-B033AB134EE8}">
      <dgm:prSet custT="1"/>
      <dgm:spPr/>
      <dgm:t>
        <a:bodyPr/>
        <a:lstStyle/>
        <a:p>
          <a:pPr algn="ctr" rtl="1"/>
          <a:r>
            <a:rPr lang="ar-SA" sz="2000" b="1" dirty="0"/>
            <a:t>يعرف أيضا على انه "عملية كشف و تشفير المثيرات الحسية التي تصل من العالم الخارجي، تكشف أعضاء الحواس هذه المثيرات و من ثم تقوم بتحويلها الى رموز و التي تحول الى المخ. </a:t>
          </a:r>
          <a:endParaRPr lang="fr-FR" sz="2000" b="1" dirty="0"/>
        </a:p>
      </dgm:t>
    </dgm:pt>
    <dgm:pt modelId="{29409AB2-8171-1743-8FA7-34169413D223}" type="parTrans" cxnId="{9DD4B183-15D9-5442-AB35-2EF236527026}">
      <dgm:prSet/>
      <dgm:spPr/>
      <dgm:t>
        <a:bodyPr/>
        <a:lstStyle/>
        <a:p>
          <a:endParaRPr lang="fr-FR"/>
        </a:p>
      </dgm:t>
    </dgm:pt>
    <dgm:pt modelId="{2BAF338D-898A-EB48-913B-3DC5684D9EF7}" type="sibTrans" cxnId="{9DD4B183-15D9-5442-AB35-2EF236527026}">
      <dgm:prSet/>
      <dgm:spPr/>
      <dgm:t>
        <a:bodyPr/>
        <a:lstStyle/>
        <a:p>
          <a:endParaRPr lang="fr-FR"/>
        </a:p>
      </dgm:t>
    </dgm:pt>
    <dgm:pt modelId="{D9A6EDA5-FA43-EB47-9BE6-AB454E728685}">
      <dgm:prSet custT="1"/>
      <dgm:spPr/>
      <dgm:t>
        <a:bodyPr/>
        <a:lstStyle/>
        <a:p>
          <a:pPr algn="ctr" rtl="1"/>
          <a:r>
            <a:rPr lang="ar-SA" sz="2000" b="1" dirty="0"/>
            <a:t>اول خطوة في عملية الإحساس هو عملية الخلايا المستقبلة و التي تستجيب لأنواع معينة من الطاقة الحسية. </a:t>
          </a:r>
          <a:endParaRPr lang="fr-FR" sz="2000" b="1" dirty="0"/>
        </a:p>
      </dgm:t>
    </dgm:pt>
    <dgm:pt modelId="{AC32D2A8-B9AB-BE4D-A22D-B54C2BA117F6}" type="parTrans" cxnId="{F8B80302-BB5A-ED4C-97D3-C802034AE3DA}">
      <dgm:prSet/>
      <dgm:spPr/>
      <dgm:t>
        <a:bodyPr/>
        <a:lstStyle/>
        <a:p>
          <a:endParaRPr lang="fr-FR"/>
        </a:p>
      </dgm:t>
    </dgm:pt>
    <dgm:pt modelId="{C44566FF-0CB6-C245-B08E-8A1633F2150B}" type="sibTrans" cxnId="{F8B80302-BB5A-ED4C-97D3-C802034AE3DA}">
      <dgm:prSet/>
      <dgm:spPr/>
      <dgm:t>
        <a:bodyPr/>
        <a:lstStyle/>
        <a:p>
          <a:endParaRPr lang="fr-FR"/>
        </a:p>
      </dgm:t>
    </dgm:pt>
    <dgm:pt modelId="{47274EC4-83C3-EC45-B427-DDAF9DC78245}">
      <dgm:prSet custT="1"/>
      <dgm:spPr/>
      <dgm:t>
        <a:bodyPr/>
        <a:lstStyle/>
        <a:p>
          <a:pPr algn="ctr" rtl="1"/>
          <a:r>
            <a:rPr lang="ar-SA" sz="2000" b="1" dirty="0"/>
            <a:t>هذه الطاقة الفيزيائية تتحول الى نبضات كهربائية كيميائية تسري في النسيج العصبي الى ان تصل الى الجهاز العصبي المركزي، وهنا تحول كل معلومة الى المختصة في القشرة المخية. </a:t>
          </a:r>
          <a:endParaRPr lang="fr-FR" sz="2000" b="1" dirty="0"/>
        </a:p>
      </dgm:t>
    </dgm:pt>
    <dgm:pt modelId="{734BBE23-2E55-424E-AAA5-AD45E182E197}" type="parTrans" cxnId="{D84F81E3-376B-444C-9011-6C4C1B7D4201}">
      <dgm:prSet/>
      <dgm:spPr/>
      <dgm:t>
        <a:bodyPr/>
        <a:lstStyle/>
        <a:p>
          <a:endParaRPr lang="fr-FR"/>
        </a:p>
      </dgm:t>
    </dgm:pt>
    <dgm:pt modelId="{A6264C3D-3E50-964A-800A-6943116829A6}" type="sibTrans" cxnId="{D84F81E3-376B-444C-9011-6C4C1B7D4201}">
      <dgm:prSet/>
      <dgm:spPr/>
      <dgm:t>
        <a:bodyPr/>
        <a:lstStyle/>
        <a:p>
          <a:endParaRPr lang="fr-FR"/>
        </a:p>
      </dgm:t>
    </dgm:pt>
    <dgm:pt modelId="{0D53B1E3-994A-C640-ADB3-6E35D65D6FB0}" type="pres">
      <dgm:prSet presAssocID="{2202610D-D7C9-6D4B-8A83-6B4BAFB60356}" presName="Name0" presStyleCnt="0">
        <dgm:presLayoutVars>
          <dgm:chMax val="3"/>
          <dgm:chPref val="1"/>
          <dgm:dir/>
          <dgm:animLvl val="lvl"/>
          <dgm:resizeHandles/>
        </dgm:presLayoutVars>
      </dgm:prSet>
      <dgm:spPr/>
    </dgm:pt>
    <dgm:pt modelId="{8169E4A8-F438-A44C-8AAF-F8295F14A755}" type="pres">
      <dgm:prSet presAssocID="{2202610D-D7C9-6D4B-8A83-6B4BAFB60356}" presName="outerBox" presStyleCnt="0"/>
      <dgm:spPr/>
    </dgm:pt>
    <dgm:pt modelId="{974AF143-2BC0-FC4A-B684-BBEFD746150C}" type="pres">
      <dgm:prSet presAssocID="{2202610D-D7C9-6D4B-8A83-6B4BAFB60356}" presName="outerBoxParent" presStyleLbl="node1" presStyleIdx="0" presStyleCnt="3"/>
      <dgm:spPr/>
    </dgm:pt>
    <dgm:pt modelId="{54C6F5D0-0D78-1B4C-AF7C-5FF26E3005C8}" type="pres">
      <dgm:prSet presAssocID="{2202610D-D7C9-6D4B-8A83-6B4BAFB60356}" presName="outerBoxChildren" presStyleCnt="0"/>
      <dgm:spPr/>
    </dgm:pt>
    <dgm:pt modelId="{24FBE520-901A-8E4D-AD9A-4C40F924DA04}" type="pres">
      <dgm:prSet presAssocID="{2202610D-D7C9-6D4B-8A83-6B4BAFB60356}" presName="middleBox" presStyleCnt="0"/>
      <dgm:spPr/>
    </dgm:pt>
    <dgm:pt modelId="{EF065CD9-74E1-6E4F-9855-5DE3171006F6}" type="pres">
      <dgm:prSet presAssocID="{2202610D-D7C9-6D4B-8A83-6B4BAFB60356}" presName="middleBoxParent" presStyleLbl="node1" presStyleIdx="1" presStyleCnt="3"/>
      <dgm:spPr/>
    </dgm:pt>
    <dgm:pt modelId="{27EBF5C8-D992-3448-9A6B-6688EAEEE7D4}" type="pres">
      <dgm:prSet presAssocID="{2202610D-D7C9-6D4B-8A83-6B4BAFB60356}" presName="middleBoxChildren" presStyleCnt="0"/>
      <dgm:spPr/>
    </dgm:pt>
    <dgm:pt modelId="{A38114D8-0238-2E46-B1D3-5BD77E7B45BD}" type="pres">
      <dgm:prSet presAssocID="{2202610D-D7C9-6D4B-8A83-6B4BAFB60356}" presName="centerBox" presStyleCnt="0"/>
      <dgm:spPr/>
    </dgm:pt>
    <dgm:pt modelId="{1B2383A4-3CA6-0342-A471-6711B73FBA8B}" type="pres">
      <dgm:prSet presAssocID="{2202610D-D7C9-6D4B-8A83-6B4BAFB60356}" presName="centerBoxParent" presStyleLbl="node1" presStyleIdx="2" presStyleCnt="3"/>
      <dgm:spPr/>
    </dgm:pt>
  </dgm:ptLst>
  <dgm:cxnLst>
    <dgm:cxn modelId="{F8B80302-BB5A-ED4C-97D3-C802034AE3DA}" srcId="{2202610D-D7C9-6D4B-8A83-6B4BAFB60356}" destId="{D9A6EDA5-FA43-EB47-9BE6-AB454E728685}" srcOrd="1" destOrd="0" parTransId="{AC32D2A8-B9AB-BE4D-A22D-B54C2BA117F6}" sibTransId="{C44566FF-0CB6-C245-B08E-8A1633F2150B}"/>
    <dgm:cxn modelId="{F68C5331-3F65-1942-9C1C-E5D1BCF51275}" type="presOf" srcId="{D9A6EDA5-FA43-EB47-9BE6-AB454E728685}" destId="{EF065CD9-74E1-6E4F-9855-5DE3171006F6}" srcOrd="0" destOrd="0" presId="urn:microsoft.com/office/officeart/2005/8/layout/target2"/>
    <dgm:cxn modelId="{EFA60935-6AFC-2943-9315-38FA8A1F075E}" type="presOf" srcId="{B44EE8EF-5866-F640-A3A7-B033AB134EE8}" destId="{974AF143-2BC0-FC4A-B684-BBEFD746150C}" srcOrd="0" destOrd="0" presId="urn:microsoft.com/office/officeart/2005/8/layout/target2"/>
    <dgm:cxn modelId="{9DD4B183-15D9-5442-AB35-2EF236527026}" srcId="{2202610D-D7C9-6D4B-8A83-6B4BAFB60356}" destId="{B44EE8EF-5866-F640-A3A7-B033AB134EE8}" srcOrd="0" destOrd="0" parTransId="{29409AB2-8171-1743-8FA7-34169413D223}" sibTransId="{2BAF338D-898A-EB48-913B-3DC5684D9EF7}"/>
    <dgm:cxn modelId="{10C79AA6-1DF9-764C-80B6-C26D8177B6DF}" type="presOf" srcId="{47274EC4-83C3-EC45-B427-DDAF9DC78245}" destId="{1B2383A4-3CA6-0342-A471-6711B73FBA8B}" srcOrd="0" destOrd="0" presId="urn:microsoft.com/office/officeart/2005/8/layout/target2"/>
    <dgm:cxn modelId="{492E7FD3-6EC0-B94D-AF79-06587BE2377D}" type="presOf" srcId="{2202610D-D7C9-6D4B-8A83-6B4BAFB60356}" destId="{0D53B1E3-994A-C640-ADB3-6E35D65D6FB0}" srcOrd="0" destOrd="0" presId="urn:microsoft.com/office/officeart/2005/8/layout/target2"/>
    <dgm:cxn modelId="{D84F81E3-376B-444C-9011-6C4C1B7D4201}" srcId="{2202610D-D7C9-6D4B-8A83-6B4BAFB60356}" destId="{47274EC4-83C3-EC45-B427-DDAF9DC78245}" srcOrd="2" destOrd="0" parTransId="{734BBE23-2E55-424E-AAA5-AD45E182E197}" sibTransId="{A6264C3D-3E50-964A-800A-6943116829A6}"/>
    <dgm:cxn modelId="{6BB0AB58-04EF-2B41-B18E-5D9054FCA6E7}" type="presParOf" srcId="{0D53B1E3-994A-C640-ADB3-6E35D65D6FB0}" destId="{8169E4A8-F438-A44C-8AAF-F8295F14A755}" srcOrd="0" destOrd="0" presId="urn:microsoft.com/office/officeart/2005/8/layout/target2"/>
    <dgm:cxn modelId="{3E3980EA-8C4B-9E40-B7FE-CB37DE69E8EF}" type="presParOf" srcId="{8169E4A8-F438-A44C-8AAF-F8295F14A755}" destId="{974AF143-2BC0-FC4A-B684-BBEFD746150C}" srcOrd="0" destOrd="0" presId="urn:microsoft.com/office/officeart/2005/8/layout/target2"/>
    <dgm:cxn modelId="{225A65F9-8068-1944-B9B2-80A798FA4CBB}" type="presParOf" srcId="{8169E4A8-F438-A44C-8AAF-F8295F14A755}" destId="{54C6F5D0-0D78-1B4C-AF7C-5FF26E3005C8}" srcOrd="1" destOrd="0" presId="urn:microsoft.com/office/officeart/2005/8/layout/target2"/>
    <dgm:cxn modelId="{FB8B5A55-6DA2-B540-8341-989E49EED6EC}" type="presParOf" srcId="{0D53B1E3-994A-C640-ADB3-6E35D65D6FB0}" destId="{24FBE520-901A-8E4D-AD9A-4C40F924DA04}" srcOrd="1" destOrd="0" presId="urn:microsoft.com/office/officeart/2005/8/layout/target2"/>
    <dgm:cxn modelId="{6328DA8B-12CB-374F-B538-A111FFEA811C}" type="presParOf" srcId="{24FBE520-901A-8E4D-AD9A-4C40F924DA04}" destId="{EF065CD9-74E1-6E4F-9855-5DE3171006F6}" srcOrd="0" destOrd="0" presId="urn:microsoft.com/office/officeart/2005/8/layout/target2"/>
    <dgm:cxn modelId="{F7554440-FF48-664B-BAAF-8BCCA87E7833}" type="presParOf" srcId="{24FBE520-901A-8E4D-AD9A-4C40F924DA04}" destId="{27EBF5C8-D992-3448-9A6B-6688EAEEE7D4}" srcOrd="1" destOrd="0" presId="urn:microsoft.com/office/officeart/2005/8/layout/target2"/>
    <dgm:cxn modelId="{19AB3E06-AC49-274B-B420-C564635E54BA}" type="presParOf" srcId="{0D53B1E3-994A-C640-ADB3-6E35D65D6FB0}" destId="{A38114D8-0238-2E46-B1D3-5BD77E7B45BD}" srcOrd="2" destOrd="0" presId="urn:microsoft.com/office/officeart/2005/8/layout/target2"/>
    <dgm:cxn modelId="{2E7A9849-0860-0649-9AE8-ED847E6AF79F}" type="presParOf" srcId="{A38114D8-0238-2E46-B1D3-5BD77E7B45BD}" destId="{1B2383A4-3CA6-0342-A471-6711B73FBA8B}"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5EBCF3-E6A7-CC4F-ADE5-7FE050C0EB01}" type="doc">
      <dgm:prSet loTypeId="urn:microsoft.com/office/officeart/2005/8/layout/cycle8" loCatId="relationship" qsTypeId="urn:microsoft.com/office/officeart/2005/8/quickstyle/simple3" qsCatId="simple" csTypeId="urn:microsoft.com/office/officeart/2005/8/colors/colorful1" csCatId="colorful" phldr="1"/>
      <dgm:spPr/>
      <dgm:t>
        <a:bodyPr/>
        <a:lstStyle/>
        <a:p>
          <a:endParaRPr lang="fr-FR"/>
        </a:p>
      </dgm:t>
    </dgm:pt>
    <dgm:pt modelId="{66B14F6B-20C7-284D-98DA-BB7020286052}">
      <dgm:prSet phldrT="[Texte]"/>
      <dgm:spPr/>
      <dgm:t>
        <a:bodyPr/>
        <a:lstStyle/>
        <a:p>
          <a:pPr rtl="1"/>
          <a:r>
            <a:rPr lang="ar-SA" dirty="0"/>
            <a:t>مستقبلات خارجية</a:t>
          </a:r>
          <a:endParaRPr lang="fr-FR" dirty="0"/>
        </a:p>
      </dgm:t>
    </dgm:pt>
    <dgm:pt modelId="{6365B90E-0278-5B4B-81A4-25D6452C9376}" type="parTrans" cxnId="{9F0E572D-C5E2-6F41-BF10-0AFDD818A07F}">
      <dgm:prSet/>
      <dgm:spPr/>
      <dgm:t>
        <a:bodyPr/>
        <a:lstStyle/>
        <a:p>
          <a:endParaRPr lang="fr-FR"/>
        </a:p>
      </dgm:t>
    </dgm:pt>
    <dgm:pt modelId="{C1A6094F-2C4B-8244-86CE-7002B58C00E0}" type="sibTrans" cxnId="{9F0E572D-C5E2-6F41-BF10-0AFDD818A07F}">
      <dgm:prSet/>
      <dgm:spPr/>
      <dgm:t>
        <a:bodyPr/>
        <a:lstStyle/>
        <a:p>
          <a:endParaRPr lang="fr-FR"/>
        </a:p>
      </dgm:t>
    </dgm:pt>
    <dgm:pt modelId="{F1673830-3F02-2140-ACE6-5C92FE5B269C}">
      <dgm:prSet phldrT="[Texte]"/>
      <dgm:spPr/>
      <dgm:t>
        <a:bodyPr/>
        <a:lstStyle/>
        <a:p>
          <a:pPr rtl="1"/>
          <a:r>
            <a:rPr lang="ar-SA" dirty="0"/>
            <a:t>مستقبلات داخلية</a:t>
          </a:r>
          <a:endParaRPr lang="fr-FR" dirty="0"/>
        </a:p>
      </dgm:t>
    </dgm:pt>
    <dgm:pt modelId="{6040AF65-BC6D-C94B-BF45-C684E59909B6}" type="parTrans" cxnId="{C0D4206F-2BC9-A74A-937F-E84F23888F43}">
      <dgm:prSet/>
      <dgm:spPr/>
      <dgm:t>
        <a:bodyPr/>
        <a:lstStyle/>
        <a:p>
          <a:endParaRPr lang="fr-FR"/>
        </a:p>
      </dgm:t>
    </dgm:pt>
    <dgm:pt modelId="{0B7307CA-65D5-B44C-97D1-0E9E01327FE0}" type="sibTrans" cxnId="{C0D4206F-2BC9-A74A-937F-E84F23888F43}">
      <dgm:prSet/>
      <dgm:spPr/>
      <dgm:t>
        <a:bodyPr/>
        <a:lstStyle/>
        <a:p>
          <a:endParaRPr lang="fr-FR"/>
        </a:p>
      </dgm:t>
    </dgm:pt>
    <dgm:pt modelId="{376C2BA6-4F52-494D-BCAE-C1BE7FC246F4}">
      <dgm:prSet phldrT="[Texte]"/>
      <dgm:spPr/>
      <dgm:t>
        <a:bodyPr/>
        <a:lstStyle/>
        <a:p>
          <a:pPr rtl="1"/>
          <a:r>
            <a:rPr lang="ar-SA" dirty="0"/>
            <a:t>مستقبلات ذاتية</a:t>
          </a:r>
          <a:endParaRPr lang="fr-FR" dirty="0"/>
        </a:p>
      </dgm:t>
    </dgm:pt>
    <dgm:pt modelId="{C7D0AD5C-67AB-7449-942E-E865A3D69D55}" type="parTrans" cxnId="{E2C82C07-122A-9444-9123-97A6F1EB0A47}">
      <dgm:prSet/>
      <dgm:spPr/>
      <dgm:t>
        <a:bodyPr/>
        <a:lstStyle/>
        <a:p>
          <a:endParaRPr lang="fr-FR"/>
        </a:p>
      </dgm:t>
    </dgm:pt>
    <dgm:pt modelId="{E079FCCE-4C8F-F143-9C6A-FE2DDE91E422}" type="sibTrans" cxnId="{E2C82C07-122A-9444-9123-97A6F1EB0A47}">
      <dgm:prSet/>
      <dgm:spPr/>
      <dgm:t>
        <a:bodyPr/>
        <a:lstStyle/>
        <a:p>
          <a:endParaRPr lang="fr-FR"/>
        </a:p>
      </dgm:t>
    </dgm:pt>
    <dgm:pt modelId="{D8397701-34A0-B447-BAF2-1BA9A8E3EF06}" type="pres">
      <dgm:prSet presAssocID="{205EBCF3-E6A7-CC4F-ADE5-7FE050C0EB01}" presName="compositeShape" presStyleCnt="0">
        <dgm:presLayoutVars>
          <dgm:chMax val="7"/>
          <dgm:dir/>
          <dgm:resizeHandles val="exact"/>
        </dgm:presLayoutVars>
      </dgm:prSet>
      <dgm:spPr/>
    </dgm:pt>
    <dgm:pt modelId="{C098DAAA-9E53-5C4C-B4AE-2E43F11BDF9B}" type="pres">
      <dgm:prSet presAssocID="{205EBCF3-E6A7-CC4F-ADE5-7FE050C0EB01}" presName="wedge1" presStyleLbl="node1" presStyleIdx="0" presStyleCnt="3" custScaleX="96538" custScaleY="89020"/>
      <dgm:spPr/>
    </dgm:pt>
    <dgm:pt modelId="{C6FFD4D9-23F6-C24B-8C19-61A8199A44DD}" type="pres">
      <dgm:prSet presAssocID="{205EBCF3-E6A7-CC4F-ADE5-7FE050C0EB01}" presName="dummy1a" presStyleCnt="0"/>
      <dgm:spPr/>
    </dgm:pt>
    <dgm:pt modelId="{982543F0-83B5-7F4E-9928-8CFAFE277944}" type="pres">
      <dgm:prSet presAssocID="{205EBCF3-E6A7-CC4F-ADE5-7FE050C0EB01}" presName="dummy1b" presStyleCnt="0"/>
      <dgm:spPr/>
    </dgm:pt>
    <dgm:pt modelId="{B8419FAF-F87F-1F4E-9C5B-CFF2C6933557}" type="pres">
      <dgm:prSet presAssocID="{205EBCF3-E6A7-CC4F-ADE5-7FE050C0EB01}" presName="wedge1Tx" presStyleLbl="node1" presStyleIdx="0" presStyleCnt="3">
        <dgm:presLayoutVars>
          <dgm:chMax val="0"/>
          <dgm:chPref val="0"/>
          <dgm:bulletEnabled val="1"/>
        </dgm:presLayoutVars>
      </dgm:prSet>
      <dgm:spPr/>
    </dgm:pt>
    <dgm:pt modelId="{ABEDDBE7-DB45-3340-9EB5-C6BF44497E4A}" type="pres">
      <dgm:prSet presAssocID="{205EBCF3-E6A7-CC4F-ADE5-7FE050C0EB01}" presName="wedge2" presStyleLbl="node1" presStyleIdx="1" presStyleCnt="3" custScaleX="111922" custScaleY="103446"/>
      <dgm:spPr/>
    </dgm:pt>
    <dgm:pt modelId="{05B621AD-409B-D94C-B360-5D25A02CB9F7}" type="pres">
      <dgm:prSet presAssocID="{205EBCF3-E6A7-CC4F-ADE5-7FE050C0EB01}" presName="dummy2a" presStyleCnt="0"/>
      <dgm:spPr/>
    </dgm:pt>
    <dgm:pt modelId="{601B72E4-7992-2D42-8BD8-4AAB038FF86E}" type="pres">
      <dgm:prSet presAssocID="{205EBCF3-E6A7-CC4F-ADE5-7FE050C0EB01}" presName="dummy2b" presStyleCnt="0"/>
      <dgm:spPr/>
    </dgm:pt>
    <dgm:pt modelId="{85511330-DC90-384C-AE94-F139729D4625}" type="pres">
      <dgm:prSet presAssocID="{205EBCF3-E6A7-CC4F-ADE5-7FE050C0EB01}" presName="wedge2Tx" presStyleLbl="node1" presStyleIdx="1" presStyleCnt="3">
        <dgm:presLayoutVars>
          <dgm:chMax val="0"/>
          <dgm:chPref val="0"/>
          <dgm:bulletEnabled val="1"/>
        </dgm:presLayoutVars>
      </dgm:prSet>
      <dgm:spPr/>
    </dgm:pt>
    <dgm:pt modelId="{751365D7-78FD-3E4D-86B7-C48578BE4B48}" type="pres">
      <dgm:prSet presAssocID="{205EBCF3-E6A7-CC4F-ADE5-7FE050C0EB01}" presName="wedge3" presStyleLbl="node1" presStyleIdx="2" presStyleCnt="3"/>
      <dgm:spPr/>
    </dgm:pt>
    <dgm:pt modelId="{755FF3A4-E18C-BE49-9279-ADC924A47A5E}" type="pres">
      <dgm:prSet presAssocID="{205EBCF3-E6A7-CC4F-ADE5-7FE050C0EB01}" presName="dummy3a" presStyleCnt="0"/>
      <dgm:spPr/>
    </dgm:pt>
    <dgm:pt modelId="{94C1DCCD-8E92-B541-A47D-00D473707B9A}" type="pres">
      <dgm:prSet presAssocID="{205EBCF3-E6A7-CC4F-ADE5-7FE050C0EB01}" presName="dummy3b" presStyleCnt="0"/>
      <dgm:spPr/>
    </dgm:pt>
    <dgm:pt modelId="{AC94225F-B091-2F49-94A2-1194EEDEC9FD}" type="pres">
      <dgm:prSet presAssocID="{205EBCF3-E6A7-CC4F-ADE5-7FE050C0EB01}" presName="wedge3Tx" presStyleLbl="node1" presStyleIdx="2" presStyleCnt="3">
        <dgm:presLayoutVars>
          <dgm:chMax val="0"/>
          <dgm:chPref val="0"/>
          <dgm:bulletEnabled val="1"/>
        </dgm:presLayoutVars>
      </dgm:prSet>
      <dgm:spPr/>
    </dgm:pt>
    <dgm:pt modelId="{75AB1E8B-442A-8446-AE60-C73FC6E5958A}" type="pres">
      <dgm:prSet presAssocID="{C1A6094F-2C4B-8244-86CE-7002B58C00E0}" presName="arrowWedge1" presStyleLbl="fgSibTrans2D1" presStyleIdx="0" presStyleCnt="3"/>
      <dgm:spPr/>
    </dgm:pt>
    <dgm:pt modelId="{6273D455-32C6-6443-B20B-D9EEF192D153}" type="pres">
      <dgm:prSet presAssocID="{0B7307CA-65D5-B44C-97D1-0E9E01327FE0}" presName="arrowWedge2" presStyleLbl="fgSibTrans2D1" presStyleIdx="1" presStyleCnt="3"/>
      <dgm:spPr/>
    </dgm:pt>
    <dgm:pt modelId="{036BA6E3-8957-8A41-A987-F75E45466002}" type="pres">
      <dgm:prSet presAssocID="{E079FCCE-4C8F-F143-9C6A-FE2DDE91E422}" presName="arrowWedge3" presStyleLbl="fgSibTrans2D1" presStyleIdx="2" presStyleCnt="3"/>
      <dgm:spPr/>
    </dgm:pt>
  </dgm:ptLst>
  <dgm:cxnLst>
    <dgm:cxn modelId="{E2C82C07-122A-9444-9123-97A6F1EB0A47}" srcId="{205EBCF3-E6A7-CC4F-ADE5-7FE050C0EB01}" destId="{376C2BA6-4F52-494D-BCAE-C1BE7FC246F4}" srcOrd="2" destOrd="0" parTransId="{C7D0AD5C-67AB-7449-942E-E865A3D69D55}" sibTransId="{E079FCCE-4C8F-F143-9C6A-FE2DDE91E422}"/>
    <dgm:cxn modelId="{23367B29-AE1F-7A42-9BE0-D85A35B49F24}" type="presOf" srcId="{F1673830-3F02-2140-ACE6-5C92FE5B269C}" destId="{ABEDDBE7-DB45-3340-9EB5-C6BF44497E4A}" srcOrd="0" destOrd="0" presId="urn:microsoft.com/office/officeart/2005/8/layout/cycle8"/>
    <dgm:cxn modelId="{9F0E572D-C5E2-6F41-BF10-0AFDD818A07F}" srcId="{205EBCF3-E6A7-CC4F-ADE5-7FE050C0EB01}" destId="{66B14F6B-20C7-284D-98DA-BB7020286052}" srcOrd="0" destOrd="0" parTransId="{6365B90E-0278-5B4B-81A4-25D6452C9376}" sibTransId="{C1A6094F-2C4B-8244-86CE-7002B58C00E0}"/>
    <dgm:cxn modelId="{C0D4206F-2BC9-A74A-937F-E84F23888F43}" srcId="{205EBCF3-E6A7-CC4F-ADE5-7FE050C0EB01}" destId="{F1673830-3F02-2140-ACE6-5C92FE5B269C}" srcOrd="1" destOrd="0" parTransId="{6040AF65-BC6D-C94B-BF45-C684E59909B6}" sibTransId="{0B7307CA-65D5-B44C-97D1-0E9E01327FE0}"/>
    <dgm:cxn modelId="{14F1D890-AD27-E144-ABF5-1089ED68A54E}" type="presOf" srcId="{F1673830-3F02-2140-ACE6-5C92FE5B269C}" destId="{85511330-DC90-384C-AE94-F139729D4625}" srcOrd="1" destOrd="0" presId="urn:microsoft.com/office/officeart/2005/8/layout/cycle8"/>
    <dgm:cxn modelId="{9B4F01A7-BC29-A04A-A97E-2B8A58DE37FF}" type="presOf" srcId="{205EBCF3-E6A7-CC4F-ADE5-7FE050C0EB01}" destId="{D8397701-34A0-B447-BAF2-1BA9A8E3EF06}" srcOrd="0" destOrd="0" presId="urn:microsoft.com/office/officeart/2005/8/layout/cycle8"/>
    <dgm:cxn modelId="{E2F50DB7-6539-9844-B25F-45270ADF9B59}" type="presOf" srcId="{66B14F6B-20C7-284D-98DA-BB7020286052}" destId="{B8419FAF-F87F-1F4E-9C5B-CFF2C6933557}" srcOrd="1" destOrd="0" presId="urn:microsoft.com/office/officeart/2005/8/layout/cycle8"/>
    <dgm:cxn modelId="{3EDCE3DC-AE74-0B41-BDBF-43B368449369}" type="presOf" srcId="{66B14F6B-20C7-284D-98DA-BB7020286052}" destId="{C098DAAA-9E53-5C4C-B4AE-2E43F11BDF9B}" srcOrd="0" destOrd="0" presId="urn:microsoft.com/office/officeart/2005/8/layout/cycle8"/>
    <dgm:cxn modelId="{7359BAEC-DC18-D84C-9189-0B0C46282123}" type="presOf" srcId="{376C2BA6-4F52-494D-BCAE-C1BE7FC246F4}" destId="{AC94225F-B091-2F49-94A2-1194EEDEC9FD}" srcOrd="1" destOrd="0" presId="urn:microsoft.com/office/officeart/2005/8/layout/cycle8"/>
    <dgm:cxn modelId="{EDEBF1FD-A442-0644-8018-6E766F409749}" type="presOf" srcId="{376C2BA6-4F52-494D-BCAE-C1BE7FC246F4}" destId="{751365D7-78FD-3E4D-86B7-C48578BE4B48}" srcOrd="0" destOrd="0" presId="urn:microsoft.com/office/officeart/2005/8/layout/cycle8"/>
    <dgm:cxn modelId="{4DF9D78D-CE0A-EA4C-8B73-404756C2C2BA}" type="presParOf" srcId="{D8397701-34A0-B447-BAF2-1BA9A8E3EF06}" destId="{C098DAAA-9E53-5C4C-B4AE-2E43F11BDF9B}" srcOrd="0" destOrd="0" presId="urn:microsoft.com/office/officeart/2005/8/layout/cycle8"/>
    <dgm:cxn modelId="{5D2030A7-B160-2E4F-9111-0B1D90A361B9}" type="presParOf" srcId="{D8397701-34A0-B447-BAF2-1BA9A8E3EF06}" destId="{C6FFD4D9-23F6-C24B-8C19-61A8199A44DD}" srcOrd="1" destOrd="0" presId="urn:microsoft.com/office/officeart/2005/8/layout/cycle8"/>
    <dgm:cxn modelId="{7EA1FD70-7F4A-3C48-BE8B-4D253CB7CB89}" type="presParOf" srcId="{D8397701-34A0-B447-BAF2-1BA9A8E3EF06}" destId="{982543F0-83B5-7F4E-9928-8CFAFE277944}" srcOrd="2" destOrd="0" presId="urn:microsoft.com/office/officeart/2005/8/layout/cycle8"/>
    <dgm:cxn modelId="{26F071CF-78D4-F047-AB0D-0535FE8766C2}" type="presParOf" srcId="{D8397701-34A0-B447-BAF2-1BA9A8E3EF06}" destId="{B8419FAF-F87F-1F4E-9C5B-CFF2C6933557}" srcOrd="3" destOrd="0" presId="urn:microsoft.com/office/officeart/2005/8/layout/cycle8"/>
    <dgm:cxn modelId="{22819F51-B815-CB42-AA37-B4B3C38486E4}" type="presParOf" srcId="{D8397701-34A0-B447-BAF2-1BA9A8E3EF06}" destId="{ABEDDBE7-DB45-3340-9EB5-C6BF44497E4A}" srcOrd="4" destOrd="0" presId="urn:microsoft.com/office/officeart/2005/8/layout/cycle8"/>
    <dgm:cxn modelId="{A34DF36B-0547-284D-A1C6-9DF2A66152F5}" type="presParOf" srcId="{D8397701-34A0-B447-BAF2-1BA9A8E3EF06}" destId="{05B621AD-409B-D94C-B360-5D25A02CB9F7}" srcOrd="5" destOrd="0" presId="urn:microsoft.com/office/officeart/2005/8/layout/cycle8"/>
    <dgm:cxn modelId="{FB1D332B-4E34-9D40-BFF4-2CADD5633021}" type="presParOf" srcId="{D8397701-34A0-B447-BAF2-1BA9A8E3EF06}" destId="{601B72E4-7992-2D42-8BD8-4AAB038FF86E}" srcOrd="6" destOrd="0" presId="urn:microsoft.com/office/officeart/2005/8/layout/cycle8"/>
    <dgm:cxn modelId="{529CA25D-FB19-2B4A-AC83-771467FFB0CD}" type="presParOf" srcId="{D8397701-34A0-B447-BAF2-1BA9A8E3EF06}" destId="{85511330-DC90-384C-AE94-F139729D4625}" srcOrd="7" destOrd="0" presId="urn:microsoft.com/office/officeart/2005/8/layout/cycle8"/>
    <dgm:cxn modelId="{952AFBE0-B530-DC41-93BE-BDB7FE68F05B}" type="presParOf" srcId="{D8397701-34A0-B447-BAF2-1BA9A8E3EF06}" destId="{751365D7-78FD-3E4D-86B7-C48578BE4B48}" srcOrd="8" destOrd="0" presId="urn:microsoft.com/office/officeart/2005/8/layout/cycle8"/>
    <dgm:cxn modelId="{2B856514-1A19-524A-9ABB-3509684DE828}" type="presParOf" srcId="{D8397701-34A0-B447-BAF2-1BA9A8E3EF06}" destId="{755FF3A4-E18C-BE49-9279-ADC924A47A5E}" srcOrd="9" destOrd="0" presId="urn:microsoft.com/office/officeart/2005/8/layout/cycle8"/>
    <dgm:cxn modelId="{D9BF3DDF-3BD3-5D4C-A9E0-4489D4162E1C}" type="presParOf" srcId="{D8397701-34A0-B447-BAF2-1BA9A8E3EF06}" destId="{94C1DCCD-8E92-B541-A47D-00D473707B9A}" srcOrd="10" destOrd="0" presId="urn:microsoft.com/office/officeart/2005/8/layout/cycle8"/>
    <dgm:cxn modelId="{9EF4F4EF-F549-594F-96B4-A30354D54F55}" type="presParOf" srcId="{D8397701-34A0-B447-BAF2-1BA9A8E3EF06}" destId="{AC94225F-B091-2F49-94A2-1194EEDEC9FD}" srcOrd="11" destOrd="0" presId="urn:microsoft.com/office/officeart/2005/8/layout/cycle8"/>
    <dgm:cxn modelId="{7EE5837A-5866-584E-8063-4EC21AB6BE8C}" type="presParOf" srcId="{D8397701-34A0-B447-BAF2-1BA9A8E3EF06}" destId="{75AB1E8B-442A-8446-AE60-C73FC6E5958A}" srcOrd="12" destOrd="0" presId="urn:microsoft.com/office/officeart/2005/8/layout/cycle8"/>
    <dgm:cxn modelId="{102E24BE-F002-0A45-B0E1-4FCAEB5C5CE7}" type="presParOf" srcId="{D8397701-34A0-B447-BAF2-1BA9A8E3EF06}" destId="{6273D455-32C6-6443-B20B-D9EEF192D153}" srcOrd="13" destOrd="0" presId="urn:microsoft.com/office/officeart/2005/8/layout/cycle8"/>
    <dgm:cxn modelId="{504E0C99-8123-D741-A641-A89DD2A649EC}" type="presParOf" srcId="{D8397701-34A0-B447-BAF2-1BA9A8E3EF06}" destId="{036BA6E3-8957-8A41-A987-F75E4546600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CA937-4B34-4D41-AD0A-19E7DF6969D6}" type="doc">
      <dgm:prSet loTypeId="urn:microsoft.com/office/officeart/2005/8/layout/arrow4" loCatId="relationship" qsTypeId="urn:microsoft.com/office/officeart/2005/8/quickstyle/3d3" qsCatId="3D" csTypeId="urn:microsoft.com/office/officeart/2005/8/colors/colorful4" csCatId="colorful" phldr="1"/>
      <dgm:spPr/>
      <dgm:t>
        <a:bodyPr/>
        <a:lstStyle/>
        <a:p>
          <a:endParaRPr lang="fr-FR"/>
        </a:p>
      </dgm:t>
    </dgm:pt>
    <dgm:pt modelId="{9AC92F8E-D151-8D44-9ED9-A7F40B282511}">
      <dgm:prSet phldrT="[Texte]" custT="1"/>
      <dgm:spPr/>
      <dgm:t>
        <a:bodyPr/>
        <a:lstStyle/>
        <a:p>
          <a:pPr rtl="1"/>
          <a:r>
            <a:rPr lang="ar-SA" sz="4300" dirty="0"/>
            <a:t>العتبة الفارقة</a:t>
          </a:r>
        </a:p>
        <a:p>
          <a:pPr rtl="1"/>
          <a:r>
            <a:rPr lang="ar-SA" sz="2000" dirty="0"/>
            <a:t>- الفرق بين شدتين. </a:t>
          </a:r>
          <a:endParaRPr lang="fr-FR" sz="2000" dirty="0"/>
        </a:p>
      </dgm:t>
    </dgm:pt>
    <dgm:pt modelId="{F87E7AA9-10B1-0A4F-B790-0C01AAD66591}" type="parTrans" cxnId="{36199389-94DF-C140-B4F8-71C631381E9F}">
      <dgm:prSet/>
      <dgm:spPr/>
      <dgm:t>
        <a:bodyPr/>
        <a:lstStyle/>
        <a:p>
          <a:endParaRPr lang="fr-FR"/>
        </a:p>
      </dgm:t>
    </dgm:pt>
    <dgm:pt modelId="{95497357-A906-434C-9B3A-7FAA6E406143}" type="sibTrans" cxnId="{36199389-94DF-C140-B4F8-71C631381E9F}">
      <dgm:prSet/>
      <dgm:spPr/>
      <dgm:t>
        <a:bodyPr/>
        <a:lstStyle/>
        <a:p>
          <a:endParaRPr lang="fr-FR"/>
        </a:p>
      </dgm:t>
    </dgm:pt>
    <dgm:pt modelId="{3885A518-C1BB-4847-AF6A-A2E84C36033B}">
      <dgm:prSet phldrT="[Texte]" custT="1"/>
      <dgm:spPr/>
      <dgm:t>
        <a:bodyPr/>
        <a:lstStyle/>
        <a:p>
          <a:pPr rtl="1"/>
          <a:r>
            <a:rPr lang="ar-SA" sz="4300" dirty="0"/>
            <a:t>العتبة المطلقة</a:t>
          </a:r>
        </a:p>
        <a:p>
          <a:pPr rtl="1"/>
          <a:r>
            <a:rPr lang="ar-SA" sz="2000" dirty="0"/>
            <a:t>- اقل درجة من الممكن التنبه اليها. </a:t>
          </a:r>
          <a:endParaRPr lang="fr-FR" sz="2000" dirty="0"/>
        </a:p>
      </dgm:t>
    </dgm:pt>
    <dgm:pt modelId="{4AA45DA8-92A5-4743-806B-E5EB7DB045DA}" type="parTrans" cxnId="{34C1F24F-8DE4-1844-BBF0-E6678FA54718}">
      <dgm:prSet/>
      <dgm:spPr/>
      <dgm:t>
        <a:bodyPr/>
        <a:lstStyle/>
        <a:p>
          <a:endParaRPr lang="fr-FR"/>
        </a:p>
      </dgm:t>
    </dgm:pt>
    <dgm:pt modelId="{72FC456C-5C6C-884E-8E5E-420071C71700}" type="sibTrans" cxnId="{34C1F24F-8DE4-1844-BBF0-E6678FA54718}">
      <dgm:prSet/>
      <dgm:spPr/>
      <dgm:t>
        <a:bodyPr/>
        <a:lstStyle/>
        <a:p>
          <a:endParaRPr lang="fr-FR"/>
        </a:p>
      </dgm:t>
    </dgm:pt>
    <dgm:pt modelId="{20B06C9A-864E-7A49-9B80-3027692A67F0}" type="pres">
      <dgm:prSet presAssocID="{7CCCA937-4B34-4D41-AD0A-19E7DF6969D6}" presName="compositeShape" presStyleCnt="0">
        <dgm:presLayoutVars>
          <dgm:chMax val="2"/>
          <dgm:dir/>
          <dgm:resizeHandles val="exact"/>
        </dgm:presLayoutVars>
      </dgm:prSet>
      <dgm:spPr/>
    </dgm:pt>
    <dgm:pt modelId="{D734F0D5-AD8E-F643-B67A-31A29DE2D11F}" type="pres">
      <dgm:prSet presAssocID="{9AC92F8E-D151-8D44-9ED9-A7F40B282511}" presName="upArrow" presStyleLbl="node1" presStyleIdx="0" presStyleCnt="2"/>
      <dgm:spPr/>
    </dgm:pt>
    <dgm:pt modelId="{6C8A67C4-CD85-014E-A791-56556A253124}" type="pres">
      <dgm:prSet presAssocID="{9AC92F8E-D151-8D44-9ED9-A7F40B282511}" presName="upArrowText" presStyleLbl="revTx" presStyleIdx="0" presStyleCnt="2">
        <dgm:presLayoutVars>
          <dgm:chMax val="0"/>
          <dgm:bulletEnabled val="1"/>
        </dgm:presLayoutVars>
      </dgm:prSet>
      <dgm:spPr/>
    </dgm:pt>
    <dgm:pt modelId="{95DF9DE4-0F33-D140-B308-492D7E552282}" type="pres">
      <dgm:prSet presAssocID="{3885A518-C1BB-4847-AF6A-A2E84C36033B}" presName="downArrow" presStyleLbl="node1" presStyleIdx="1" presStyleCnt="2"/>
      <dgm:spPr/>
    </dgm:pt>
    <dgm:pt modelId="{99F93F62-4622-FE41-90B3-E916F5B20C09}" type="pres">
      <dgm:prSet presAssocID="{3885A518-C1BB-4847-AF6A-A2E84C36033B}" presName="downArrowText" presStyleLbl="revTx" presStyleIdx="1" presStyleCnt="2">
        <dgm:presLayoutVars>
          <dgm:chMax val="0"/>
          <dgm:bulletEnabled val="1"/>
        </dgm:presLayoutVars>
      </dgm:prSet>
      <dgm:spPr/>
    </dgm:pt>
  </dgm:ptLst>
  <dgm:cxnLst>
    <dgm:cxn modelId="{916A313C-CB95-6C4D-A583-BCEE9F05B128}" type="presOf" srcId="{7CCCA937-4B34-4D41-AD0A-19E7DF6969D6}" destId="{20B06C9A-864E-7A49-9B80-3027692A67F0}" srcOrd="0" destOrd="0" presId="urn:microsoft.com/office/officeart/2005/8/layout/arrow4"/>
    <dgm:cxn modelId="{34C1F24F-8DE4-1844-BBF0-E6678FA54718}" srcId="{7CCCA937-4B34-4D41-AD0A-19E7DF6969D6}" destId="{3885A518-C1BB-4847-AF6A-A2E84C36033B}" srcOrd="1" destOrd="0" parTransId="{4AA45DA8-92A5-4743-806B-E5EB7DB045DA}" sibTransId="{72FC456C-5C6C-884E-8E5E-420071C71700}"/>
    <dgm:cxn modelId="{36199389-94DF-C140-B4F8-71C631381E9F}" srcId="{7CCCA937-4B34-4D41-AD0A-19E7DF6969D6}" destId="{9AC92F8E-D151-8D44-9ED9-A7F40B282511}" srcOrd="0" destOrd="0" parTransId="{F87E7AA9-10B1-0A4F-B790-0C01AAD66591}" sibTransId="{95497357-A906-434C-9B3A-7FAA6E406143}"/>
    <dgm:cxn modelId="{DDC822EE-ED6D-0648-8C33-7C4132DB8C50}" type="presOf" srcId="{3885A518-C1BB-4847-AF6A-A2E84C36033B}" destId="{99F93F62-4622-FE41-90B3-E916F5B20C09}" srcOrd="0" destOrd="0" presId="urn:microsoft.com/office/officeart/2005/8/layout/arrow4"/>
    <dgm:cxn modelId="{219DB5FE-28A7-D44E-91BE-00C8B0C4F597}" type="presOf" srcId="{9AC92F8E-D151-8D44-9ED9-A7F40B282511}" destId="{6C8A67C4-CD85-014E-A791-56556A253124}" srcOrd="0" destOrd="0" presId="urn:microsoft.com/office/officeart/2005/8/layout/arrow4"/>
    <dgm:cxn modelId="{C25A9539-31D1-8B42-B230-65753BD8CF6F}" type="presParOf" srcId="{20B06C9A-864E-7A49-9B80-3027692A67F0}" destId="{D734F0D5-AD8E-F643-B67A-31A29DE2D11F}" srcOrd="0" destOrd="0" presId="urn:microsoft.com/office/officeart/2005/8/layout/arrow4"/>
    <dgm:cxn modelId="{F94BA194-BF06-DE4C-8868-9759F787ED0E}" type="presParOf" srcId="{20B06C9A-864E-7A49-9B80-3027692A67F0}" destId="{6C8A67C4-CD85-014E-A791-56556A253124}" srcOrd="1" destOrd="0" presId="urn:microsoft.com/office/officeart/2005/8/layout/arrow4"/>
    <dgm:cxn modelId="{2F58893E-B067-5C46-B1D4-CB48131E0690}" type="presParOf" srcId="{20B06C9A-864E-7A49-9B80-3027692A67F0}" destId="{95DF9DE4-0F33-D140-B308-492D7E552282}" srcOrd="2" destOrd="0" presId="urn:microsoft.com/office/officeart/2005/8/layout/arrow4"/>
    <dgm:cxn modelId="{B8578FFA-EDC8-914B-8383-A4915FE90C4E}" type="presParOf" srcId="{20B06C9A-864E-7A49-9B80-3027692A67F0}" destId="{99F93F62-4622-FE41-90B3-E916F5B20C09}"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FCA501-4556-D64F-B9AE-D7F3814CDE3B}" type="doc">
      <dgm:prSet loTypeId="urn:microsoft.com/office/officeart/2005/8/layout/target3" loCatId="relationship" qsTypeId="urn:microsoft.com/office/officeart/2005/8/quickstyle/3d2" qsCatId="3D" csTypeId="urn:microsoft.com/office/officeart/2005/8/colors/accent2_1" csCatId="accent2" phldr="1"/>
      <dgm:spPr/>
      <dgm:t>
        <a:bodyPr/>
        <a:lstStyle/>
        <a:p>
          <a:endParaRPr lang="fr-FR"/>
        </a:p>
      </dgm:t>
    </dgm:pt>
    <dgm:pt modelId="{B9266C6D-F0C4-6645-A1EA-6CB37589B275}">
      <dgm:prSet/>
      <dgm:spPr/>
      <dgm:t>
        <a:bodyPr/>
        <a:lstStyle/>
        <a:p>
          <a:pPr algn="just" rtl="1"/>
          <a:r>
            <a:rPr lang="ar-SA" dirty="0"/>
            <a:t>- يعد الانتباه اول عملية معرفية نمارسها عند التعامل مع المثيرات الحسية قبل الادراك، اذ يصبح اول هدف لنا هو التعرف على طبيعة المثيرات المتوافرة في النظام الحسي، لتقدير أي مثيرات سيتم الاهتمام بها و معالجتها و ادراكها.</a:t>
          </a:r>
          <a:endParaRPr lang="fr-FR" dirty="0"/>
        </a:p>
      </dgm:t>
    </dgm:pt>
    <dgm:pt modelId="{6BB66420-BE65-D24C-89A5-63B17D8F8778}" type="parTrans" cxnId="{20C4E5C1-50F3-1D47-9404-60066F6ACCAC}">
      <dgm:prSet/>
      <dgm:spPr/>
      <dgm:t>
        <a:bodyPr/>
        <a:lstStyle/>
        <a:p>
          <a:endParaRPr lang="fr-FR"/>
        </a:p>
      </dgm:t>
    </dgm:pt>
    <dgm:pt modelId="{F5965132-B65D-DC4D-B1F4-66DDEA96D0FF}" type="sibTrans" cxnId="{20C4E5C1-50F3-1D47-9404-60066F6ACCAC}">
      <dgm:prSet/>
      <dgm:spPr/>
      <dgm:t>
        <a:bodyPr/>
        <a:lstStyle/>
        <a:p>
          <a:endParaRPr lang="fr-FR"/>
        </a:p>
      </dgm:t>
    </dgm:pt>
    <dgm:pt modelId="{289D8B81-78F2-6343-8EEB-A2F824824C5B}">
      <dgm:prSet/>
      <dgm:spPr/>
      <dgm:t>
        <a:bodyPr/>
        <a:lstStyle/>
        <a:p>
          <a:pPr algn="just" rtl="1"/>
          <a:r>
            <a:rPr lang="ar-SA" dirty="0"/>
            <a:t>	و هو استخدام الطاقة العقلية في عملية معرفية، او توجيه الشعور في شيء معين، و تركيزه استعدادا لملاحظته او أدائه او التفكير فيه. و الملاحظة محاولة معرفة البيئة بواسطة الحواس ، و الإحساس شعور بوجود مثير او منبه. </a:t>
          </a:r>
          <a:endParaRPr lang="fr-FR" dirty="0"/>
        </a:p>
      </dgm:t>
    </dgm:pt>
    <dgm:pt modelId="{636C163A-7429-A346-BCE6-B6A8D75016B4}" type="parTrans" cxnId="{D9C38979-8073-964B-AEC4-B042E31AE118}">
      <dgm:prSet/>
      <dgm:spPr/>
      <dgm:t>
        <a:bodyPr/>
        <a:lstStyle/>
        <a:p>
          <a:endParaRPr lang="fr-FR"/>
        </a:p>
      </dgm:t>
    </dgm:pt>
    <dgm:pt modelId="{0759F64E-AB2C-0945-B7CA-E0D48F97A0B4}" type="sibTrans" cxnId="{D9C38979-8073-964B-AEC4-B042E31AE118}">
      <dgm:prSet/>
      <dgm:spPr/>
      <dgm:t>
        <a:bodyPr/>
        <a:lstStyle/>
        <a:p>
          <a:endParaRPr lang="fr-FR"/>
        </a:p>
      </dgm:t>
    </dgm:pt>
    <dgm:pt modelId="{238AE53E-5389-CA45-85E6-5676DD315CA6}" type="pres">
      <dgm:prSet presAssocID="{DFFCA501-4556-D64F-B9AE-D7F3814CDE3B}" presName="Name0" presStyleCnt="0">
        <dgm:presLayoutVars>
          <dgm:chMax val="7"/>
          <dgm:dir/>
          <dgm:animLvl val="lvl"/>
          <dgm:resizeHandles val="exact"/>
        </dgm:presLayoutVars>
      </dgm:prSet>
      <dgm:spPr/>
    </dgm:pt>
    <dgm:pt modelId="{A073CF60-9517-7C49-8415-5580DCCDFD0A}" type="pres">
      <dgm:prSet presAssocID="{B9266C6D-F0C4-6645-A1EA-6CB37589B275}" presName="circle1" presStyleLbl="node1" presStyleIdx="0" presStyleCnt="2"/>
      <dgm:spPr/>
    </dgm:pt>
    <dgm:pt modelId="{0D201013-9D14-154D-8BFC-2F62635EF977}" type="pres">
      <dgm:prSet presAssocID="{B9266C6D-F0C4-6645-A1EA-6CB37589B275}" presName="space" presStyleCnt="0"/>
      <dgm:spPr/>
    </dgm:pt>
    <dgm:pt modelId="{5990240B-3BAF-D743-B394-9E376BBDC3E9}" type="pres">
      <dgm:prSet presAssocID="{B9266C6D-F0C4-6645-A1EA-6CB37589B275}" presName="rect1" presStyleLbl="alignAcc1" presStyleIdx="0" presStyleCnt="2"/>
      <dgm:spPr/>
    </dgm:pt>
    <dgm:pt modelId="{9C1F0C8B-D04F-5546-BC29-EC56E3A88EDD}" type="pres">
      <dgm:prSet presAssocID="{289D8B81-78F2-6343-8EEB-A2F824824C5B}" presName="vertSpace2" presStyleLbl="node1" presStyleIdx="0" presStyleCnt="2"/>
      <dgm:spPr/>
    </dgm:pt>
    <dgm:pt modelId="{F38397FF-03F0-9141-AF24-ED80F19AAA5F}" type="pres">
      <dgm:prSet presAssocID="{289D8B81-78F2-6343-8EEB-A2F824824C5B}" presName="circle2" presStyleLbl="node1" presStyleIdx="1" presStyleCnt="2"/>
      <dgm:spPr/>
    </dgm:pt>
    <dgm:pt modelId="{65780A8C-09F4-F943-8598-5B4447CEFAC1}" type="pres">
      <dgm:prSet presAssocID="{289D8B81-78F2-6343-8EEB-A2F824824C5B}" presName="rect2" presStyleLbl="alignAcc1" presStyleIdx="1" presStyleCnt="2"/>
      <dgm:spPr/>
    </dgm:pt>
    <dgm:pt modelId="{26E8D634-7F45-F54C-9A12-83374DD61C60}" type="pres">
      <dgm:prSet presAssocID="{B9266C6D-F0C4-6645-A1EA-6CB37589B275}" presName="rect1ParTxNoCh" presStyleLbl="alignAcc1" presStyleIdx="1" presStyleCnt="2">
        <dgm:presLayoutVars>
          <dgm:chMax val="1"/>
          <dgm:bulletEnabled val="1"/>
        </dgm:presLayoutVars>
      </dgm:prSet>
      <dgm:spPr/>
    </dgm:pt>
    <dgm:pt modelId="{533F2E3A-3DE0-7C4E-8E02-64961CE6AD23}" type="pres">
      <dgm:prSet presAssocID="{289D8B81-78F2-6343-8EEB-A2F824824C5B}" presName="rect2ParTxNoCh" presStyleLbl="alignAcc1" presStyleIdx="1" presStyleCnt="2">
        <dgm:presLayoutVars>
          <dgm:chMax val="1"/>
          <dgm:bulletEnabled val="1"/>
        </dgm:presLayoutVars>
      </dgm:prSet>
      <dgm:spPr/>
    </dgm:pt>
  </dgm:ptLst>
  <dgm:cxnLst>
    <dgm:cxn modelId="{4BBCE61F-F7C1-AF47-89E3-0C65A97C9D8D}" type="presOf" srcId="{B9266C6D-F0C4-6645-A1EA-6CB37589B275}" destId="{5990240B-3BAF-D743-B394-9E376BBDC3E9}" srcOrd="0" destOrd="0" presId="urn:microsoft.com/office/officeart/2005/8/layout/target3"/>
    <dgm:cxn modelId="{D6CFA429-75F5-2547-BD39-286E8BFBC398}" type="presOf" srcId="{DFFCA501-4556-D64F-B9AE-D7F3814CDE3B}" destId="{238AE53E-5389-CA45-85E6-5676DD315CA6}" srcOrd="0" destOrd="0" presId="urn:microsoft.com/office/officeart/2005/8/layout/target3"/>
    <dgm:cxn modelId="{0E38CC50-47CB-A84D-9BBF-CA02835D2654}" type="presOf" srcId="{289D8B81-78F2-6343-8EEB-A2F824824C5B}" destId="{533F2E3A-3DE0-7C4E-8E02-64961CE6AD23}" srcOrd="1" destOrd="0" presId="urn:microsoft.com/office/officeart/2005/8/layout/target3"/>
    <dgm:cxn modelId="{D9C38979-8073-964B-AEC4-B042E31AE118}" srcId="{DFFCA501-4556-D64F-B9AE-D7F3814CDE3B}" destId="{289D8B81-78F2-6343-8EEB-A2F824824C5B}" srcOrd="1" destOrd="0" parTransId="{636C163A-7429-A346-BCE6-B6A8D75016B4}" sibTransId="{0759F64E-AB2C-0945-B7CA-E0D48F97A0B4}"/>
    <dgm:cxn modelId="{FF0BBB9D-2A38-D145-8B6E-E8115FB3EE6B}" type="presOf" srcId="{289D8B81-78F2-6343-8EEB-A2F824824C5B}" destId="{65780A8C-09F4-F943-8598-5B4447CEFAC1}" srcOrd="0" destOrd="0" presId="urn:microsoft.com/office/officeart/2005/8/layout/target3"/>
    <dgm:cxn modelId="{098D89B3-C28F-8B40-873A-972FE18D5C10}" type="presOf" srcId="{B9266C6D-F0C4-6645-A1EA-6CB37589B275}" destId="{26E8D634-7F45-F54C-9A12-83374DD61C60}" srcOrd="1" destOrd="0" presId="urn:microsoft.com/office/officeart/2005/8/layout/target3"/>
    <dgm:cxn modelId="{20C4E5C1-50F3-1D47-9404-60066F6ACCAC}" srcId="{DFFCA501-4556-D64F-B9AE-D7F3814CDE3B}" destId="{B9266C6D-F0C4-6645-A1EA-6CB37589B275}" srcOrd="0" destOrd="0" parTransId="{6BB66420-BE65-D24C-89A5-63B17D8F8778}" sibTransId="{F5965132-B65D-DC4D-B1F4-66DDEA96D0FF}"/>
    <dgm:cxn modelId="{57D2D492-2E19-AA4B-A65D-EB25EF3D32D0}" type="presParOf" srcId="{238AE53E-5389-CA45-85E6-5676DD315CA6}" destId="{A073CF60-9517-7C49-8415-5580DCCDFD0A}" srcOrd="0" destOrd="0" presId="urn:microsoft.com/office/officeart/2005/8/layout/target3"/>
    <dgm:cxn modelId="{17FE15F8-600B-184A-A217-BBB0294EDE33}" type="presParOf" srcId="{238AE53E-5389-CA45-85E6-5676DD315CA6}" destId="{0D201013-9D14-154D-8BFC-2F62635EF977}" srcOrd="1" destOrd="0" presId="urn:microsoft.com/office/officeart/2005/8/layout/target3"/>
    <dgm:cxn modelId="{B57D8728-6C41-C94F-A468-3E4A377FFF5E}" type="presParOf" srcId="{238AE53E-5389-CA45-85E6-5676DD315CA6}" destId="{5990240B-3BAF-D743-B394-9E376BBDC3E9}" srcOrd="2" destOrd="0" presId="urn:microsoft.com/office/officeart/2005/8/layout/target3"/>
    <dgm:cxn modelId="{6BD0E8A5-3AB3-1F4A-828B-39D77BFDF394}" type="presParOf" srcId="{238AE53E-5389-CA45-85E6-5676DD315CA6}" destId="{9C1F0C8B-D04F-5546-BC29-EC56E3A88EDD}" srcOrd="3" destOrd="0" presId="urn:microsoft.com/office/officeart/2005/8/layout/target3"/>
    <dgm:cxn modelId="{8621A055-2AAA-EF44-B683-137554C0985F}" type="presParOf" srcId="{238AE53E-5389-CA45-85E6-5676DD315CA6}" destId="{F38397FF-03F0-9141-AF24-ED80F19AAA5F}" srcOrd="4" destOrd="0" presId="urn:microsoft.com/office/officeart/2005/8/layout/target3"/>
    <dgm:cxn modelId="{87F27830-4CFB-064F-9978-0A315F3E468B}" type="presParOf" srcId="{238AE53E-5389-CA45-85E6-5676DD315CA6}" destId="{65780A8C-09F4-F943-8598-5B4447CEFAC1}" srcOrd="5" destOrd="0" presId="urn:microsoft.com/office/officeart/2005/8/layout/target3"/>
    <dgm:cxn modelId="{B3E106CB-DC87-B04E-97F3-058EA5F3D006}" type="presParOf" srcId="{238AE53E-5389-CA45-85E6-5676DD315CA6}" destId="{26E8D634-7F45-F54C-9A12-83374DD61C60}" srcOrd="6" destOrd="0" presId="urn:microsoft.com/office/officeart/2005/8/layout/target3"/>
    <dgm:cxn modelId="{71AE563C-8CD0-B444-BA61-3AB577FD721F}" type="presParOf" srcId="{238AE53E-5389-CA45-85E6-5676DD315CA6}" destId="{533F2E3A-3DE0-7C4E-8E02-64961CE6AD2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60109-A727-2149-9032-6078DB0FEE8C}" type="doc">
      <dgm:prSet loTypeId="urn:microsoft.com/office/officeart/2009/3/layout/PhasedProcess" loCatId="relationship" qsTypeId="urn:microsoft.com/office/officeart/2005/8/quickstyle/3d1" qsCatId="3D" csTypeId="urn:microsoft.com/office/officeart/2005/8/colors/colorful3" csCatId="colorful" phldr="1"/>
      <dgm:spPr/>
      <dgm:t>
        <a:bodyPr/>
        <a:lstStyle/>
        <a:p>
          <a:endParaRPr lang="fr-FR"/>
        </a:p>
      </dgm:t>
    </dgm:pt>
    <dgm:pt modelId="{2A7391A6-A8C3-5048-A591-B33932909EAD}">
      <dgm:prSet phldrT="[Texte]"/>
      <dgm:spPr/>
      <dgm:t>
        <a:bodyPr/>
        <a:lstStyle/>
        <a:p>
          <a:pPr rtl="1"/>
          <a:r>
            <a:rPr lang="ar-SA" dirty="0"/>
            <a:t>الملاحظة</a:t>
          </a:r>
          <a:endParaRPr lang="fr-FR" dirty="0"/>
        </a:p>
      </dgm:t>
    </dgm:pt>
    <dgm:pt modelId="{A67FE376-86F9-814C-A50D-E735170758D9}" type="parTrans" cxnId="{DB5D8BE8-48BE-8F4B-B9DE-9E8B82A393A2}">
      <dgm:prSet/>
      <dgm:spPr/>
      <dgm:t>
        <a:bodyPr/>
        <a:lstStyle/>
        <a:p>
          <a:endParaRPr lang="fr-FR"/>
        </a:p>
      </dgm:t>
    </dgm:pt>
    <dgm:pt modelId="{D25387F3-B56F-8840-AE1D-A982522D3C3B}" type="sibTrans" cxnId="{DB5D8BE8-48BE-8F4B-B9DE-9E8B82A393A2}">
      <dgm:prSet/>
      <dgm:spPr/>
      <dgm:t>
        <a:bodyPr/>
        <a:lstStyle/>
        <a:p>
          <a:endParaRPr lang="fr-FR"/>
        </a:p>
      </dgm:t>
    </dgm:pt>
    <dgm:pt modelId="{94CE0C0F-8281-AC40-90A5-33FAD0872465}">
      <dgm:prSet phldrT="[Texte]"/>
      <dgm:spPr/>
      <dgm:t>
        <a:bodyPr/>
        <a:lstStyle/>
        <a:p>
          <a:pPr rtl="1"/>
          <a:r>
            <a:rPr lang="ar-SA" dirty="0"/>
            <a:t>الاحساس</a:t>
          </a:r>
          <a:endParaRPr lang="fr-FR" dirty="0"/>
        </a:p>
      </dgm:t>
    </dgm:pt>
    <dgm:pt modelId="{174BA483-CABD-BF4A-B35D-DF4EFC627FCB}" type="parTrans" cxnId="{B8EB2516-790F-1C42-B76B-BF76D9EF20F6}">
      <dgm:prSet/>
      <dgm:spPr/>
      <dgm:t>
        <a:bodyPr/>
        <a:lstStyle/>
        <a:p>
          <a:endParaRPr lang="fr-FR"/>
        </a:p>
      </dgm:t>
    </dgm:pt>
    <dgm:pt modelId="{58C518C3-A782-884A-AFB1-7EC08F69B8CF}" type="sibTrans" cxnId="{B8EB2516-790F-1C42-B76B-BF76D9EF20F6}">
      <dgm:prSet/>
      <dgm:spPr/>
      <dgm:t>
        <a:bodyPr/>
        <a:lstStyle/>
        <a:p>
          <a:endParaRPr lang="fr-FR"/>
        </a:p>
      </dgm:t>
    </dgm:pt>
    <dgm:pt modelId="{C6C865E5-F8DF-6E4B-AB8F-A8E8645FCA06}">
      <dgm:prSet phldrT="[Texte]"/>
      <dgm:spPr/>
      <dgm:t>
        <a:bodyPr/>
        <a:lstStyle/>
        <a:p>
          <a:pPr rtl="1"/>
          <a:r>
            <a:rPr lang="ar-SA" dirty="0"/>
            <a:t>عملية معرفية</a:t>
          </a:r>
          <a:endParaRPr lang="fr-FR" dirty="0"/>
        </a:p>
      </dgm:t>
    </dgm:pt>
    <dgm:pt modelId="{478CA41B-A17C-9C41-BB00-F786CB3E7BA4}" type="parTrans" cxnId="{8B34BB75-70B8-A248-B1A4-5ADE04F083B1}">
      <dgm:prSet/>
      <dgm:spPr/>
      <dgm:t>
        <a:bodyPr/>
        <a:lstStyle/>
        <a:p>
          <a:endParaRPr lang="fr-FR"/>
        </a:p>
      </dgm:t>
    </dgm:pt>
    <dgm:pt modelId="{534A4E92-1AC8-5647-8948-08453DC95D33}" type="sibTrans" cxnId="{8B34BB75-70B8-A248-B1A4-5ADE04F083B1}">
      <dgm:prSet/>
      <dgm:spPr/>
      <dgm:t>
        <a:bodyPr/>
        <a:lstStyle/>
        <a:p>
          <a:endParaRPr lang="fr-FR"/>
        </a:p>
      </dgm:t>
    </dgm:pt>
    <dgm:pt modelId="{E0DA4C1F-9E37-B548-90DF-9CB1CE3C6DA3}">
      <dgm:prSet phldrT="[Texte]"/>
      <dgm:spPr/>
      <dgm:t>
        <a:bodyPr/>
        <a:lstStyle/>
        <a:p>
          <a:pPr rtl="1"/>
          <a:r>
            <a:rPr lang="ar-SA" dirty="0"/>
            <a:t>المنبهات الحسية</a:t>
          </a:r>
          <a:endParaRPr lang="fr-FR" dirty="0"/>
        </a:p>
      </dgm:t>
    </dgm:pt>
    <dgm:pt modelId="{54DEDFAD-F44C-FC4C-BE8E-05D79F79EA7A}" type="parTrans" cxnId="{28A3445A-7AB5-4B49-A5B6-D5C74EC67431}">
      <dgm:prSet/>
      <dgm:spPr/>
      <dgm:t>
        <a:bodyPr/>
        <a:lstStyle/>
        <a:p>
          <a:endParaRPr lang="fr-FR"/>
        </a:p>
      </dgm:t>
    </dgm:pt>
    <dgm:pt modelId="{E48DD499-A027-B14B-BA78-C319D3AF533E}" type="sibTrans" cxnId="{28A3445A-7AB5-4B49-A5B6-D5C74EC67431}">
      <dgm:prSet/>
      <dgm:spPr/>
      <dgm:t>
        <a:bodyPr/>
        <a:lstStyle/>
        <a:p>
          <a:endParaRPr lang="fr-FR"/>
        </a:p>
      </dgm:t>
    </dgm:pt>
    <dgm:pt modelId="{23FDFD5E-4E5B-344B-96B5-143B5EE5E734}">
      <dgm:prSet phldrT="[Texte]"/>
      <dgm:spPr/>
      <dgm:t>
        <a:bodyPr/>
        <a:lstStyle/>
        <a:p>
          <a:pPr rtl="1"/>
          <a:r>
            <a:rPr lang="ar-SA" dirty="0"/>
            <a:t>مثير</a:t>
          </a:r>
          <a:endParaRPr lang="fr-FR" dirty="0"/>
        </a:p>
      </dgm:t>
    </dgm:pt>
    <dgm:pt modelId="{70717AA2-9E14-D44E-8679-C501B44E036E}" type="parTrans" cxnId="{197C1F39-4E80-7345-BC7B-85FD5FA7CF25}">
      <dgm:prSet/>
      <dgm:spPr/>
      <dgm:t>
        <a:bodyPr/>
        <a:lstStyle/>
        <a:p>
          <a:endParaRPr lang="fr-FR"/>
        </a:p>
      </dgm:t>
    </dgm:pt>
    <dgm:pt modelId="{06264BDD-0A7A-1648-A400-BE9137218597}" type="sibTrans" cxnId="{197C1F39-4E80-7345-BC7B-85FD5FA7CF25}">
      <dgm:prSet/>
      <dgm:spPr/>
      <dgm:t>
        <a:bodyPr/>
        <a:lstStyle/>
        <a:p>
          <a:endParaRPr lang="fr-FR"/>
        </a:p>
      </dgm:t>
    </dgm:pt>
    <dgm:pt modelId="{05C2531C-8560-EB4C-8E99-1665246C9C0F}">
      <dgm:prSet phldrT="[Texte]"/>
      <dgm:spPr/>
      <dgm:t>
        <a:bodyPr/>
        <a:lstStyle/>
        <a:p>
          <a:pPr rtl="1"/>
          <a:r>
            <a:rPr lang="ar-SA" dirty="0"/>
            <a:t>الشعور</a:t>
          </a:r>
          <a:endParaRPr lang="fr-FR" dirty="0"/>
        </a:p>
      </dgm:t>
    </dgm:pt>
    <dgm:pt modelId="{0F40FC99-11CF-7848-96CA-3DEFE3538C33}" type="parTrans" cxnId="{AD5D8F92-DFE9-B642-A6D1-2C7B9C7CA719}">
      <dgm:prSet/>
      <dgm:spPr/>
      <dgm:t>
        <a:bodyPr/>
        <a:lstStyle/>
        <a:p>
          <a:endParaRPr lang="fr-FR"/>
        </a:p>
      </dgm:t>
    </dgm:pt>
    <dgm:pt modelId="{37DC53A3-93A5-B144-8810-4FD783A2BCC8}" type="sibTrans" cxnId="{AD5D8F92-DFE9-B642-A6D1-2C7B9C7CA719}">
      <dgm:prSet/>
      <dgm:spPr/>
      <dgm:t>
        <a:bodyPr/>
        <a:lstStyle/>
        <a:p>
          <a:endParaRPr lang="fr-FR"/>
        </a:p>
      </dgm:t>
    </dgm:pt>
    <dgm:pt modelId="{805A1C98-E263-F744-8D3D-A3EB9C2D70B9}">
      <dgm:prSet phldrT="[Texte]"/>
      <dgm:spPr/>
      <dgm:t>
        <a:bodyPr/>
        <a:lstStyle/>
        <a:p>
          <a:pPr rtl="1"/>
          <a:r>
            <a:rPr lang="ar-SA" dirty="0"/>
            <a:t>تركيز </a:t>
          </a:r>
          <a:endParaRPr lang="fr-FR" dirty="0"/>
        </a:p>
      </dgm:t>
    </dgm:pt>
    <dgm:pt modelId="{069042B3-D09F-DE48-8685-17C3FD278C9B}" type="parTrans" cxnId="{55F3DC24-3FC6-AD48-8DD4-EB2EEA902E0E}">
      <dgm:prSet/>
      <dgm:spPr/>
      <dgm:t>
        <a:bodyPr/>
        <a:lstStyle/>
        <a:p>
          <a:endParaRPr lang="fr-FR"/>
        </a:p>
      </dgm:t>
    </dgm:pt>
    <dgm:pt modelId="{E4513C0C-1623-3B4D-8072-40DB8A174DDC}" type="sibTrans" cxnId="{55F3DC24-3FC6-AD48-8DD4-EB2EEA902E0E}">
      <dgm:prSet/>
      <dgm:spPr/>
      <dgm:t>
        <a:bodyPr/>
        <a:lstStyle/>
        <a:p>
          <a:endParaRPr lang="fr-FR"/>
        </a:p>
      </dgm:t>
    </dgm:pt>
    <dgm:pt modelId="{10749F82-5783-E64A-94F2-0AD1BE1844C7}">
      <dgm:prSet phldrT="[Texte]"/>
      <dgm:spPr/>
      <dgm:t>
        <a:bodyPr/>
        <a:lstStyle/>
        <a:p>
          <a:pPr rtl="1"/>
          <a:r>
            <a:rPr lang="ar-SA" dirty="0"/>
            <a:t>عملية عقلية</a:t>
          </a:r>
          <a:endParaRPr lang="fr-FR" dirty="0"/>
        </a:p>
      </dgm:t>
    </dgm:pt>
    <dgm:pt modelId="{67940E40-4BAE-994B-942F-8986F1159F2A}" type="parTrans" cxnId="{48FC703C-53F8-A54E-AB6E-B6F33C12C8BA}">
      <dgm:prSet/>
      <dgm:spPr/>
      <dgm:t>
        <a:bodyPr/>
        <a:lstStyle/>
        <a:p>
          <a:endParaRPr lang="fr-FR"/>
        </a:p>
      </dgm:t>
    </dgm:pt>
    <dgm:pt modelId="{52E23A64-C871-AE47-A566-9C2F5D1578C7}" type="sibTrans" cxnId="{48FC703C-53F8-A54E-AB6E-B6F33C12C8BA}">
      <dgm:prSet/>
      <dgm:spPr/>
      <dgm:t>
        <a:bodyPr/>
        <a:lstStyle/>
        <a:p>
          <a:endParaRPr lang="fr-FR"/>
        </a:p>
      </dgm:t>
    </dgm:pt>
    <dgm:pt modelId="{A72E4C94-6F4A-494F-9A37-193E09B348B7}">
      <dgm:prSet phldrT="[Texte]"/>
      <dgm:spPr/>
      <dgm:t>
        <a:bodyPr/>
        <a:lstStyle/>
        <a:p>
          <a:pPr rtl="1"/>
          <a:r>
            <a:rPr lang="ar-SA" dirty="0"/>
            <a:t>الانتباه</a:t>
          </a:r>
          <a:endParaRPr lang="fr-FR" dirty="0"/>
        </a:p>
      </dgm:t>
    </dgm:pt>
    <dgm:pt modelId="{A613B24F-B123-EA4A-82DD-B86FC1FADFC5}" type="parTrans" cxnId="{4C3C9438-71FE-AA43-B468-28B2646C8D13}">
      <dgm:prSet/>
      <dgm:spPr/>
      <dgm:t>
        <a:bodyPr/>
        <a:lstStyle/>
        <a:p>
          <a:endParaRPr lang="fr-FR"/>
        </a:p>
      </dgm:t>
    </dgm:pt>
    <dgm:pt modelId="{DDE5B93B-A37C-3C45-8DA9-509435A1B69B}" type="sibTrans" cxnId="{4C3C9438-71FE-AA43-B468-28B2646C8D13}">
      <dgm:prSet/>
      <dgm:spPr/>
      <dgm:t>
        <a:bodyPr/>
        <a:lstStyle/>
        <a:p>
          <a:endParaRPr lang="fr-FR"/>
        </a:p>
      </dgm:t>
    </dgm:pt>
    <dgm:pt modelId="{F988E13A-EF72-074C-A149-8B8B17DA66EC}" type="pres">
      <dgm:prSet presAssocID="{C7960109-A727-2149-9032-6078DB0FEE8C}" presName="Name0" presStyleCnt="0">
        <dgm:presLayoutVars>
          <dgm:chMax val="3"/>
          <dgm:chPref val="3"/>
          <dgm:bulletEnabled val="1"/>
          <dgm:dir/>
          <dgm:animLvl val="lvl"/>
        </dgm:presLayoutVars>
      </dgm:prSet>
      <dgm:spPr/>
    </dgm:pt>
    <dgm:pt modelId="{38665FF1-6CFC-1B45-AC4D-D113047F5C34}" type="pres">
      <dgm:prSet presAssocID="{C7960109-A727-2149-9032-6078DB0FEE8C}" presName="arc1" presStyleLbl="node1" presStyleIdx="0" presStyleCnt="4"/>
      <dgm:spPr/>
    </dgm:pt>
    <dgm:pt modelId="{1837E9E8-EC45-F94D-8D76-1B7F56BD4737}" type="pres">
      <dgm:prSet presAssocID="{C7960109-A727-2149-9032-6078DB0FEE8C}" presName="arc3" presStyleLbl="node1" presStyleIdx="1" presStyleCnt="4"/>
      <dgm:spPr/>
    </dgm:pt>
    <dgm:pt modelId="{FD86BCDA-BC77-E64C-B0DB-E7CA99B5E7F7}" type="pres">
      <dgm:prSet presAssocID="{C7960109-A727-2149-9032-6078DB0FEE8C}" presName="parentText2" presStyleLbl="revTx" presStyleIdx="0" presStyleCnt="3">
        <dgm:presLayoutVars>
          <dgm:chMax val="4"/>
          <dgm:chPref val="3"/>
          <dgm:bulletEnabled val="1"/>
        </dgm:presLayoutVars>
      </dgm:prSet>
      <dgm:spPr/>
    </dgm:pt>
    <dgm:pt modelId="{C6A7EEA4-A161-DE45-9AE9-8559FAEDCA18}" type="pres">
      <dgm:prSet presAssocID="{C7960109-A727-2149-9032-6078DB0FEE8C}" presName="arc2" presStyleLbl="node1" presStyleIdx="2" presStyleCnt="4"/>
      <dgm:spPr/>
    </dgm:pt>
    <dgm:pt modelId="{E2F0FA25-E1A6-1647-BFF0-FEF0C296936E}" type="pres">
      <dgm:prSet presAssocID="{C7960109-A727-2149-9032-6078DB0FEE8C}" presName="arc4" presStyleLbl="node1" presStyleIdx="3" presStyleCnt="4"/>
      <dgm:spPr/>
    </dgm:pt>
    <dgm:pt modelId="{E0C7165A-7BF1-124A-8F21-1386675D647C}" type="pres">
      <dgm:prSet presAssocID="{C7960109-A727-2149-9032-6078DB0FEE8C}" presName="parentText3" presStyleLbl="revTx" presStyleIdx="1" presStyleCnt="3">
        <dgm:presLayoutVars>
          <dgm:chMax val="1"/>
          <dgm:chPref val="1"/>
          <dgm:bulletEnabled val="1"/>
        </dgm:presLayoutVars>
      </dgm:prSet>
      <dgm:spPr/>
    </dgm:pt>
    <dgm:pt modelId="{AB64AC5B-402C-E446-A16B-967DBA47B5CB}" type="pres">
      <dgm:prSet presAssocID="{C7960109-A727-2149-9032-6078DB0FEE8C}" presName="middleComposite" presStyleCnt="0"/>
      <dgm:spPr/>
    </dgm:pt>
    <dgm:pt modelId="{49EE2E29-4093-4642-8134-CF993E118F72}" type="pres">
      <dgm:prSet presAssocID="{05C2531C-8560-EB4C-8E99-1665246C9C0F}" presName="circ1" presStyleLbl="vennNode1" presStyleIdx="0" presStyleCnt="8"/>
      <dgm:spPr/>
    </dgm:pt>
    <dgm:pt modelId="{23B6A8E6-FEA4-1F4E-96F4-D67AF0E04EC9}" type="pres">
      <dgm:prSet presAssocID="{05C2531C-8560-EB4C-8E99-1665246C9C0F}" presName="circ1Tx" presStyleLbl="revTx" presStyleIdx="1" presStyleCnt="3">
        <dgm:presLayoutVars>
          <dgm:chMax val="0"/>
          <dgm:chPref val="0"/>
        </dgm:presLayoutVars>
      </dgm:prSet>
      <dgm:spPr/>
    </dgm:pt>
    <dgm:pt modelId="{AACAB005-2500-BC47-8387-A35ECA65F9C0}" type="pres">
      <dgm:prSet presAssocID="{805A1C98-E263-F744-8D3D-A3EB9C2D70B9}" presName="circ2" presStyleLbl="vennNode1" presStyleIdx="1" presStyleCnt="8"/>
      <dgm:spPr/>
    </dgm:pt>
    <dgm:pt modelId="{8F25D600-B058-1745-92D7-01FD84E5316E}" type="pres">
      <dgm:prSet presAssocID="{805A1C98-E263-F744-8D3D-A3EB9C2D70B9}" presName="circ2Tx" presStyleLbl="revTx" presStyleIdx="1" presStyleCnt="3">
        <dgm:presLayoutVars>
          <dgm:chMax val="0"/>
          <dgm:chPref val="0"/>
        </dgm:presLayoutVars>
      </dgm:prSet>
      <dgm:spPr/>
    </dgm:pt>
    <dgm:pt modelId="{DEEC7119-C09E-AE4B-9D21-2EDDA569BD21}" type="pres">
      <dgm:prSet presAssocID="{C7960109-A727-2149-9032-6078DB0FEE8C}" presName="leftComposite" presStyleCnt="0"/>
      <dgm:spPr/>
    </dgm:pt>
    <dgm:pt modelId="{501B72AE-D069-6B44-B7B2-4B084C3A33C9}" type="pres">
      <dgm:prSet presAssocID="{94CE0C0F-8281-AC40-90A5-33FAD0872465}" presName="childText1_1" presStyleLbl="vennNode1" presStyleIdx="2" presStyleCnt="8">
        <dgm:presLayoutVars>
          <dgm:chMax val="0"/>
          <dgm:chPref val="0"/>
        </dgm:presLayoutVars>
      </dgm:prSet>
      <dgm:spPr/>
    </dgm:pt>
    <dgm:pt modelId="{1BDC4087-67FC-8641-8837-6980C5892366}" type="pres">
      <dgm:prSet presAssocID="{94CE0C0F-8281-AC40-90A5-33FAD0872465}" presName="ellipse1" presStyleLbl="vennNode1" presStyleIdx="3" presStyleCnt="8"/>
      <dgm:spPr/>
    </dgm:pt>
    <dgm:pt modelId="{BE63DC7B-9A2E-EC44-B3CF-0EBF2EA4F115}" type="pres">
      <dgm:prSet presAssocID="{94CE0C0F-8281-AC40-90A5-33FAD0872465}" presName="ellipse2" presStyleLbl="vennNode1" presStyleIdx="4" presStyleCnt="8"/>
      <dgm:spPr/>
    </dgm:pt>
    <dgm:pt modelId="{C0F4B839-7B5F-3847-B5D0-854C1587FF21}" type="pres">
      <dgm:prSet presAssocID="{C6C865E5-F8DF-6E4B-AB8F-A8E8645FCA06}" presName="childText1_2" presStyleLbl="vennNode1" presStyleIdx="5" presStyleCnt="8">
        <dgm:presLayoutVars>
          <dgm:chMax val="0"/>
          <dgm:chPref val="0"/>
        </dgm:presLayoutVars>
      </dgm:prSet>
      <dgm:spPr/>
    </dgm:pt>
    <dgm:pt modelId="{7E1D4EDD-C4B1-7D47-A0F2-99520EDF7C74}" type="pres">
      <dgm:prSet presAssocID="{C6C865E5-F8DF-6E4B-AB8F-A8E8645FCA06}" presName="ellipse3" presStyleLbl="vennNode1" presStyleIdx="6" presStyleCnt="8"/>
      <dgm:spPr/>
    </dgm:pt>
    <dgm:pt modelId="{F4914BED-9784-8943-96F9-269298CA3D49}" type="pres">
      <dgm:prSet presAssocID="{E0DA4C1F-9E37-B548-90DF-9CB1CE3C6DA3}" presName="childText1_3" presStyleLbl="vennNode1" presStyleIdx="7" presStyleCnt="8">
        <dgm:presLayoutVars>
          <dgm:chMax val="0"/>
          <dgm:chPref val="0"/>
        </dgm:presLayoutVars>
      </dgm:prSet>
      <dgm:spPr/>
    </dgm:pt>
    <dgm:pt modelId="{8C1AE939-5CCA-D844-9C77-CB07275D5184}" type="pres">
      <dgm:prSet presAssocID="{C7960109-A727-2149-9032-6078DB0FEE8C}" presName="rightChild" presStyleLbl="node2" presStyleIdx="0" presStyleCnt="1">
        <dgm:presLayoutVars>
          <dgm:chMax val="0"/>
          <dgm:chPref val="0"/>
        </dgm:presLayoutVars>
      </dgm:prSet>
      <dgm:spPr/>
    </dgm:pt>
    <dgm:pt modelId="{42C5515C-0260-7E4B-A310-7325573FB89E}" type="pres">
      <dgm:prSet presAssocID="{C7960109-A727-2149-9032-6078DB0FEE8C}" presName="parentText1" presStyleLbl="revTx" presStyleIdx="2" presStyleCnt="3">
        <dgm:presLayoutVars>
          <dgm:chMax val="4"/>
          <dgm:chPref val="3"/>
          <dgm:bulletEnabled val="1"/>
        </dgm:presLayoutVars>
      </dgm:prSet>
      <dgm:spPr/>
    </dgm:pt>
  </dgm:ptLst>
  <dgm:cxnLst>
    <dgm:cxn modelId="{B8EB2516-790F-1C42-B76B-BF76D9EF20F6}" srcId="{2A7391A6-A8C3-5048-A591-B33932909EAD}" destId="{94CE0C0F-8281-AC40-90A5-33FAD0872465}" srcOrd="0" destOrd="0" parTransId="{174BA483-CABD-BF4A-B35D-DF4EFC627FCB}" sibTransId="{58C518C3-A782-884A-AFB1-7EC08F69B8CF}"/>
    <dgm:cxn modelId="{10766E23-3FBB-BD4E-9DA8-EEE58AD910CA}" type="presOf" srcId="{05C2531C-8560-EB4C-8E99-1665246C9C0F}" destId="{23B6A8E6-FEA4-1F4E-96F4-D67AF0E04EC9}" srcOrd="1" destOrd="0" presId="urn:microsoft.com/office/officeart/2009/3/layout/PhasedProcess"/>
    <dgm:cxn modelId="{1D488123-434D-F34E-A0F6-62C7F187A799}" type="presOf" srcId="{23FDFD5E-4E5B-344B-96B5-143B5EE5E734}" destId="{FD86BCDA-BC77-E64C-B0DB-E7CA99B5E7F7}" srcOrd="0" destOrd="0" presId="urn:microsoft.com/office/officeart/2009/3/layout/PhasedProcess"/>
    <dgm:cxn modelId="{55F3DC24-3FC6-AD48-8DD4-EB2EEA902E0E}" srcId="{23FDFD5E-4E5B-344B-96B5-143B5EE5E734}" destId="{805A1C98-E263-F744-8D3D-A3EB9C2D70B9}" srcOrd="1" destOrd="0" parTransId="{069042B3-D09F-DE48-8685-17C3FD278C9B}" sibTransId="{E4513C0C-1623-3B4D-8072-40DB8A174DDC}"/>
    <dgm:cxn modelId="{4C3C9438-71FE-AA43-B468-28B2646C8D13}" srcId="{10749F82-5783-E64A-94F2-0AD1BE1844C7}" destId="{A72E4C94-6F4A-494F-9A37-193E09B348B7}" srcOrd="0" destOrd="0" parTransId="{A613B24F-B123-EA4A-82DD-B86FC1FADFC5}" sibTransId="{DDE5B93B-A37C-3C45-8DA9-509435A1B69B}"/>
    <dgm:cxn modelId="{197C1F39-4E80-7345-BC7B-85FD5FA7CF25}" srcId="{C7960109-A727-2149-9032-6078DB0FEE8C}" destId="{23FDFD5E-4E5B-344B-96B5-143B5EE5E734}" srcOrd="1" destOrd="0" parTransId="{70717AA2-9E14-D44E-8679-C501B44E036E}" sibTransId="{06264BDD-0A7A-1648-A400-BE9137218597}"/>
    <dgm:cxn modelId="{48FC703C-53F8-A54E-AB6E-B6F33C12C8BA}" srcId="{C7960109-A727-2149-9032-6078DB0FEE8C}" destId="{10749F82-5783-E64A-94F2-0AD1BE1844C7}" srcOrd="2" destOrd="0" parTransId="{67940E40-4BAE-994B-942F-8986F1159F2A}" sibTransId="{52E23A64-C871-AE47-A566-9C2F5D1578C7}"/>
    <dgm:cxn modelId="{28A3445A-7AB5-4B49-A5B6-D5C74EC67431}" srcId="{2A7391A6-A8C3-5048-A591-B33932909EAD}" destId="{E0DA4C1F-9E37-B548-90DF-9CB1CE3C6DA3}" srcOrd="2" destOrd="0" parTransId="{54DEDFAD-F44C-FC4C-BE8E-05D79F79EA7A}" sibTransId="{E48DD499-A027-B14B-BA78-C319D3AF533E}"/>
    <dgm:cxn modelId="{FACF3E62-989A-1148-8F39-68188E69B3F1}" type="presOf" srcId="{05C2531C-8560-EB4C-8E99-1665246C9C0F}" destId="{49EE2E29-4093-4642-8134-CF993E118F72}" srcOrd="0" destOrd="0" presId="urn:microsoft.com/office/officeart/2009/3/layout/PhasedProcess"/>
    <dgm:cxn modelId="{8B34BB75-70B8-A248-B1A4-5ADE04F083B1}" srcId="{2A7391A6-A8C3-5048-A591-B33932909EAD}" destId="{C6C865E5-F8DF-6E4B-AB8F-A8E8645FCA06}" srcOrd="1" destOrd="0" parTransId="{478CA41B-A17C-9C41-BB00-F786CB3E7BA4}" sibTransId="{534A4E92-1AC8-5647-8948-08453DC95D33}"/>
    <dgm:cxn modelId="{355C9478-4238-AA48-8801-1D2B97188B2E}" type="presOf" srcId="{94CE0C0F-8281-AC40-90A5-33FAD0872465}" destId="{501B72AE-D069-6B44-B7B2-4B084C3A33C9}" srcOrd="0" destOrd="0" presId="urn:microsoft.com/office/officeart/2009/3/layout/PhasedProcess"/>
    <dgm:cxn modelId="{91C81686-D68E-884F-AD4C-04003896F110}" type="presOf" srcId="{805A1C98-E263-F744-8D3D-A3EB9C2D70B9}" destId="{AACAB005-2500-BC47-8387-A35ECA65F9C0}" srcOrd="0" destOrd="0" presId="urn:microsoft.com/office/officeart/2009/3/layout/PhasedProcess"/>
    <dgm:cxn modelId="{9C2E2C91-8A98-B443-A3D0-7DF8F8B79CB9}" type="presOf" srcId="{10749F82-5783-E64A-94F2-0AD1BE1844C7}" destId="{E0C7165A-7BF1-124A-8F21-1386675D647C}" srcOrd="0" destOrd="0" presId="urn:microsoft.com/office/officeart/2009/3/layout/PhasedProcess"/>
    <dgm:cxn modelId="{AD5D8F92-DFE9-B642-A6D1-2C7B9C7CA719}" srcId="{23FDFD5E-4E5B-344B-96B5-143B5EE5E734}" destId="{05C2531C-8560-EB4C-8E99-1665246C9C0F}" srcOrd="0" destOrd="0" parTransId="{0F40FC99-11CF-7848-96CA-3DEFE3538C33}" sibTransId="{37DC53A3-93A5-B144-8810-4FD783A2BCC8}"/>
    <dgm:cxn modelId="{C35B899E-C1BD-594F-928F-F770B13F0F23}" type="presOf" srcId="{2A7391A6-A8C3-5048-A591-B33932909EAD}" destId="{42C5515C-0260-7E4B-A310-7325573FB89E}" srcOrd="0" destOrd="0" presId="urn:microsoft.com/office/officeart/2009/3/layout/PhasedProcess"/>
    <dgm:cxn modelId="{52FD48A7-C009-F147-AFB3-4E002E3D4DAE}" type="presOf" srcId="{805A1C98-E263-F744-8D3D-A3EB9C2D70B9}" destId="{8F25D600-B058-1745-92D7-01FD84E5316E}" srcOrd="1" destOrd="0" presId="urn:microsoft.com/office/officeart/2009/3/layout/PhasedProcess"/>
    <dgm:cxn modelId="{9354B8A7-C5B7-0E45-94DF-D55DD60F312D}" type="presOf" srcId="{C6C865E5-F8DF-6E4B-AB8F-A8E8645FCA06}" destId="{C0F4B839-7B5F-3847-B5D0-854C1587FF21}" srcOrd="0" destOrd="0" presId="urn:microsoft.com/office/officeart/2009/3/layout/PhasedProcess"/>
    <dgm:cxn modelId="{6335C4D5-484C-2342-A1F9-1427B71DF256}" type="presOf" srcId="{C7960109-A727-2149-9032-6078DB0FEE8C}" destId="{F988E13A-EF72-074C-A149-8B8B17DA66EC}" srcOrd="0" destOrd="0" presId="urn:microsoft.com/office/officeart/2009/3/layout/PhasedProcess"/>
    <dgm:cxn modelId="{DB5D8BE8-48BE-8F4B-B9DE-9E8B82A393A2}" srcId="{C7960109-A727-2149-9032-6078DB0FEE8C}" destId="{2A7391A6-A8C3-5048-A591-B33932909EAD}" srcOrd="0" destOrd="0" parTransId="{A67FE376-86F9-814C-A50D-E735170758D9}" sibTransId="{D25387F3-B56F-8840-AE1D-A982522D3C3B}"/>
    <dgm:cxn modelId="{F7130AFF-9A60-584B-8EEA-76C666117F2E}" type="presOf" srcId="{A72E4C94-6F4A-494F-9A37-193E09B348B7}" destId="{8C1AE939-5CCA-D844-9C77-CB07275D5184}" srcOrd="0" destOrd="0" presId="urn:microsoft.com/office/officeart/2009/3/layout/PhasedProcess"/>
    <dgm:cxn modelId="{73D653FF-43A9-1944-B9DD-E959A3E784C4}" type="presOf" srcId="{E0DA4C1F-9E37-B548-90DF-9CB1CE3C6DA3}" destId="{F4914BED-9784-8943-96F9-269298CA3D49}" srcOrd="0" destOrd="0" presId="urn:microsoft.com/office/officeart/2009/3/layout/PhasedProcess"/>
    <dgm:cxn modelId="{5DEF4481-959F-DF45-B1C7-6E468B3BC772}" type="presParOf" srcId="{F988E13A-EF72-074C-A149-8B8B17DA66EC}" destId="{38665FF1-6CFC-1B45-AC4D-D113047F5C34}" srcOrd="0" destOrd="0" presId="urn:microsoft.com/office/officeart/2009/3/layout/PhasedProcess"/>
    <dgm:cxn modelId="{15BC369E-F091-6E4C-B11D-E83DFB84113A}" type="presParOf" srcId="{F988E13A-EF72-074C-A149-8B8B17DA66EC}" destId="{1837E9E8-EC45-F94D-8D76-1B7F56BD4737}" srcOrd="1" destOrd="0" presId="urn:microsoft.com/office/officeart/2009/3/layout/PhasedProcess"/>
    <dgm:cxn modelId="{9F01E5C9-2BA4-EB43-97F3-FE8CF7F67367}" type="presParOf" srcId="{F988E13A-EF72-074C-A149-8B8B17DA66EC}" destId="{FD86BCDA-BC77-E64C-B0DB-E7CA99B5E7F7}" srcOrd="2" destOrd="0" presId="urn:microsoft.com/office/officeart/2009/3/layout/PhasedProcess"/>
    <dgm:cxn modelId="{315D0555-9DA9-3945-B04E-7B1E4C2FEE7A}" type="presParOf" srcId="{F988E13A-EF72-074C-A149-8B8B17DA66EC}" destId="{C6A7EEA4-A161-DE45-9AE9-8559FAEDCA18}" srcOrd="3" destOrd="0" presId="urn:microsoft.com/office/officeart/2009/3/layout/PhasedProcess"/>
    <dgm:cxn modelId="{AFC87E1E-4343-EA47-BE16-CEBACBF59529}" type="presParOf" srcId="{F988E13A-EF72-074C-A149-8B8B17DA66EC}" destId="{E2F0FA25-E1A6-1647-BFF0-FEF0C296936E}" srcOrd="4" destOrd="0" presId="urn:microsoft.com/office/officeart/2009/3/layout/PhasedProcess"/>
    <dgm:cxn modelId="{31BE293D-4CFB-9D43-8BBB-643084F58CC6}" type="presParOf" srcId="{F988E13A-EF72-074C-A149-8B8B17DA66EC}" destId="{E0C7165A-7BF1-124A-8F21-1386675D647C}" srcOrd="5" destOrd="0" presId="urn:microsoft.com/office/officeart/2009/3/layout/PhasedProcess"/>
    <dgm:cxn modelId="{BBD14BDE-0C06-EF40-BD86-B8034967DB45}" type="presParOf" srcId="{F988E13A-EF72-074C-A149-8B8B17DA66EC}" destId="{AB64AC5B-402C-E446-A16B-967DBA47B5CB}" srcOrd="6" destOrd="0" presId="urn:microsoft.com/office/officeart/2009/3/layout/PhasedProcess"/>
    <dgm:cxn modelId="{9D7BD3BA-D833-8742-8C23-A895D95D25DB}" type="presParOf" srcId="{AB64AC5B-402C-E446-A16B-967DBA47B5CB}" destId="{49EE2E29-4093-4642-8134-CF993E118F72}" srcOrd="0" destOrd="0" presId="urn:microsoft.com/office/officeart/2009/3/layout/PhasedProcess"/>
    <dgm:cxn modelId="{348A3B2C-11DE-324F-8113-A27176D433B6}" type="presParOf" srcId="{AB64AC5B-402C-E446-A16B-967DBA47B5CB}" destId="{23B6A8E6-FEA4-1F4E-96F4-D67AF0E04EC9}" srcOrd="1" destOrd="0" presId="urn:microsoft.com/office/officeart/2009/3/layout/PhasedProcess"/>
    <dgm:cxn modelId="{9A093D60-B449-1E48-80AB-6D98C464BC37}" type="presParOf" srcId="{AB64AC5B-402C-E446-A16B-967DBA47B5CB}" destId="{AACAB005-2500-BC47-8387-A35ECA65F9C0}" srcOrd="2" destOrd="0" presId="urn:microsoft.com/office/officeart/2009/3/layout/PhasedProcess"/>
    <dgm:cxn modelId="{7EF68893-009A-9D44-AF72-51C14EA60EEF}" type="presParOf" srcId="{AB64AC5B-402C-E446-A16B-967DBA47B5CB}" destId="{8F25D600-B058-1745-92D7-01FD84E5316E}" srcOrd="3" destOrd="0" presId="urn:microsoft.com/office/officeart/2009/3/layout/PhasedProcess"/>
    <dgm:cxn modelId="{4E09D29E-9A95-154B-9E23-AA173E1C2A04}" type="presParOf" srcId="{F988E13A-EF72-074C-A149-8B8B17DA66EC}" destId="{DEEC7119-C09E-AE4B-9D21-2EDDA569BD21}" srcOrd="7" destOrd="0" presId="urn:microsoft.com/office/officeart/2009/3/layout/PhasedProcess"/>
    <dgm:cxn modelId="{38695DB0-BB5D-E74C-B44D-FB60AECF9EF7}" type="presParOf" srcId="{DEEC7119-C09E-AE4B-9D21-2EDDA569BD21}" destId="{501B72AE-D069-6B44-B7B2-4B084C3A33C9}" srcOrd="0" destOrd="0" presId="urn:microsoft.com/office/officeart/2009/3/layout/PhasedProcess"/>
    <dgm:cxn modelId="{AFE0373F-39F4-EA43-9E69-C3ECFE5AFEC5}" type="presParOf" srcId="{DEEC7119-C09E-AE4B-9D21-2EDDA569BD21}" destId="{1BDC4087-67FC-8641-8837-6980C5892366}" srcOrd="1" destOrd="0" presId="urn:microsoft.com/office/officeart/2009/3/layout/PhasedProcess"/>
    <dgm:cxn modelId="{76996831-08B8-144D-A194-2F41B6BAE9C9}" type="presParOf" srcId="{DEEC7119-C09E-AE4B-9D21-2EDDA569BD21}" destId="{BE63DC7B-9A2E-EC44-B3CF-0EBF2EA4F115}" srcOrd="2" destOrd="0" presId="urn:microsoft.com/office/officeart/2009/3/layout/PhasedProcess"/>
    <dgm:cxn modelId="{BF2A1DD3-55D8-064E-BF37-DE834EFAACBA}" type="presParOf" srcId="{DEEC7119-C09E-AE4B-9D21-2EDDA569BD21}" destId="{C0F4B839-7B5F-3847-B5D0-854C1587FF21}" srcOrd="3" destOrd="0" presId="urn:microsoft.com/office/officeart/2009/3/layout/PhasedProcess"/>
    <dgm:cxn modelId="{3E45DB51-FAFF-9C4A-859D-E42E06FE175B}" type="presParOf" srcId="{DEEC7119-C09E-AE4B-9D21-2EDDA569BD21}" destId="{7E1D4EDD-C4B1-7D47-A0F2-99520EDF7C74}" srcOrd="4" destOrd="0" presId="urn:microsoft.com/office/officeart/2009/3/layout/PhasedProcess"/>
    <dgm:cxn modelId="{A7EE4191-887D-9A43-8512-501EAE0FDD61}" type="presParOf" srcId="{DEEC7119-C09E-AE4B-9D21-2EDDA569BD21}" destId="{F4914BED-9784-8943-96F9-269298CA3D49}" srcOrd="5" destOrd="0" presId="urn:microsoft.com/office/officeart/2009/3/layout/PhasedProcess"/>
    <dgm:cxn modelId="{F46ED8E6-9665-D24E-8C56-EB2A2906DFAA}" type="presParOf" srcId="{F988E13A-EF72-074C-A149-8B8B17DA66EC}" destId="{8C1AE939-5CCA-D844-9C77-CB07275D5184}" srcOrd="8" destOrd="0" presId="urn:microsoft.com/office/officeart/2009/3/layout/PhasedProcess"/>
    <dgm:cxn modelId="{17ACCA74-AB8B-3146-9D13-0781D3C8B8FF}" type="presParOf" srcId="{F988E13A-EF72-074C-A149-8B8B17DA66EC}" destId="{42C5515C-0260-7E4B-A310-7325573FB89E}"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5E580B-BB67-3548-9B7D-07C486218E52}" type="doc">
      <dgm:prSet loTypeId="urn:microsoft.com/office/officeart/2005/8/layout/hList3" loCatId="" qsTypeId="urn:microsoft.com/office/officeart/2005/8/quickstyle/simple1" qsCatId="simple" csTypeId="urn:microsoft.com/office/officeart/2005/8/colors/accent3_1" csCatId="accent3" phldr="1"/>
      <dgm:spPr/>
      <dgm:t>
        <a:bodyPr/>
        <a:lstStyle/>
        <a:p>
          <a:endParaRPr lang="fr-FR"/>
        </a:p>
      </dgm:t>
    </dgm:pt>
    <dgm:pt modelId="{9C3399C6-9574-394E-977E-6EE581777AF8}">
      <dgm:prSet phldrT="[Texte]"/>
      <dgm:spPr/>
      <dgm:t>
        <a:bodyPr/>
        <a:lstStyle/>
        <a:p>
          <a:pPr rtl="1"/>
          <a:r>
            <a:rPr lang="ar-SA" dirty="0"/>
            <a:t>تعريفات</a:t>
          </a:r>
          <a:endParaRPr lang="fr-FR" dirty="0"/>
        </a:p>
      </dgm:t>
    </dgm:pt>
    <dgm:pt modelId="{EA86B394-83DC-594D-956D-72424B843F5C}" type="parTrans" cxnId="{1781BE3E-2DFB-6142-B9A2-4DE0D48E509D}">
      <dgm:prSet/>
      <dgm:spPr/>
      <dgm:t>
        <a:bodyPr/>
        <a:lstStyle/>
        <a:p>
          <a:endParaRPr lang="fr-FR"/>
        </a:p>
      </dgm:t>
    </dgm:pt>
    <dgm:pt modelId="{49AAF874-305E-7643-B606-1EAE7AE32B2A}" type="sibTrans" cxnId="{1781BE3E-2DFB-6142-B9A2-4DE0D48E509D}">
      <dgm:prSet/>
      <dgm:spPr/>
      <dgm:t>
        <a:bodyPr/>
        <a:lstStyle/>
        <a:p>
          <a:endParaRPr lang="fr-FR"/>
        </a:p>
      </dgm:t>
    </dgm:pt>
    <dgm:pt modelId="{F1209CEE-3782-614B-815E-A34B10D65E76}">
      <dgm:prSet phldrT="[Texte]"/>
      <dgm:spPr/>
      <dgm:t>
        <a:bodyPr/>
        <a:lstStyle/>
        <a:p>
          <a:pPr algn="r" rtl="1"/>
          <a:r>
            <a:rPr lang="ar-SA" b="1" dirty="0"/>
            <a:t>- كيرك و </a:t>
          </a:r>
          <a:r>
            <a:rPr lang="ar-SA" b="1" dirty="0" err="1"/>
            <a:t>كالفنت</a:t>
          </a:r>
          <a:r>
            <a:rPr lang="ar-SA" b="1" dirty="0"/>
            <a:t>:</a:t>
          </a:r>
        </a:p>
        <a:p>
          <a:pPr algn="ctr" rtl="1"/>
          <a:r>
            <a:rPr lang="ar-SA" dirty="0"/>
            <a:t>"عملية انتقالية لجلب المثيرات ذات العلاقة و جعلها مراكز للوعي"</a:t>
          </a:r>
          <a:endParaRPr lang="fr-FR" dirty="0"/>
        </a:p>
      </dgm:t>
    </dgm:pt>
    <dgm:pt modelId="{3C215FE0-F0CB-374A-A480-7507B14A2CBC}" type="parTrans" cxnId="{C4831803-8E73-1542-88DE-9B7EBA255E05}">
      <dgm:prSet/>
      <dgm:spPr/>
      <dgm:t>
        <a:bodyPr/>
        <a:lstStyle/>
        <a:p>
          <a:endParaRPr lang="fr-FR"/>
        </a:p>
      </dgm:t>
    </dgm:pt>
    <dgm:pt modelId="{4E23B87A-26FA-9143-A5F9-26131BEA7DB7}" type="sibTrans" cxnId="{C4831803-8E73-1542-88DE-9B7EBA255E05}">
      <dgm:prSet/>
      <dgm:spPr/>
      <dgm:t>
        <a:bodyPr/>
        <a:lstStyle/>
        <a:p>
          <a:endParaRPr lang="fr-FR"/>
        </a:p>
      </dgm:t>
    </dgm:pt>
    <dgm:pt modelId="{04BDA622-6760-8D42-9749-E600652DFF24}">
      <dgm:prSet phldrT="[Texte]"/>
      <dgm:spPr/>
      <dgm:t>
        <a:bodyPr/>
        <a:lstStyle/>
        <a:p>
          <a:pPr algn="r" rtl="1"/>
          <a:r>
            <a:rPr lang="ar-SA" b="1" dirty="0"/>
            <a:t>- </a:t>
          </a:r>
          <a:r>
            <a:rPr lang="ar-SA" b="1" dirty="0" err="1"/>
            <a:t>اركسون</a:t>
          </a:r>
          <a:r>
            <a:rPr lang="ar-SA" b="1" dirty="0"/>
            <a:t> و ويه: </a:t>
          </a:r>
        </a:p>
        <a:p>
          <a:pPr algn="r" rtl="1"/>
          <a:r>
            <a:rPr lang="ar-SA" dirty="0"/>
            <a:t>"التركيز الواعي للشعور عليه: منبه واحد فقط</a:t>
          </a:r>
        </a:p>
        <a:p>
          <a:pPr algn="r" rtl="1"/>
          <a:r>
            <a:rPr lang="ar-SA" dirty="0"/>
            <a:t>الانتباه الانتقائي"</a:t>
          </a:r>
          <a:endParaRPr lang="fr-FR" dirty="0"/>
        </a:p>
      </dgm:t>
    </dgm:pt>
    <dgm:pt modelId="{B7C2D0F7-F9BC-5248-AF17-6F22AC18573E}" type="parTrans" cxnId="{25857A80-DFCD-CB41-BECE-287C77A031EB}">
      <dgm:prSet/>
      <dgm:spPr/>
      <dgm:t>
        <a:bodyPr/>
        <a:lstStyle/>
        <a:p>
          <a:endParaRPr lang="fr-FR"/>
        </a:p>
      </dgm:t>
    </dgm:pt>
    <dgm:pt modelId="{A878A86D-8A42-8748-A160-733560C2236A}" type="sibTrans" cxnId="{25857A80-DFCD-CB41-BECE-287C77A031EB}">
      <dgm:prSet/>
      <dgm:spPr/>
      <dgm:t>
        <a:bodyPr/>
        <a:lstStyle/>
        <a:p>
          <a:endParaRPr lang="fr-FR"/>
        </a:p>
      </dgm:t>
    </dgm:pt>
    <dgm:pt modelId="{37ECCABB-F330-9745-8633-4C9CB88A30B4}">
      <dgm:prSet phldrT="[Texte]" custT="1"/>
      <dgm:spPr/>
      <dgm:t>
        <a:bodyPr/>
        <a:lstStyle/>
        <a:p>
          <a:pPr algn="r" rtl="1"/>
          <a:r>
            <a:rPr lang="ar-SA" sz="3000" b="1" dirty="0"/>
            <a:t>- </a:t>
          </a:r>
          <a:r>
            <a:rPr lang="ar-SA" sz="3200" b="1" dirty="0"/>
            <a:t>دنيس </a:t>
          </a:r>
          <a:r>
            <a:rPr lang="ar-SA" sz="3200" b="1" dirty="0" err="1"/>
            <a:t>تشايلد</a:t>
          </a:r>
          <a:r>
            <a:rPr lang="ar-SA" sz="3200" b="1" dirty="0"/>
            <a:t>:</a:t>
          </a:r>
        </a:p>
        <a:p>
          <a:pPr algn="r" rtl="1"/>
          <a:r>
            <a:rPr lang="ar-SA" sz="3200" dirty="0"/>
            <a:t>"</a:t>
          </a:r>
          <a:r>
            <a:rPr lang="ar-SA" sz="3200" dirty="0" err="1"/>
            <a:t>ميكانزم</a:t>
          </a:r>
          <a:r>
            <a:rPr lang="ar-SA" sz="3200" dirty="0"/>
            <a:t> اختياري، ينظم العملية بشكل ارادي"</a:t>
          </a:r>
          <a:endParaRPr lang="fr-FR" sz="3200" dirty="0"/>
        </a:p>
      </dgm:t>
    </dgm:pt>
    <dgm:pt modelId="{4F2B9BEC-F407-3D4F-AB94-9ECD90F18EC0}" type="parTrans" cxnId="{B54A529C-4547-AC43-B32F-27AA927B9F0F}">
      <dgm:prSet/>
      <dgm:spPr/>
      <dgm:t>
        <a:bodyPr/>
        <a:lstStyle/>
        <a:p>
          <a:endParaRPr lang="fr-FR"/>
        </a:p>
      </dgm:t>
    </dgm:pt>
    <dgm:pt modelId="{BCD38205-44A4-AE43-81CD-7A86DAE18E25}" type="sibTrans" cxnId="{B54A529C-4547-AC43-B32F-27AA927B9F0F}">
      <dgm:prSet/>
      <dgm:spPr/>
      <dgm:t>
        <a:bodyPr/>
        <a:lstStyle/>
        <a:p>
          <a:endParaRPr lang="fr-FR"/>
        </a:p>
      </dgm:t>
    </dgm:pt>
    <dgm:pt modelId="{19E1E87A-3869-9046-802D-DE27C98CA5CF}" type="pres">
      <dgm:prSet presAssocID="{FB5E580B-BB67-3548-9B7D-07C486218E52}" presName="composite" presStyleCnt="0">
        <dgm:presLayoutVars>
          <dgm:chMax val="1"/>
          <dgm:dir/>
          <dgm:resizeHandles val="exact"/>
        </dgm:presLayoutVars>
      </dgm:prSet>
      <dgm:spPr/>
    </dgm:pt>
    <dgm:pt modelId="{777E5FD4-6CB9-754D-BBDF-E0A297C7E12F}" type="pres">
      <dgm:prSet presAssocID="{9C3399C6-9574-394E-977E-6EE581777AF8}" presName="roof" presStyleLbl="dkBgShp" presStyleIdx="0" presStyleCnt="2"/>
      <dgm:spPr/>
    </dgm:pt>
    <dgm:pt modelId="{3D594D12-DA3C-2441-99B1-96A23DD7D475}" type="pres">
      <dgm:prSet presAssocID="{9C3399C6-9574-394E-977E-6EE581777AF8}" presName="pillars" presStyleCnt="0"/>
      <dgm:spPr/>
    </dgm:pt>
    <dgm:pt modelId="{93D91EBC-2E42-F24B-84AE-B040852A60E7}" type="pres">
      <dgm:prSet presAssocID="{9C3399C6-9574-394E-977E-6EE581777AF8}" presName="pillar1" presStyleLbl="node1" presStyleIdx="0" presStyleCnt="3">
        <dgm:presLayoutVars>
          <dgm:bulletEnabled val="1"/>
        </dgm:presLayoutVars>
      </dgm:prSet>
      <dgm:spPr/>
    </dgm:pt>
    <dgm:pt modelId="{C9C25854-7E00-F545-8938-7334549D65D0}" type="pres">
      <dgm:prSet presAssocID="{04BDA622-6760-8D42-9749-E600652DFF24}" presName="pillarX" presStyleLbl="node1" presStyleIdx="1" presStyleCnt="3">
        <dgm:presLayoutVars>
          <dgm:bulletEnabled val="1"/>
        </dgm:presLayoutVars>
      </dgm:prSet>
      <dgm:spPr/>
    </dgm:pt>
    <dgm:pt modelId="{00DE1230-057E-0A47-B874-3A5754C15E60}" type="pres">
      <dgm:prSet presAssocID="{37ECCABB-F330-9745-8633-4C9CB88A30B4}" presName="pillarX" presStyleLbl="node1" presStyleIdx="2" presStyleCnt="3">
        <dgm:presLayoutVars>
          <dgm:bulletEnabled val="1"/>
        </dgm:presLayoutVars>
      </dgm:prSet>
      <dgm:spPr/>
    </dgm:pt>
    <dgm:pt modelId="{2E06A383-B65C-8640-B929-99610175600B}" type="pres">
      <dgm:prSet presAssocID="{9C3399C6-9574-394E-977E-6EE581777AF8}" presName="base" presStyleLbl="dkBgShp" presStyleIdx="1" presStyleCnt="2"/>
      <dgm:spPr/>
    </dgm:pt>
  </dgm:ptLst>
  <dgm:cxnLst>
    <dgm:cxn modelId="{C4831803-8E73-1542-88DE-9B7EBA255E05}" srcId="{9C3399C6-9574-394E-977E-6EE581777AF8}" destId="{F1209CEE-3782-614B-815E-A34B10D65E76}" srcOrd="0" destOrd="0" parTransId="{3C215FE0-F0CB-374A-A480-7507B14A2CBC}" sibTransId="{4E23B87A-26FA-9143-A5F9-26131BEA7DB7}"/>
    <dgm:cxn modelId="{52BDB32E-FA7A-584A-B741-79292333738C}" type="presOf" srcId="{37ECCABB-F330-9745-8633-4C9CB88A30B4}" destId="{00DE1230-057E-0A47-B874-3A5754C15E60}" srcOrd="0" destOrd="0" presId="urn:microsoft.com/office/officeart/2005/8/layout/hList3"/>
    <dgm:cxn modelId="{1781BE3E-2DFB-6142-B9A2-4DE0D48E509D}" srcId="{FB5E580B-BB67-3548-9B7D-07C486218E52}" destId="{9C3399C6-9574-394E-977E-6EE581777AF8}" srcOrd="0" destOrd="0" parTransId="{EA86B394-83DC-594D-956D-72424B843F5C}" sibTransId="{49AAF874-305E-7643-B606-1EAE7AE32B2A}"/>
    <dgm:cxn modelId="{317A1C70-C301-8443-A8B4-D89D29A49B2C}" type="presOf" srcId="{FB5E580B-BB67-3548-9B7D-07C486218E52}" destId="{19E1E87A-3869-9046-802D-DE27C98CA5CF}" srcOrd="0" destOrd="0" presId="urn:microsoft.com/office/officeart/2005/8/layout/hList3"/>
    <dgm:cxn modelId="{25857A80-DFCD-CB41-BECE-287C77A031EB}" srcId="{9C3399C6-9574-394E-977E-6EE581777AF8}" destId="{04BDA622-6760-8D42-9749-E600652DFF24}" srcOrd="1" destOrd="0" parTransId="{B7C2D0F7-F9BC-5248-AF17-6F22AC18573E}" sibTransId="{A878A86D-8A42-8748-A160-733560C2236A}"/>
    <dgm:cxn modelId="{B54A529C-4547-AC43-B32F-27AA927B9F0F}" srcId="{9C3399C6-9574-394E-977E-6EE581777AF8}" destId="{37ECCABB-F330-9745-8633-4C9CB88A30B4}" srcOrd="2" destOrd="0" parTransId="{4F2B9BEC-F407-3D4F-AB94-9ECD90F18EC0}" sibTransId="{BCD38205-44A4-AE43-81CD-7A86DAE18E25}"/>
    <dgm:cxn modelId="{B4EC32AC-55A4-F249-ABBC-CB46D07F3269}" type="presOf" srcId="{9C3399C6-9574-394E-977E-6EE581777AF8}" destId="{777E5FD4-6CB9-754D-BBDF-E0A297C7E12F}" srcOrd="0" destOrd="0" presId="urn:microsoft.com/office/officeart/2005/8/layout/hList3"/>
    <dgm:cxn modelId="{5DF4E6AF-278E-3346-A094-E9AED1F52545}" type="presOf" srcId="{F1209CEE-3782-614B-815E-A34B10D65E76}" destId="{93D91EBC-2E42-F24B-84AE-B040852A60E7}" srcOrd="0" destOrd="0" presId="urn:microsoft.com/office/officeart/2005/8/layout/hList3"/>
    <dgm:cxn modelId="{5915F7D7-EE8E-5141-981A-4DE50E023066}" type="presOf" srcId="{04BDA622-6760-8D42-9749-E600652DFF24}" destId="{C9C25854-7E00-F545-8938-7334549D65D0}" srcOrd="0" destOrd="0" presId="urn:microsoft.com/office/officeart/2005/8/layout/hList3"/>
    <dgm:cxn modelId="{3AFBC641-D46E-8E4B-8938-ABD78C185E09}" type="presParOf" srcId="{19E1E87A-3869-9046-802D-DE27C98CA5CF}" destId="{777E5FD4-6CB9-754D-BBDF-E0A297C7E12F}" srcOrd="0" destOrd="0" presId="urn:microsoft.com/office/officeart/2005/8/layout/hList3"/>
    <dgm:cxn modelId="{BE882BE7-5DAD-874A-A343-A01223288413}" type="presParOf" srcId="{19E1E87A-3869-9046-802D-DE27C98CA5CF}" destId="{3D594D12-DA3C-2441-99B1-96A23DD7D475}" srcOrd="1" destOrd="0" presId="urn:microsoft.com/office/officeart/2005/8/layout/hList3"/>
    <dgm:cxn modelId="{216570B2-C978-AF45-97C8-03D16DA55182}" type="presParOf" srcId="{3D594D12-DA3C-2441-99B1-96A23DD7D475}" destId="{93D91EBC-2E42-F24B-84AE-B040852A60E7}" srcOrd="0" destOrd="0" presId="urn:microsoft.com/office/officeart/2005/8/layout/hList3"/>
    <dgm:cxn modelId="{FEE14E2B-4D91-234C-BA80-76D98BE9FC36}" type="presParOf" srcId="{3D594D12-DA3C-2441-99B1-96A23DD7D475}" destId="{C9C25854-7E00-F545-8938-7334549D65D0}" srcOrd="1" destOrd="0" presId="urn:microsoft.com/office/officeart/2005/8/layout/hList3"/>
    <dgm:cxn modelId="{0DFEE400-C760-7048-A6A2-F85307392339}" type="presParOf" srcId="{3D594D12-DA3C-2441-99B1-96A23DD7D475}" destId="{00DE1230-057E-0A47-B874-3A5754C15E60}" srcOrd="2" destOrd="0" presId="urn:microsoft.com/office/officeart/2005/8/layout/hList3"/>
    <dgm:cxn modelId="{C82E482A-088D-4644-8D18-EB1E8B9C1BCF}" type="presParOf" srcId="{19E1E87A-3869-9046-802D-DE27C98CA5CF}" destId="{2E06A383-B65C-8640-B929-99610175600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A8AB92-ABFF-9248-A5AF-8FCD22A44E75}" type="doc">
      <dgm:prSet loTypeId="urn:microsoft.com/office/officeart/2005/8/layout/hList3" loCatId="relationship" qsTypeId="urn:microsoft.com/office/officeart/2005/8/quickstyle/simple1" qsCatId="simple" csTypeId="urn:microsoft.com/office/officeart/2005/8/colors/accent2_1" csCatId="accent2" phldr="1"/>
      <dgm:spPr/>
      <dgm:t>
        <a:bodyPr/>
        <a:lstStyle/>
        <a:p>
          <a:endParaRPr lang="fr-FR"/>
        </a:p>
      </dgm:t>
    </dgm:pt>
    <dgm:pt modelId="{162831D8-1AB2-B146-BD12-728465E11CE5}">
      <dgm:prSet phldrT="[Texte]"/>
      <dgm:spPr/>
      <dgm:t>
        <a:bodyPr/>
        <a:lstStyle/>
        <a:p>
          <a:pPr rtl="1"/>
          <a:r>
            <a:rPr lang="ar-SA" dirty="0"/>
            <a:t>تعريفات </a:t>
          </a:r>
          <a:endParaRPr lang="fr-FR" dirty="0"/>
        </a:p>
      </dgm:t>
    </dgm:pt>
    <dgm:pt modelId="{EA11919D-1044-EE4C-BC28-D0476C09E744}" type="parTrans" cxnId="{92DF18E1-1752-8048-BC5F-16F27536A273}">
      <dgm:prSet/>
      <dgm:spPr/>
      <dgm:t>
        <a:bodyPr/>
        <a:lstStyle/>
        <a:p>
          <a:endParaRPr lang="fr-FR"/>
        </a:p>
      </dgm:t>
    </dgm:pt>
    <dgm:pt modelId="{CCAEA303-55E2-9E46-BB00-B2412C514393}" type="sibTrans" cxnId="{92DF18E1-1752-8048-BC5F-16F27536A273}">
      <dgm:prSet/>
      <dgm:spPr/>
      <dgm:t>
        <a:bodyPr/>
        <a:lstStyle/>
        <a:p>
          <a:endParaRPr lang="fr-FR"/>
        </a:p>
      </dgm:t>
    </dgm:pt>
    <dgm:pt modelId="{9B7A0F9E-D89B-8B4D-A90E-F5C85302B8A6}">
      <dgm:prSet phldrT="[Texte]"/>
      <dgm:spPr/>
      <dgm:t>
        <a:bodyPr/>
        <a:lstStyle/>
        <a:p>
          <a:pPr rtl="1"/>
          <a:r>
            <a:rPr lang="ar-SA" dirty="0"/>
            <a:t>- كوهن:</a:t>
          </a:r>
        </a:p>
        <a:p>
          <a:pPr rtl="1"/>
          <a:r>
            <a:rPr lang="ar-SA" dirty="0"/>
            <a:t>"وضوح الوعي او بؤرة الوعي"</a:t>
          </a:r>
          <a:endParaRPr lang="fr-FR" dirty="0"/>
        </a:p>
      </dgm:t>
    </dgm:pt>
    <dgm:pt modelId="{59A4FA63-CC7F-7E4D-AE7B-3CF88D71B140}" type="parTrans" cxnId="{06C71B85-C37D-C94E-8DC3-9ADBB6A9D66F}">
      <dgm:prSet/>
      <dgm:spPr/>
      <dgm:t>
        <a:bodyPr/>
        <a:lstStyle/>
        <a:p>
          <a:endParaRPr lang="fr-FR"/>
        </a:p>
      </dgm:t>
    </dgm:pt>
    <dgm:pt modelId="{48139EE0-F425-9E4D-B138-65E19E93324B}" type="sibTrans" cxnId="{06C71B85-C37D-C94E-8DC3-9ADBB6A9D66F}">
      <dgm:prSet/>
      <dgm:spPr/>
      <dgm:t>
        <a:bodyPr/>
        <a:lstStyle/>
        <a:p>
          <a:endParaRPr lang="fr-FR"/>
        </a:p>
      </dgm:t>
    </dgm:pt>
    <dgm:pt modelId="{9BD664FA-B97B-6040-8B76-009DCF0514ED}">
      <dgm:prSet phldrT="[Texte]"/>
      <dgm:spPr/>
      <dgm:t>
        <a:bodyPr/>
        <a:lstStyle/>
        <a:p>
          <a:pPr rtl="1"/>
          <a:r>
            <a:rPr lang="ar-SA" dirty="0"/>
            <a:t>- اندرسون:</a:t>
          </a:r>
        </a:p>
        <a:p>
          <a:pPr rtl="1"/>
          <a:r>
            <a:rPr lang="ar-SA" dirty="0"/>
            <a:t>"عملية عقلية بدونها لا نستطيع تنفيد المتلقيات العقلية المهمة"</a:t>
          </a:r>
          <a:endParaRPr lang="fr-FR" dirty="0"/>
        </a:p>
      </dgm:t>
    </dgm:pt>
    <dgm:pt modelId="{2DEC31EC-39F8-614E-81DC-1677936FCF96}" type="parTrans" cxnId="{066A26E2-458E-1545-BA47-92EA2DCFF0BD}">
      <dgm:prSet/>
      <dgm:spPr/>
      <dgm:t>
        <a:bodyPr/>
        <a:lstStyle/>
        <a:p>
          <a:endParaRPr lang="fr-FR"/>
        </a:p>
      </dgm:t>
    </dgm:pt>
    <dgm:pt modelId="{DBA349F2-6E2B-E24E-8E14-2420D9AD5730}" type="sibTrans" cxnId="{066A26E2-458E-1545-BA47-92EA2DCFF0BD}">
      <dgm:prSet/>
      <dgm:spPr/>
      <dgm:t>
        <a:bodyPr/>
        <a:lstStyle/>
        <a:p>
          <a:endParaRPr lang="fr-FR"/>
        </a:p>
      </dgm:t>
    </dgm:pt>
    <dgm:pt modelId="{D25157D9-79A0-DC44-9BAD-1EAE5925B3A4}" type="pres">
      <dgm:prSet presAssocID="{77A8AB92-ABFF-9248-A5AF-8FCD22A44E75}" presName="composite" presStyleCnt="0">
        <dgm:presLayoutVars>
          <dgm:chMax val="1"/>
          <dgm:dir/>
          <dgm:resizeHandles val="exact"/>
        </dgm:presLayoutVars>
      </dgm:prSet>
      <dgm:spPr/>
    </dgm:pt>
    <dgm:pt modelId="{B56A1F5D-85FF-E44A-9540-B5CE9198BA9C}" type="pres">
      <dgm:prSet presAssocID="{162831D8-1AB2-B146-BD12-728465E11CE5}" presName="roof" presStyleLbl="dkBgShp" presStyleIdx="0" presStyleCnt="2"/>
      <dgm:spPr/>
    </dgm:pt>
    <dgm:pt modelId="{DBE118F2-8921-5440-A9D5-7988F9881CE3}" type="pres">
      <dgm:prSet presAssocID="{162831D8-1AB2-B146-BD12-728465E11CE5}" presName="pillars" presStyleCnt="0"/>
      <dgm:spPr/>
    </dgm:pt>
    <dgm:pt modelId="{BE4FF443-2C92-6149-8518-7F0C8CF7C05A}" type="pres">
      <dgm:prSet presAssocID="{162831D8-1AB2-B146-BD12-728465E11CE5}" presName="pillar1" presStyleLbl="node1" presStyleIdx="0" presStyleCnt="2">
        <dgm:presLayoutVars>
          <dgm:bulletEnabled val="1"/>
        </dgm:presLayoutVars>
      </dgm:prSet>
      <dgm:spPr/>
    </dgm:pt>
    <dgm:pt modelId="{0D762DAA-0B2B-5C41-96E0-B717528AF788}" type="pres">
      <dgm:prSet presAssocID="{9BD664FA-B97B-6040-8B76-009DCF0514ED}" presName="pillarX" presStyleLbl="node1" presStyleIdx="1" presStyleCnt="2">
        <dgm:presLayoutVars>
          <dgm:bulletEnabled val="1"/>
        </dgm:presLayoutVars>
      </dgm:prSet>
      <dgm:spPr/>
    </dgm:pt>
    <dgm:pt modelId="{D560FF77-2890-A345-9588-D96B4524691C}" type="pres">
      <dgm:prSet presAssocID="{162831D8-1AB2-B146-BD12-728465E11CE5}" presName="base" presStyleLbl="dkBgShp" presStyleIdx="1" presStyleCnt="2"/>
      <dgm:spPr/>
    </dgm:pt>
  </dgm:ptLst>
  <dgm:cxnLst>
    <dgm:cxn modelId="{B40A3884-CABE-D84A-BDBD-27311FDCB0FC}" type="presOf" srcId="{162831D8-1AB2-B146-BD12-728465E11CE5}" destId="{B56A1F5D-85FF-E44A-9540-B5CE9198BA9C}" srcOrd="0" destOrd="0" presId="urn:microsoft.com/office/officeart/2005/8/layout/hList3"/>
    <dgm:cxn modelId="{06C71B85-C37D-C94E-8DC3-9ADBB6A9D66F}" srcId="{162831D8-1AB2-B146-BD12-728465E11CE5}" destId="{9B7A0F9E-D89B-8B4D-A90E-F5C85302B8A6}" srcOrd="0" destOrd="0" parTransId="{59A4FA63-CC7F-7E4D-AE7B-3CF88D71B140}" sibTransId="{48139EE0-F425-9E4D-B138-65E19E93324B}"/>
    <dgm:cxn modelId="{59D05392-3B07-E648-99E1-4CCD646D7504}" type="presOf" srcId="{77A8AB92-ABFF-9248-A5AF-8FCD22A44E75}" destId="{D25157D9-79A0-DC44-9BAD-1EAE5925B3A4}" srcOrd="0" destOrd="0" presId="urn:microsoft.com/office/officeart/2005/8/layout/hList3"/>
    <dgm:cxn modelId="{BE69F5AA-A920-ED4A-AB97-E729FA921F9C}" type="presOf" srcId="{9BD664FA-B97B-6040-8B76-009DCF0514ED}" destId="{0D762DAA-0B2B-5C41-96E0-B717528AF788}" srcOrd="0" destOrd="0" presId="urn:microsoft.com/office/officeart/2005/8/layout/hList3"/>
    <dgm:cxn modelId="{6C2B51CB-DECC-DF4D-B14A-FA6A840EC4FC}" type="presOf" srcId="{9B7A0F9E-D89B-8B4D-A90E-F5C85302B8A6}" destId="{BE4FF443-2C92-6149-8518-7F0C8CF7C05A}" srcOrd="0" destOrd="0" presId="urn:microsoft.com/office/officeart/2005/8/layout/hList3"/>
    <dgm:cxn modelId="{92DF18E1-1752-8048-BC5F-16F27536A273}" srcId="{77A8AB92-ABFF-9248-A5AF-8FCD22A44E75}" destId="{162831D8-1AB2-B146-BD12-728465E11CE5}" srcOrd="0" destOrd="0" parTransId="{EA11919D-1044-EE4C-BC28-D0476C09E744}" sibTransId="{CCAEA303-55E2-9E46-BB00-B2412C514393}"/>
    <dgm:cxn modelId="{066A26E2-458E-1545-BA47-92EA2DCFF0BD}" srcId="{162831D8-1AB2-B146-BD12-728465E11CE5}" destId="{9BD664FA-B97B-6040-8B76-009DCF0514ED}" srcOrd="1" destOrd="0" parTransId="{2DEC31EC-39F8-614E-81DC-1677936FCF96}" sibTransId="{DBA349F2-6E2B-E24E-8E14-2420D9AD5730}"/>
    <dgm:cxn modelId="{E7137DB6-C787-754C-B7F0-8EBBC33D062A}" type="presParOf" srcId="{D25157D9-79A0-DC44-9BAD-1EAE5925B3A4}" destId="{B56A1F5D-85FF-E44A-9540-B5CE9198BA9C}" srcOrd="0" destOrd="0" presId="urn:microsoft.com/office/officeart/2005/8/layout/hList3"/>
    <dgm:cxn modelId="{3E48637D-5A15-274E-9D1A-0EAB40B3A8B4}" type="presParOf" srcId="{D25157D9-79A0-DC44-9BAD-1EAE5925B3A4}" destId="{DBE118F2-8921-5440-A9D5-7988F9881CE3}" srcOrd="1" destOrd="0" presId="urn:microsoft.com/office/officeart/2005/8/layout/hList3"/>
    <dgm:cxn modelId="{8582159A-95CA-1B41-A456-11C2A2FF7B3F}" type="presParOf" srcId="{DBE118F2-8921-5440-A9D5-7988F9881CE3}" destId="{BE4FF443-2C92-6149-8518-7F0C8CF7C05A}" srcOrd="0" destOrd="0" presId="urn:microsoft.com/office/officeart/2005/8/layout/hList3"/>
    <dgm:cxn modelId="{47E242F5-54A8-894F-A52C-9BFFD7C1D372}" type="presParOf" srcId="{DBE118F2-8921-5440-A9D5-7988F9881CE3}" destId="{0D762DAA-0B2B-5C41-96E0-B717528AF788}" srcOrd="1" destOrd="0" presId="urn:microsoft.com/office/officeart/2005/8/layout/hList3"/>
    <dgm:cxn modelId="{5F5EC151-2A5C-9346-98FD-35BA57558EAA}" type="presParOf" srcId="{D25157D9-79A0-DC44-9BAD-1EAE5925B3A4}" destId="{D560FF77-2890-A345-9588-D96B4524691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0809-DD21-804B-BEB3-7211A0245509}">
      <dsp:nvSpPr>
        <dsp:cNvPr id="0" name=""/>
        <dsp:cNvSpPr/>
      </dsp:nvSpPr>
      <dsp:spPr>
        <a:xfrm>
          <a:off x="0" y="0"/>
          <a:ext cx="3318935" cy="3318935"/>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2D3AC-4349-9C41-98D9-046A777BC9BF}">
      <dsp:nvSpPr>
        <dsp:cNvPr id="0" name=""/>
        <dsp:cNvSpPr/>
      </dsp:nvSpPr>
      <dsp:spPr>
        <a:xfrm>
          <a:off x="1659467" y="0"/>
          <a:ext cx="7941728" cy="331893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r" defTabSz="1511300">
            <a:lnSpc>
              <a:spcPct val="90000"/>
            </a:lnSpc>
            <a:spcBef>
              <a:spcPct val="0"/>
            </a:spcBef>
            <a:spcAft>
              <a:spcPct val="35000"/>
            </a:spcAft>
            <a:buNone/>
          </a:pPr>
          <a:r>
            <a:rPr lang="ar-SA" sz="3400" kern="1200" dirty="0"/>
            <a:t>بمفهومه الحديث يعرف على انه "الأثر النفسي الذي ينشا مباشرة من انفعال حاسة من الحواس مع مثيرات سواء كانت داخلية او خارجية". </a:t>
          </a:r>
          <a:endParaRPr lang="fr-FR" sz="3400" kern="1200" dirty="0"/>
        </a:p>
      </dsp:txBody>
      <dsp:txXfrm>
        <a:off x="1659467" y="0"/>
        <a:ext cx="7941728" cy="1576494"/>
      </dsp:txXfrm>
    </dsp:sp>
    <dsp:sp modelId="{1AC43F80-96CC-FC4B-B74D-7BE66ECB27CC}">
      <dsp:nvSpPr>
        <dsp:cNvPr id="0" name=""/>
        <dsp:cNvSpPr/>
      </dsp:nvSpPr>
      <dsp:spPr>
        <a:xfrm>
          <a:off x="871220" y="1576494"/>
          <a:ext cx="1576494" cy="1576494"/>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CE497-4DF3-D043-8757-B0A2315B741E}">
      <dsp:nvSpPr>
        <dsp:cNvPr id="0" name=""/>
        <dsp:cNvSpPr/>
      </dsp:nvSpPr>
      <dsp:spPr>
        <a:xfrm>
          <a:off x="1659467" y="1576494"/>
          <a:ext cx="7941728" cy="1576494"/>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ar-SA" sz="3400" kern="1200"/>
            <a:t>فالحاسة او العضو الحاس يعتبر بمثابة النوافذ التي يطل منها الفرد على العالم الخارجي. </a:t>
          </a:r>
          <a:endParaRPr lang="fr-FR" sz="3400" kern="1200"/>
        </a:p>
      </dsp:txBody>
      <dsp:txXfrm>
        <a:off x="1659467" y="1576494"/>
        <a:ext cx="7941728" cy="15764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5BF1-FEB4-7446-B8EE-F0C8A62A9591}">
      <dsp:nvSpPr>
        <dsp:cNvPr id="0" name=""/>
        <dsp:cNvSpPr/>
      </dsp:nvSpPr>
      <dsp:spPr>
        <a:xfrm>
          <a:off x="0" y="0"/>
          <a:ext cx="3318936" cy="3318936"/>
        </a:xfrm>
        <a:prstGeom prst="pie">
          <a:avLst>
            <a:gd name="adj1" fmla="val 5400000"/>
            <a:gd name="adj2" fmla="val 16200000"/>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E29EB7-B052-7545-92E4-36B3C4F2701E}">
      <dsp:nvSpPr>
        <dsp:cNvPr id="0" name=""/>
        <dsp:cNvSpPr/>
      </dsp:nvSpPr>
      <dsp:spPr>
        <a:xfrm>
          <a:off x="1659468" y="0"/>
          <a:ext cx="7941728" cy="3318936"/>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ar-SA" sz="5600" kern="1200"/>
            <a:t>عموما فان "الانتباه يعني قدرة الفرد على اختيار مثير محدد و الاستمرار في التركيز عليه للمدة التي يتطلبها ذلك المثير". </a:t>
          </a:r>
          <a:endParaRPr lang="fr-FR" sz="5600" kern="1200"/>
        </a:p>
      </dsp:txBody>
      <dsp:txXfrm>
        <a:off x="1659468" y="0"/>
        <a:ext cx="7941728" cy="3318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822F-ED97-AA43-ABC0-05D139705489}">
      <dsp:nvSpPr>
        <dsp:cNvPr id="0" name=""/>
        <dsp:cNvSpPr/>
      </dsp:nvSpPr>
      <dsp:spPr>
        <a:xfrm>
          <a:off x="0" y="0"/>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5E6977B3-8E64-B844-B0D8-9B02557C27C6}">
      <dsp:nvSpPr>
        <dsp:cNvPr id="0" name=""/>
        <dsp:cNvSpPr/>
      </dsp:nvSpPr>
      <dsp:spPr>
        <a:xfrm>
          <a:off x="0" y="0"/>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الانتباه استجابة حسية عقلية</a:t>
          </a:r>
          <a:endParaRPr lang="fr-FR" sz="1900" kern="1200" dirty="0"/>
        </a:p>
      </dsp:txBody>
      <dsp:txXfrm>
        <a:off x="0" y="0"/>
        <a:ext cx="9601196" cy="414867"/>
      </dsp:txXfrm>
    </dsp:sp>
    <dsp:sp modelId="{7A0D5E99-DAE3-FA40-99AB-AD398EF972D1}">
      <dsp:nvSpPr>
        <dsp:cNvPr id="0" name=""/>
        <dsp:cNvSpPr/>
      </dsp:nvSpPr>
      <dsp:spPr>
        <a:xfrm>
          <a:off x="0" y="414867"/>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2C7C44A-2EBC-1C4E-9DFC-741AEAB77E2E}">
      <dsp:nvSpPr>
        <dsp:cNvPr id="0" name=""/>
        <dsp:cNvSpPr/>
      </dsp:nvSpPr>
      <dsp:spPr>
        <a:xfrm>
          <a:off x="0" y="414867"/>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يسمح بالتركيز و مقاومة التشتت</a:t>
          </a:r>
          <a:endParaRPr lang="fr-FR" sz="1900" kern="1200" dirty="0"/>
        </a:p>
      </dsp:txBody>
      <dsp:txXfrm>
        <a:off x="0" y="414867"/>
        <a:ext cx="9601196" cy="414867"/>
      </dsp:txXfrm>
    </dsp:sp>
    <dsp:sp modelId="{FA9B740C-D465-F942-B7CF-CBFDB7E5138A}">
      <dsp:nvSpPr>
        <dsp:cNvPr id="0" name=""/>
        <dsp:cNvSpPr/>
      </dsp:nvSpPr>
      <dsp:spPr>
        <a:xfrm>
          <a:off x="0" y="829734"/>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DAAD1D1-94F8-E346-B064-2411C9646E7B}">
      <dsp:nvSpPr>
        <dsp:cNvPr id="0" name=""/>
        <dsp:cNvSpPr/>
      </dsp:nvSpPr>
      <dsp:spPr>
        <a:xfrm>
          <a:off x="0" y="829734"/>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توجيه الشعور مثير معين</a:t>
          </a:r>
          <a:endParaRPr lang="fr-FR" sz="1900" kern="1200" dirty="0"/>
        </a:p>
      </dsp:txBody>
      <dsp:txXfrm>
        <a:off x="0" y="829734"/>
        <a:ext cx="9601196" cy="414867"/>
      </dsp:txXfrm>
    </dsp:sp>
    <dsp:sp modelId="{CE403360-D03A-634B-B124-18FFCFC4C9A2}">
      <dsp:nvSpPr>
        <dsp:cNvPr id="0" name=""/>
        <dsp:cNvSpPr/>
      </dsp:nvSpPr>
      <dsp:spPr>
        <a:xfrm>
          <a:off x="0" y="1244600"/>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D09494E-BA66-5043-8DEE-796968D96801}">
      <dsp:nvSpPr>
        <dsp:cNvPr id="0" name=""/>
        <dsp:cNvSpPr/>
      </dsp:nvSpPr>
      <dsp:spPr>
        <a:xfrm>
          <a:off x="0" y="1244600"/>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عملية عقلية انتقائية للمثيرات ذات علاقة</a:t>
          </a:r>
          <a:endParaRPr lang="fr-FR" sz="1900" kern="1200" dirty="0"/>
        </a:p>
      </dsp:txBody>
      <dsp:txXfrm>
        <a:off x="0" y="1244600"/>
        <a:ext cx="9601196" cy="414867"/>
      </dsp:txXfrm>
    </dsp:sp>
    <dsp:sp modelId="{55647E76-F726-C343-A060-1897B5386A98}">
      <dsp:nvSpPr>
        <dsp:cNvPr id="0" name=""/>
        <dsp:cNvSpPr/>
      </dsp:nvSpPr>
      <dsp:spPr>
        <a:xfrm>
          <a:off x="0" y="1659468"/>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850AEF2-926F-9441-9314-2FCA7A99D2F0}">
      <dsp:nvSpPr>
        <dsp:cNvPr id="0" name=""/>
        <dsp:cNvSpPr/>
      </dsp:nvSpPr>
      <dsp:spPr>
        <a:xfrm>
          <a:off x="0" y="1659468"/>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يرتبط بالإدراك/ عملية التعلم</a:t>
          </a:r>
          <a:endParaRPr lang="fr-FR" sz="1900" kern="1200" dirty="0"/>
        </a:p>
      </dsp:txBody>
      <dsp:txXfrm>
        <a:off x="0" y="1659468"/>
        <a:ext cx="9601196" cy="414867"/>
      </dsp:txXfrm>
    </dsp:sp>
    <dsp:sp modelId="{767554DC-0651-1748-9BC0-ADBCDFF31FEA}">
      <dsp:nvSpPr>
        <dsp:cNvPr id="0" name=""/>
        <dsp:cNvSpPr/>
      </dsp:nvSpPr>
      <dsp:spPr>
        <a:xfrm>
          <a:off x="0" y="2074335"/>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E7174A4-14FE-F140-9829-EDA443644FD6}">
      <dsp:nvSpPr>
        <dsp:cNvPr id="0" name=""/>
        <dsp:cNvSpPr/>
      </dsp:nvSpPr>
      <dsp:spPr>
        <a:xfrm>
          <a:off x="0" y="2074335"/>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يتميز بحصر التركيز العقلي نحو الشيء معين</a:t>
          </a:r>
          <a:endParaRPr lang="fr-FR" sz="1900" kern="1200" dirty="0"/>
        </a:p>
      </dsp:txBody>
      <dsp:txXfrm>
        <a:off x="0" y="2074335"/>
        <a:ext cx="9601196" cy="414867"/>
      </dsp:txXfrm>
    </dsp:sp>
    <dsp:sp modelId="{50F4CC6D-4DD2-8846-8073-4AD3EE05B0E0}">
      <dsp:nvSpPr>
        <dsp:cNvPr id="0" name=""/>
        <dsp:cNvSpPr/>
      </dsp:nvSpPr>
      <dsp:spPr>
        <a:xfrm>
          <a:off x="0" y="2489201"/>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8E546B6-D875-A84F-9F04-E093B3EF70F0}">
      <dsp:nvSpPr>
        <dsp:cNvPr id="0" name=""/>
        <dsp:cNvSpPr/>
      </dsp:nvSpPr>
      <dsp:spPr>
        <a:xfrm>
          <a:off x="0" y="2489202"/>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يتميز بالاستجابة الطبيعية للمثيرات الحسية الخارجية</a:t>
          </a:r>
          <a:endParaRPr lang="fr-FR" sz="1900" kern="1200" dirty="0"/>
        </a:p>
      </dsp:txBody>
      <dsp:txXfrm>
        <a:off x="0" y="2489202"/>
        <a:ext cx="9601196" cy="414867"/>
      </dsp:txXfrm>
    </dsp:sp>
    <dsp:sp modelId="{28847708-F2CA-6947-80A6-8F6C51D792C7}">
      <dsp:nvSpPr>
        <dsp:cNvPr id="0" name=""/>
        <dsp:cNvSpPr/>
      </dsp:nvSpPr>
      <dsp:spPr>
        <a:xfrm>
          <a:off x="0" y="2904069"/>
          <a:ext cx="9601196"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w="9525" cap="flat" cmpd="sng" algn="ctr">
          <a:solidFill>
            <a:schemeClr val="accent1">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962F6DC7-4888-FA42-AF3D-33F0DB7BCF62}">
      <dsp:nvSpPr>
        <dsp:cNvPr id="0" name=""/>
        <dsp:cNvSpPr/>
      </dsp:nvSpPr>
      <dsp:spPr>
        <a:xfrm>
          <a:off x="0" y="2904069"/>
          <a:ext cx="9601196" cy="41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None/>
          </a:pPr>
          <a:r>
            <a:rPr lang="ar-SA" sz="1900" kern="1200" dirty="0"/>
            <a:t>- يعتبر طاقة عقلية معرفية</a:t>
          </a:r>
          <a:endParaRPr lang="fr-FR" sz="1900" kern="1200" dirty="0"/>
        </a:p>
      </dsp:txBody>
      <dsp:txXfrm>
        <a:off x="0" y="2904069"/>
        <a:ext cx="9601196" cy="4148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8EAAF-A747-4A41-BC40-CB27A686B25F}">
      <dsp:nvSpPr>
        <dsp:cNvPr id="0" name=""/>
        <dsp:cNvSpPr/>
      </dsp:nvSpPr>
      <dsp:spPr>
        <a:xfrm>
          <a:off x="3776979" y="48736"/>
          <a:ext cx="2339340" cy="2339340"/>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rtl="1">
            <a:lnSpc>
              <a:spcPct val="90000"/>
            </a:lnSpc>
            <a:spcBef>
              <a:spcPct val="0"/>
            </a:spcBef>
            <a:spcAft>
              <a:spcPct val="35000"/>
            </a:spcAft>
            <a:buNone/>
          </a:pPr>
          <a:r>
            <a:rPr lang="ar-SA" sz="3700" kern="1200" dirty="0"/>
            <a:t>البحث</a:t>
          </a:r>
          <a:endParaRPr lang="fr-FR" sz="3700" kern="1200" dirty="0"/>
        </a:p>
      </dsp:txBody>
      <dsp:txXfrm>
        <a:off x="4088891" y="458120"/>
        <a:ext cx="1715516" cy="1052703"/>
      </dsp:txXfrm>
    </dsp:sp>
    <dsp:sp modelId="{1D0CE167-E7F8-5D49-B2F2-7A0CA431A08A}">
      <dsp:nvSpPr>
        <dsp:cNvPr id="0" name=""/>
        <dsp:cNvSpPr/>
      </dsp:nvSpPr>
      <dsp:spPr>
        <a:xfrm>
          <a:off x="4621091" y="1510824"/>
          <a:ext cx="2339340" cy="2339340"/>
        </a:xfrm>
        <a:prstGeom prst="ellipse">
          <a:avLst/>
        </a:prstGeom>
        <a:solidFill>
          <a:schemeClr val="accent3">
            <a:alpha val="50000"/>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rtl="1">
            <a:lnSpc>
              <a:spcPct val="90000"/>
            </a:lnSpc>
            <a:spcBef>
              <a:spcPct val="0"/>
            </a:spcBef>
            <a:spcAft>
              <a:spcPct val="35000"/>
            </a:spcAft>
            <a:buNone/>
          </a:pPr>
          <a:r>
            <a:rPr lang="ar-SA" sz="3700" kern="1200" dirty="0"/>
            <a:t>التصفية</a:t>
          </a:r>
          <a:endParaRPr lang="fr-FR" sz="3700" kern="1200" dirty="0"/>
        </a:p>
      </dsp:txBody>
      <dsp:txXfrm>
        <a:off x="5336540" y="2115153"/>
        <a:ext cx="1403604" cy="1286637"/>
      </dsp:txXfrm>
    </dsp:sp>
    <dsp:sp modelId="{19464B80-14DE-5545-8364-3954C063B571}">
      <dsp:nvSpPr>
        <dsp:cNvPr id="0" name=""/>
        <dsp:cNvSpPr/>
      </dsp:nvSpPr>
      <dsp:spPr>
        <a:xfrm>
          <a:off x="2932867" y="1510824"/>
          <a:ext cx="2339340" cy="2339340"/>
        </a:xfrm>
        <a:prstGeom prst="ellipse">
          <a:avLst/>
        </a:prstGeom>
        <a:solidFill>
          <a:schemeClr val="accent3">
            <a:alpha val="50000"/>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rtl="1">
            <a:lnSpc>
              <a:spcPct val="90000"/>
            </a:lnSpc>
            <a:spcBef>
              <a:spcPct val="0"/>
            </a:spcBef>
            <a:spcAft>
              <a:spcPct val="35000"/>
            </a:spcAft>
            <a:buNone/>
          </a:pPr>
          <a:r>
            <a:rPr lang="ar-SA" sz="3700" kern="1200" dirty="0"/>
            <a:t>الاستعداد للاستجابة</a:t>
          </a:r>
          <a:endParaRPr lang="fr-FR" sz="3700" kern="1200" dirty="0"/>
        </a:p>
      </dsp:txBody>
      <dsp:txXfrm>
        <a:off x="3153155" y="2115153"/>
        <a:ext cx="1403604" cy="1286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BB9E-3CAE-0F43-BCA8-9104C3F5CFC4}">
      <dsp:nvSpPr>
        <dsp:cNvPr id="0" name=""/>
        <dsp:cNvSpPr/>
      </dsp:nvSpPr>
      <dsp:spPr>
        <a:xfrm>
          <a:off x="5152382" y="896149"/>
          <a:ext cx="859912" cy="409240"/>
        </a:xfrm>
        <a:custGeom>
          <a:avLst/>
          <a:gdLst/>
          <a:ahLst/>
          <a:cxnLst/>
          <a:rect l="0" t="0" r="0" b="0"/>
          <a:pathLst>
            <a:path>
              <a:moveTo>
                <a:pt x="0" y="0"/>
              </a:moveTo>
              <a:lnTo>
                <a:pt x="0" y="278885"/>
              </a:lnTo>
              <a:lnTo>
                <a:pt x="859912" y="278885"/>
              </a:lnTo>
              <a:lnTo>
                <a:pt x="859912" y="40924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47FA7-E240-1042-8611-777A29A4A76A}">
      <dsp:nvSpPr>
        <dsp:cNvPr id="0" name=""/>
        <dsp:cNvSpPr/>
      </dsp:nvSpPr>
      <dsp:spPr>
        <a:xfrm>
          <a:off x="4292470" y="2198916"/>
          <a:ext cx="859912" cy="409240"/>
        </a:xfrm>
        <a:custGeom>
          <a:avLst/>
          <a:gdLst/>
          <a:ahLst/>
          <a:cxnLst/>
          <a:rect l="0" t="0" r="0" b="0"/>
          <a:pathLst>
            <a:path>
              <a:moveTo>
                <a:pt x="0" y="0"/>
              </a:moveTo>
              <a:lnTo>
                <a:pt x="0" y="278885"/>
              </a:lnTo>
              <a:lnTo>
                <a:pt x="859912" y="278885"/>
              </a:lnTo>
              <a:lnTo>
                <a:pt x="859912" y="409240"/>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3A8D29-659B-AA41-9B60-DA5060B8BE5A}">
      <dsp:nvSpPr>
        <dsp:cNvPr id="0" name=""/>
        <dsp:cNvSpPr/>
      </dsp:nvSpPr>
      <dsp:spPr>
        <a:xfrm>
          <a:off x="3432557" y="2198916"/>
          <a:ext cx="859912" cy="409240"/>
        </a:xfrm>
        <a:custGeom>
          <a:avLst/>
          <a:gdLst/>
          <a:ahLst/>
          <a:cxnLst/>
          <a:rect l="0" t="0" r="0" b="0"/>
          <a:pathLst>
            <a:path>
              <a:moveTo>
                <a:pt x="859912" y="0"/>
              </a:moveTo>
              <a:lnTo>
                <a:pt x="859912" y="278885"/>
              </a:lnTo>
              <a:lnTo>
                <a:pt x="0" y="278885"/>
              </a:lnTo>
              <a:lnTo>
                <a:pt x="0" y="409240"/>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E038CB-3354-4842-93CF-F10A3ECE9B29}">
      <dsp:nvSpPr>
        <dsp:cNvPr id="0" name=""/>
        <dsp:cNvSpPr/>
      </dsp:nvSpPr>
      <dsp:spPr>
        <a:xfrm>
          <a:off x="4292470" y="896149"/>
          <a:ext cx="859912" cy="409240"/>
        </a:xfrm>
        <a:custGeom>
          <a:avLst/>
          <a:gdLst/>
          <a:ahLst/>
          <a:cxnLst/>
          <a:rect l="0" t="0" r="0" b="0"/>
          <a:pathLst>
            <a:path>
              <a:moveTo>
                <a:pt x="859912" y="0"/>
              </a:moveTo>
              <a:lnTo>
                <a:pt x="859912" y="278885"/>
              </a:lnTo>
              <a:lnTo>
                <a:pt x="0" y="278885"/>
              </a:lnTo>
              <a:lnTo>
                <a:pt x="0" y="40924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339170-1A23-9545-A107-1866D5A3BEC5}">
      <dsp:nvSpPr>
        <dsp:cNvPr id="0" name=""/>
        <dsp:cNvSpPr/>
      </dsp:nvSpPr>
      <dsp:spPr>
        <a:xfrm>
          <a:off x="4448817" y="2622"/>
          <a:ext cx="1407128" cy="893526"/>
        </a:xfrm>
        <a:prstGeom prst="roundRect">
          <a:avLst>
            <a:gd name="adj" fmla="val 1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CA01E5-D17B-D143-B004-05CDD6A98AEF}">
      <dsp:nvSpPr>
        <dsp:cNvPr id="0" name=""/>
        <dsp:cNvSpPr/>
      </dsp:nvSpPr>
      <dsp:spPr>
        <a:xfrm>
          <a:off x="4605165" y="151153"/>
          <a:ext cx="1407128" cy="89352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t>العوامل المؤثرة في الانتباه</a:t>
          </a:r>
          <a:endParaRPr lang="fr-FR" sz="1900" kern="1200" dirty="0"/>
        </a:p>
      </dsp:txBody>
      <dsp:txXfrm>
        <a:off x="4631335" y="177323"/>
        <a:ext cx="1354788" cy="841186"/>
      </dsp:txXfrm>
    </dsp:sp>
    <dsp:sp modelId="{8F8C0B89-C22A-7545-A715-50706F85DBC9}">
      <dsp:nvSpPr>
        <dsp:cNvPr id="0" name=""/>
        <dsp:cNvSpPr/>
      </dsp:nvSpPr>
      <dsp:spPr>
        <a:xfrm>
          <a:off x="3588905" y="1305389"/>
          <a:ext cx="1407128" cy="893526"/>
        </a:xfrm>
        <a:prstGeom prst="roundRect">
          <a:avLst>
            <a:gd name="adj" fmla="val 10000"/>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1EF316-561A-9549-9F5A-C95425F4D89D}">
      <dsp:nvSpPr>
        <dsp:cNvPr id="0" name=""/>
        <dsp:cNvSpPr/>
      </dsp:nvSpPr>
      <dsp:spPr>
        <a:xfrm>
          <a:off x="3745253" y="1453920"/>
          <a:ext cx="1407128" cy="8935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t>الداخلية</a:t>
          </a:r>
          <a:endParaRPr lang="fr-FR" sz="1900" kern="1200" dirty="0"/>
        </a:p>
      </dsp:txBody>
      <dsp:txXfrm>
        <a:off x="3771423" y="1480090"/>
        <a:ext cx="1354788" cy="841186"/>
      </dsp:txXfrm>
    </dsp:sp>
    <dsp:sp modelId="{6EFAFA97-F1C6-DA40-8E35-C542450DDDAF}">
      <dsp:nvSpPr>
        <dsp:cNvPr id="0" name=""/>
        <dsp:cNvSpPr/>
      </dsp:nvSpPr>
      <dsp:spPr>
        <a:xfrm>
          <a:off x="2728993" y="2608156"/>
          <a:ext cx="1407128" cy="893526"/>
        </a:xfrm>
        <a:prstGeom prst="roundRect">
          <a:avLst>
            <a:gd name="adj" fmla="val 10000"/>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781963-4A3E-2D41-8FF2-5CF28C5F534F}">
      <dsp:nvSpPr>
        <dsp:cNvPr id="0" name=""/>
        <dsp:cNvSpPr/>
      </dsp:nvSpPr>
      <dsp:spPr>
        <a:xfrm>
          <a:off x="2885341" y="2756687"/>
          <a:ext cx="1407128" cy="89352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t>الدائمة</a:t>
          </a:r>
          <a:endParaRPr lang="fr-FR" sz="1900" kern="1200" dirty="0"/>
        </a:p>
      </dsp:txBody>
      <dsp:txXfrm>
        <a:off x="2911511" y="2782857"/>
        <a:ext cx="1354788" cy="841186"/>
      </dsp:txXfrm>
    </dsp:sp>
    <dsp:sp modelId="{396ABEB0-9829-D446-873B-11411F6F9137}">
      <dsp:nvSpPr>
        <dsp:cNvPr id="0" name=""/>
        <dsp:cNvSpPr/>
      </dsp:nvSpPr>
      <dsp:spPr>
        <a:xfrm>
          <a:off x="4448817" y="2608156"/>
          <a:ext cx="1407128" cy="893526"/>
        </a:xfrm>
        <a:prstGeom prst="roundRect">
          <a:avLst>
            <a:gd name="adj" fmla="val 10000"/>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6C8060-2CD1-9D4A-BE82-333CB629260C}">
      <dsp:nvSpPr>
        <dsp:cNvPr id="0" name=""/>
        <dsp:cNvSpPr/>
      </dsp:nvSpPr>
      <dsp:spPr>
        <a:xfrm>
          <a:off x="4605165" y="2756687"/>
          <a:ext cx="1407128" cy="89352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t>المؤقتة</a:t>
          </a:r>
          <a:endParaRPr lang="fr-FR" sz="1900" kern="1200" dirty="0"/>
        </a:p>
      </dsp:txBody>
      <dsp:txXfrm>
        <a:off x="4631335" y="2782857"/>
        <a:ext cx="1354788" cy="841186"/>
      </dsp:txXfrm>
    </dsp:sp>
    <dsp:sp modelId="{6F9BAA44-022E-544C-B264-20A8551AD9A2}">
      <dsp:nvSpPr>
        <dsp:cNvPr id="0" name=""/>
        <dsp:cNvSpPr/>
      </dsp:nvSpPr>
      <dsp:spPr>
        <a:xfrm>
          <a:off x="5308729" y="1305389"/>
          <a:ext cx="1407128" cy="893526"/>
        </a:xfrm>
        <a:prstGeom prst="roundRect">
          <a:avLst>
            <a:gd name="adj" fmla="val 10000"/>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DAE6A8-AB19-814A-BC8C-C07AD2F62079}">
      <dsp:nvSpPr>
        <dsp:cNvPr id="0" name=""/>
        <dsp:cNvSpPr/>
      </dsp:nvSpPr>
      <dsp:spPr>
        <a:xfrm>
          <a:off x="5465077" y="1453920"/>
          <a:ext cx="1407128" cy="89352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t>الخارجية</a:t>
          </a:r>
          <a:endParaRPr lang="fr-FR" sz="1900" kern="1200" dirty="0"/>
        </a:p>
      </dsp:txBody>
      <dsp:txXfrm>
        <a:off x="5491247" y="1480090"/>
        <a:ext cx="1354788" cy="8411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28379-168D-6B43-B78B-8B595D5E1865}">
      <dsp:nvSpPr>
        <dsp:cNvPr id="0" name=""/>
        <dsp:cNvSpPr/>
      </dsp:nvSpPr>
      <dsp:spPr>
        <a:xfrm>
          <a:off x="4309522" y="1384"/>
          <a:ext cx="982154" cy="638400"/>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العوامل الخارجية</a:t>
          </a:r>
          <a:endParaRPr lang="fr-FR" sz="1700" kern="1200" dirty="0"/>
        </a:p>
      </dsp:txBody>
      <dsp:txXfrm>
        <a:off x="4340686" y="32548"/>
        <a:ext cx="919826" cy="576072"/>
      </dsp:txXfrm>
    </dsp:sp>
    <dsp:sp modelId="{2680FCC9-3ACF-1C4C-9C7E-5128BFC1400A}">
      <dsp:nvSpPr>
        <dsp:cNvPr id="0" name=""/>
        <dsp:cNvSpPr/>
      </dsp:nvSpPr>
      <dsp:spPr>
        <a:xfrm>
          <a:off x="2979985" y="320584"/>
          <a:ext cx="3641229" cy="3641229"/>
        </a:xfrm>
        <a:custGeom>
          <a:avLst/>
          <a:gdLst/>
          <a:ahLst/>
          <a:cxnLst/>
          <a:rect l="0" t="0" r="0" b="0"/>
          <a:pathLst>
            <a:path>
              <a:moveTo>
                <a:pt x="2318178" y="69310"/>
              </a:moveTo>
              <a:arcTo wR="1820614" hR="1820614" stAng="17151624" swAng="1254622"/>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C45BCF7-D732-A242-9E6A-8A983C4F58CA}">
      <dsp:nvSpPr>
        <dsp:cNvPr id="0" name=""/>
        <dsp:cNvSpPr/>
      </dsp:nvSpPr>
      <dsp:spPr>
        <a:xfrm>
          <a:off x="5732937" y="686864"/>
          <a:ext cx="982154" cy="638400"/>
        </a:xfrm>
        <a:prstGeom prst="roundRect">
          <a:avLst/>
        </a:prstGeom>
        <a:solidFill>
          <a:schemeClr val="accent3">
            <a:hueOff val="-2054694"/>
            <a:satOff val="2094"/>
            <a:lumOff val="-39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SA" sz="1700" kern="1200" dirty="0"/>
            <a:t>شدة المنبه</a:t>
          </a:r>
          <a:endParaRPr lang="fr-FR" sz="1700" kern="1200" dirty="0"/>
        </a:p>
      </dsp:txBody>
      <dsp:txXfrm>
        <a:off x="5764101" y="718028"/>
        <a:ext cx="919826" cy="576072"/>
      </dsp:txXfrm>
    </dsp:sp>
    <dsp:sp modelId="{A9AB34AA-1BA8-404E-A3B5-83540ABF5EA9}">
      <dsp:nvSpPr>
        <dsp:cNvPr id="0" name=""/>
        <dsp:cNvSpPr/>
      </dsp:nvSpPr>
      <dsp:spPr>
        <a:xfrm>
          <a:off x="2979985" y="320584"/>
          <a:ext cx="3641229" cy="3641229"/>
        </a:xfrm>
        <a:custGeom>
          <a:avLst/>
          <a:gdLst/>
          <a:ahLst/>
          <a:cxnLst/>
          <a:rect l="0" t="0" r="0" b="0"/>
          <a:pathLst>
            <a:path>
              <a:moveTo>
                <a:pt x="3452266" y="1012931"/>
              </a:moveTo>
              <a:arcTo wR="1820614" hR="1820614" stAng="20019849" swAng="1725051"/>
            </a:path>
          </a:pathLst>
        </a:custGeom>
        <a:noFill/>
        <a:ln w="9525" cap="flat" cmpd="sng" algn="ctr">
          <a:solidFill>
            <a:schemeClr val="accent3">
              <a:hueOff val="-2054694"/>
              <a:satOff val="2094"/>
              <a:lumOff val="-39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A0CA501-3F76-8941-8854-034D75EFCBC2}">
      <dsp:nvSpPr>
        <dsp:cNvPr id="0" name=""/>
        <dsp:cNvSpPr/>
      </dsp:nvSpPr>
      <dsp:spPr>
        <a:xfrm>
          <a:off x="6084491" y="2227124"/>
          <a:ext cx="982154" cy="638400"/>
        </a:xfrm>
        <a:prstGeom prst="roundRect">
          <a:avLst/>
        </a:prstGeom>
        <a:solidFill>
          <a:schemeClr val="accent3">
            <a:hueOff val="-4109389"/>
            <a:satOff val="4187"/>
            <a:lumOff val="-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تكرار </a:t>
          </a:r>
          <a:endParaRPr lang="fr-FR" sz="1700" kern="1200" dirty="0"/>
        </a:p>
      </dsp:txBody>
      <dsp:txXfrm>
        <a:off x="6115655" y="2258288"/>
        <a:ext cx="919826" cy="576072"/>
      </dsp:txXfrm>
    </dsp:sp>
    <dsp:sp modelId="{7EA9FFF9-2647-FD48-85E0-1C0E74751CAE}">
      <dsp:nvSpPr>
        <dsp:cNvPr id="0" name=""/>
        <dsp:cNvSpPr/>
      </dsp:nvSpPr>
      <dsp:spPr>
        <a:xfrm>
          <a:off x="2979985" y="320584"/>
          <a:ext cx="3641229" cy="3641229"/>
        </a:xfrm>
        <a:custGeom>
          <a:avLst/>
          <a:gdLst/>
          <a:ahLst/>
          <a:cxnLst/>
          <a:rect l="0" t="0" r="0" b="0"/>
          <a:pathLst>
            <a:path>
              <a:moveTo>
                <a:pt x="3488030" y="2551616"/>
              </a:moveTo>
              <a:arcTo wR="1820614" hR="1820614" stAng="1420371" swAng="1357220"/>
            </a:path>
          </a:pathLst>
        </a:custGeom>
        <a:noFill/>
        <a:ln w="9525" cap="flat" cmpd="sng" algn="ctr">
          <a:solidFill>
            <a:schemeClr val="accent3">
              <a:hueOff val="-4109389"/>
              <a:satOff val="4187"/>
              <a:lumOff val="-785"/>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9AAA4FD-4D47-A348-9057-B441FD10A017}">
      <dsp:nvSpPr>
        <dsp:cNvPr id="0" name=""/>
        <dsp:cNvSpPr/>
      </dsp:nvSpPr>
      <dsp:spPr>
        <a:xfrm>
          <a:off x="5099458" y="3462316"/>
          <a:ext cx="982154" cy="638400"/>
        </a:xfrm>
        <a:prstGeom prst="roundRect">
          <a:avLst/>
        </a:prstGeom>
        <a:solidFill>
          <a:schemeClr val="accent3">
            <a:hueOff val="-6164083"/>
            <a:satOff val="6281"/>
            <a:lumOff val="-117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SA" sz="1700" kern="1200" dirty="0"/>
            <a:t>تغير</a:t>
          </a:r>
          <a:endParaRPr lang="fr-FR" sz="1700" kern="1200" dirty="0"/>
        </a:p>
      </dsp:txBody>
      <dsp:txXfrm>
        <a:off x="5130622" y="3493480"/>
        <a:ext cx="919826" cy="576072"/>
      </dsp:txXfrm>
    </dsp:sp>
    <dsp:sp modelId="{CFE5A0FA-ACB8-7D47-9EFC-452D2578A55A}">
      <dsp:nvSpPr>
        <dsp:cNvPr id="0" name=""/>
        <dsp:cNvSpPr/>
      </dsp:nvSpPr>
      <dsp:spPr>
        <a:xfrm>
          <a:off x="2979985" y="320584"/>
          <a:ext cx="3641229" cy="3641229"/>
        </a:xfrm>
        <a:custGeom>
          <a:avLst/>
          <a:gdLst/>
          <a:ahLst/>
          <a:cxnLst/>
          <a:rect l="0" t="0" r="0" b="0"/>
          <a:pathLst>
            <a:path>
              <a:moveTo>
                <a:pt x="2113575" y="3617504"/>
              </a:moveTo>
              <a:arcTo wR="1820614" hR="1820614" stAng="4844407" swAng="1111187"/>
            </a:path>
          </a:pathLst>
        </a:custGeom>
        <a:noFill/>
        <a:ln w="9525" cap="flat" cmpd="sng" algn="ctr">
          <a:solidFill>
            <a:schemeClr val="accent3">
              <a:hueOff val="-6164083"/>
              <a:satOff val="6281"/>
              <a:lumOff val="-117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CC25A33-0594-7949-882C-C19F5933890A}">
      <dsp:nvSpPr>
        <dsp:cNvPr id="0" name=""/>
        <dsp:cNvSpPr/>
      </dsp:nvSpPr>
      <dsp:spPr>
        <a:xfrm>
          <a:off x="3519587" y="3462316"/>
          <a:ext cx="982154" cy="638400"/>
        </a:xfrm>
        <a:prstGeom prst="roundRect">
          <a:avLst/>
        </a:prstGeom>
        <a:solidFill>
          <a:schemeClr val="accent3">
            <a:hueOff val="-8218778"/>
            <a:satOff val="8375"/>
            <a:lumOff val="-1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SA" sz="1700" kern="1200" dirty="0"/>
            <a:t>التباين</a:t>
          </a:r>
          <a:endParaRPr lang="fr-FR" sz="1700" kern="1200" dirty="0"/>
        </a:p>
      </dsp:txBody>
      <dsp:txXfrm>
        <a:off x="3550751" y="3493480"/>
        <a:ext cx="919826" cy="576072"/>
      </dsp:txXfrm>
    </dsp:sp>
    <dsp:sp modelId="{6BC0E550-7E8F-7C45-BCDD-F01AE5CBE031}">
      <dsp:nvSpPr>
        <dsp:cNvPr id="0" name=""/>
        <dsp:cNvSpPr/>
      </dsp:nvSpPr>
      <dsp:spPr>
        <a:xfrm>
          <a:off x="2979985" y="320584"/>
          <a:ext cx="3641229" cy="3641229"/>
        </a:xfrm>
        <a:custGeom>
          <a:avLst/>
          <a:gdLst/>
          <a:ahLst/>
          <a:cxnLst/>
          <a:rect l="0" t="0" r="0" b="0"/>
          <a:pathLst>
            <a:path>
              <a:moveTo>
                <a:pt x="562627" y="3136709"/>
              </a:moveTo>
              <a:arcTo wR="1820614" hR="1820614" stAng="8022410" swAng="1357220"/>
            </a:path>
          </a:pathLst>
        </a:custGeom>
        <a:noFill/>
        <a:ln w="9525" cap="flat" cmpd="sng" algn="ctr">
          <a:solidFill>
            <a:schemeClr val="accent3">
              <a:hueOff val="-8218778"/>
              <a:satOff val="8375"/>
              <a:lumOff val="-1569"/>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2F02D42-84B0-7140-B266-A8B0F9704B7E}">
      <dsp:nvSpPr>
        <dsp:cNvPr id="0" name=""/>
        <dsp:cNvSpPr/>
      </dsp:nvSpPr>
      <dsp:spPr>
        <a:xfrm>
          <a:off x="2534554" y="2227124"/>
          <a:ext cx="982154" cy="638400"/>
        </a:xfrm>
        <a:prstGeom prst="roundRect">
          <a:avLst/>
        </a:prstGeom>
        <a:solidFill>
          <a:schemeClr val="accent3">
            <a:hueOff val="-10273472"/>
            <a:satOff val="10468"/>
            <a:lumOff val="-196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SA" sz="1700" kern="1200" dirty="0"/>
            <a:t>حركة</a:t>
          </a:r>
          <a:endParaRPr lang="fr-FR" sz="1700" kern="1200" dirty="0"/>
        </a:p>
      </dsp:txBody>
      <dsp:txXfrm>
        <a:off x="2565718" y="2258288"/>
        <a:ext cx="919826" cy="576072"/>
      </dsp:txXfrm>
    </dsp:sp>
    <dsp:sp modelId="{22D23642-B87F-8549-AE6F-FFE812B2FB4E}">
      <dsp:nvSpPr>
        <dsp:cNvPr id="0" name=""/>
        <dsp:cNvSpPr/>
      </dsp:nvSpPr>
      <dsp:spPr>
        <a:xfrm>
          <a:off x="2979985" y="320584"/>
          <a:ext cx="3641229" cy="3641229"/>
        </a:xfrm>
        <a:custGeom>
          <a:avLst/>
          <a:gdLst/>
          <a:ahLst/>
          <a:cxnLst/>
          <a:rect l="0" t="0" r="0" b="0"/>
          <a:pathLst>
            <a:path>
              <a:moveTo>
                <a:pt x="1616" y="1897330"/>
              </a:moveTo>
              <a:arcTo wR="1820614" hR="1820614" stAng="10655101" swAng="1725051"/>
            </a:path>
          </a:pathLst>
        </a:custGeom>
        <a:noFill/>
        <a:ln w="9525" cap="flat" cmpd="sng" algn="ctr">
          <a:solidFill>
            <a:schemeClr val="accent3">
              <a:hueOff val="-10273472"/>
              <a:satOff val="10468"/>
              <a:lumOff val="-196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D8578B7-A2F4-6F4A-81CE-906EF62D170F}">
      <dsp:nvSpPr>
        <dsp:cNvPr id="0" name=""/>
        <dsp:cNvSpPr/>
      </dsp:nvSpPr>
      <dsp:spPr>
        <a:xfrm>
          <a:off x="2886108" y="686864"/>
          <a:ext cx="982154" cy="638400"/>
        </a:xfrm>
        <a:prstGeom prst="roundRect">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SA" sz="1700" kern="1200" dirty="0"/>
            <a:t>موضوع</a:t>
          </a:r>
          <a:endParaRPr lang="fr-FR" sz="1700" kern="1200" dirty="0"/>
        </a:p>
      </dsp:txBody>
      <dsp:txXfrm>
        <a:off x="2917272" y="718028"/>
        <a:ext cx="919826" cy="576072"/>
      </dsp:txXfrm>
    </dsp:sp>
    <dsp:sp modelId="{33A88A37-5B9E-814C-A7A0-940150C1B4B0}">
      <dsp:nvSpPr>
        <dsp:cNvPr id="0" name=""/>
        <dsp:cNvSpPr/>
      </dsp:nvSpPr>
      <dsp:spPr>
        <a:xfrm>
          <a:off x="2979985" y="320584"/>
          <a:ext cx="3641229" cy="3641229"/>
        </a:xfrm>
        <a:custGeom>
          <a:avLst/>
          <a:gdLst/>
          <a:ahLst/>
          <a:cxnLst/>
          <a:rect l="0" t="0" r="0" b="0"/>
          <a:pathLst>
            <a:path>
              <a:moveTo>
                <a:pt x="730767" y="362235"/>
              </a:moveTo>
              <a:arcTo wR="1820614" hR="1820614" stAng="13993754" swAng="1254622"/>
            </a:path>
          </a:pathLst>
        </a:custGeom>
        <a:noFill/>
        <a:ln w="9525" cap="flat" cmpd="sng" algn="ctr">
          <a:solidFill>
            <a:schemeClr val="accent3">
              <a:hueOff val="-12328166"/>
              <a:satOff val="12562"/>
              <a:lumOff val="-2354"/>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E89E-8302-A74B-AC35-A16BD5D22E06}">
      <dsp:nvSpPr>
        <dsp:cNvPr id="0" name=""/>
        <dsp:cNvSpPr/>
      </dsp:nvSpPr>
      <dsp:spPr>
        <a:xfrm>
          <a:off x="2469449" y="601"/>
          <a:ext cx="2072133" cy="1036066"/>
        </a:xfrm>
        <a:prstGeom prst="roundRect">
          <a:avLst>
            <a:gd name="adj" fmla="val 1000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rtl="1">
            <a:lnSpc>
              <a:spcPct val="90000"/>
            </a:lnSpc>
            <a:spcBef>
              <a:spcPct val="0"/>
            </a:spcBef>
            <a:spcAft>
              <a:spcPct val="35000"/>
            </a:spcAft>
            <a:buNone/>
          </a:pPr>
          <a:r>
            <a:rPr lang="ar-SA" sz="4500" kern="1200" dirty="0"/>
            <a:t>ب/ الدائمة</a:t>
          </a:r>
          <a:endParaRPr lang="fr-FR" sz="4500" kern="1200" dirty="0"/>
        </a:p>
      </dsp:txBody>
      <dsp:txXfrm>
        <a:off x="2499794" y="30946"/>
        <a:ext cx="2011443" cy="975376"/>
      </dsp:txXfrm>
    </dsp:sp>
    <dsp:sp modelId="{5CCD9C9A-C4F2-6449-AC21-4BAF5896868C}">
      <dsp:nvSpPr>
        <dsp:cNvPr id="0" name=""/>
        <dsp:cNvSpPr/>
      </dsp:nvSpPr>
      <dsp:spPr>
        <a:xfrm>
          <a:off x="2676662" y="1036668"/>
          <a:ext cx="207213" cy="777050"/>
        </a:xfrm>
        <a:custGeom>
          <a:avLst/>
          <a:gdLst/>
          <a:ahLst/>
          <a:cxnLst/>
          <a:rect l="0" t="0" r="0" b="0"/>
          <a:pathLst>
            <a:path>
              <a:moveTo>
                <a:pt x="0" y="0"/>
              </a:moveTo>
              <a:lnTo>
                <a:pt x="0" y="777050"/>
              </a:lnTo>
              <a:lnTo>
                <a:pt x="207213" y="77705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0C98C7-F1FB-9F4E-8B74-36EF2830A54C}">
      <dsp:nvSpPr>
        <dsp:cNvPr id="0" name=""/>
        <dsp:cNvSpPr/>
      </dsp:nvSpPr>
      <dsp:spPr>
        <a:xfrm>
          <a:off x="2883876" y="1295685"/>
          <a:ext cx="1657707" cy="10360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 الدوافع الهامة</a:t>
          </a:r>
          <a:endParaRPr lang="fr-FR" sz="3400" kern="1200" dirty="0"/>
        </a:p>
      </dsp:txBody>
      <dsp:txXfrm>
        <a:off x="2914221" y="1326030"/>
        <a:ext cx="1597017" cy="975376"/>
      </dsp:txXfrm>
    </dsp:sp>
    <dsp:sp modelId="{83276B94-969F-5541-A249-4AE783D8E673}">
      <dsp:nvSpPr>
        <dsp:cNvPr id="0" name=""/>
        <dsp:cNvSpPr/>
      </dsp:nvSpPr>
      <dsp:spPr>
        <a:xfrm>
          <a:off x="2676662" y="1036668"/>
          <a:ext cx="207213" cy="2072133"/>
        </a:xfrm>
        <a:custGeom>
          <a:avLst/>
          <a:gdLst/>
          <a:ahLst/>
          <a:cxnLst/>
          <a:rect l="0" t="0" r="0" b="0"/>
          <a:pathLst>
            <a:path>
              <a:moveTo>
                <a:pt x="0" y="0"/>
              </a:moveTo>
              <a:lnTo>
                <a:pt x="0" y="2072133"/>
              </a:lnTo>
              <a:lnTo>
                <a:pt x="207213" y="207213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464D1C-BBCF-2345-8AED-E92561F60131}">
      <dsp:nvSpPr>
        <dsp:cNvPr id="0" name=""/>
        <dsp:cNvSpPr/>
      </dsp:nvSpPr>
      <dsp:spPr>
        <a:xfrm>
          <a:off x="2883876" y="2590768"/>
          <a:ext cx="1657707" cy="10360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109389"/>
              <a:satOff val="4187"/>
              <a:lumOff val="-78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 الميول المكتسبة</a:t>
          </a:r>
          <a:endParaRPr lang="fr-FR" sz="3400" kern="1200" dirty="0"/>
        </a:p>
      </dsp:txBody>
      <dsp:txXfrm>
        <a:off x="2914221" y="2621113"/>
        <a:ext cx="1597017" cy="975376"/>
      </dsp:txXfrm>
    </dsp:sp>
    <dsp:sp modelId="{9F200D44-419C-3146-A6AD-CDFC8211F103}">
      <dsp:nvSpPr>
        <dsp:cNvPr id="0" name=""/>
        <dsp:cNvSpPr/>
      </dsp:nvSpPr>
      <dsp:spPr>
        <a:xfrm>
          <a:off x="5059616" y="601"/>
          <a:ext cx="2072133" cy="1036066"/>
        </a:xfrm>
        <a:prstGeom prst="roundRect">
          <a:avLst>
            <a:gd name="adj" fmla="val 10000"/>
          </a:avLst>
        </a:prstGeom>
        <a:blipFill>
          <a:blip xmlns:r="http://schemas.openxmlformats.org/officeDocument/2006/relationships" r:embed="rId1">
            <a:duotone>
              <a:schemeClr val="accent3">
                <a:hueOff val="-12328166"/>
                <a:satOff val="12562"/>
                <a:lumOff val="-2354"/>
                <a:alphaOff val="0"/>
                <a:shade val="74000"/>
                <a:satMod val="130000"/>
                <a:lumMod val="90000"/>
              </a:schemeClr>
              <a:schemeClr val="accent3">
                <a:hueOff val="-12328166"/>
                <a:satOff val="12562"/>
                <a:lumOff val="-235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rtl="1">
            <a:lnSpc>
              <a:spcPct val="90000"/>
            </a:lnSpc>
            <a:spcBef>
              <a:spcPct val="0"/>
            </a:spcBef>
            <a:spcAft>
              <a:spcPct val="35000"/>
            </a:spcAft>
            <a:buNone/>
          </a:pPr>
          <a:r>
            <a:rPr lang="ar-SA" sz="4500" kern="1200" dirty="0" err="1"/>
            <a:t>ا</a:t>
          </a:r>
          <a:r>
            <a:rPr lang="ar-SA" sz="4500" kern="1200" dirty="0"/>
            <a:t>/ المؤقتة</a:t>
          </a:r>
          <a:endParaRPr lang="fr-FR" sz="4500" kern="1200" dirty="0"/>
        </a:p>
      </dsp:txBody>
      <dsp:txXfrm>
        <a:off x="5089961" y="30946"/>
        <a:ext cx="2011443" cy="975376"/>
      </dsp:txXfrm>
    </dsp:sp>
    <dsp:sp modelId="{0A751886-C37F-A745-B1D7-88B27CF4EBB4}">
      <dsp:nvSpPr>
        <dsp:cNvPr id="0" name=""/>
        <dsp:cNvSpPr/>
      </dsp:nvSpPr>
      <dsp:spPr>
        <a:xfrm>
          <a:off x="5266830" y="1036668"/>
          <a:ext cx="207213" cy="777050"/>
        </a:xfrm>
        <a:custGeom>
          <a:avLst/>
          <a:gdLst/>
          <a:ahLst/>
          <a:cxnLst/>
          <a:rect l="0" t="0" r="0" b="0"/>
          <a:pathLst>
            <a:path>
              <a:moveTo>
                <a:pt x="0" y="0"/>
              </a:moveTo>
              <a:lnTo>
                <a:pt x="0" y="777050"/>
              </a:lnTo>
              <a:lnTo>
                <a:pt x="207213" y="77705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22A1ED-EB03-CC49-A86F-6D794A365A25}">
      <dsp:nvSpPr>
        <dsp:cNvPr id="0" name=""/>
        <dsp:cNvSpPr/>
      </dsp:nvSpPr>
      <dsp:spPr>
        <a:xfrm>
          <a:off x="5474043" y="1295685"/>
          <a:ext cx="1657707" cy="10360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218778"/>
              <a:satOff val="8375"/>
              <a:lumOff val="-156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 الحاجات العضوية</a:t>
          </a:r>
          <a:endParaRPr lang="fr-FR" sz="3400" kern="1200" dirty="0"/>
        </a:p>
      </dsp:txBody>
      <dsp:txXfrm>
        <a:off x="5504388" y="1326030"/>
        <a:ext cx="1597017" cy="975376"/>
      </dsp:txXfrm>
    </dsp:sp>
    <dsp:sp modelId="{96A19566-B41A-9248-84C4-F1F209898140}">
      <dsp:nvSpPr>
        <dsp:cNvPr id="0" name=""/>
        <dsp:cNvSpPr/>
      </dsp:nvSpPr>
      <dsp:spPr>
        <a:xfrm>
          <a:off x="5266830" y="1036668"/>
          <a:ext cx="207213" cy="2072133"/>
        </a:xfrm>
        <a:custGeom>
          <a:avLst/>
          <a:gdLst/>
          <a:ahLst/>
          <a:cxnLst/>
          <a:rect l="0" t="0" r="0" b="0"/>
          <a:pathLst>
            <a:path>
              <a:moveTo>
                <a:pt x="0" y="0"/>
              </a:moveTo>
              <a:lnTo>
                <a:pt x="0" y="2072133"/>
              </a:lnTo>
              <a:lnTo>
                <a:pt x="207213" y="2072133"/>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EB39A0-7FE1-464C-B87E-B18AEBDC52A0}">
      <dsp:nvSpPr>
        <dsp:cNvPr id="0" name=""/>
        <dsp:cNvSpPr/>
      </dsp:nvSpPr>
      <dsp:spPr>
        <a:xfrm>
          <a:off x="5474043" y="2590768"/>
          <a:ext cx="1657707" cy="10360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2328166"/>
              <a:satOff val="12562"/>
              <a:lumOff val="-235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rtl="1">
            <a:lnSpc>
              <a:spcPct val="90000"/>
            </a:lnSpc>
            <a:spcBef>
              <a:spcPct val="0"/>
            </a:spcBef>
            <a:spcAft>
              <a:spcPct val="35000"/>
            </a:spcAft>
            <a:buNone/>
          </a:pPr>
          <a:r>
            <a:rPr lang="ar-SA" sz="3400" kern="1200" dirty="0"/>
            <a:t>- الوجهة الذهنية</a:t>
          </a:r>
          <a:endParaRPr lang="fr-FR" sz="3400" kern="1200" dirty="0"/>
        </a:p>
      </dsp:txBody>
      <dsp:txXfrm>
        <a:off x="5504388" y="2621113"/>
        <a:ext cx="1597017" cy="97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18B7F-CC51-9542-AD5A-DAB6ABD9901C}">
      <dsp:nvSpPr>
        <dsp:cNvPr id="0" name=""/>
        <dsp:cNvSpPr/>
      </dsp:nvSpPr>
      <dsp:spPr>
        <a:xfrm>
          <a:off x="0" y="21172"/>
          <a:ext cx="9601196" cy="2870164"/>
        </a:xfrm>
        <a:prstGeom prst="roundRect">
          <a:avLst>
            <a:gd name="adj" fmla="val 85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2069888" numCol="1" spcCol="1270" anchor="t" anchorCtr="0">
          <a:noAutofit/>
        </a:bodyPr>
        <a:lstStyle/>
        <a:p>
          <a:pPr marL="0" lvl="0" indent="0" algn="ctr" defTabSz="1244600" rtl="1">
            <a:lnSpc>
              <a:spcPct val="90000"/>
            </a:lnSpc>
            <a:spcBef>
              <a:spcPct val="0"/>
            </a:spcBef>
            <a:spcAft>
              <a:spcPct val="35000"/>
            </a:spcAft>
            <a:buNone/>
          </a:pPr>
          <a:r>
            <a:rPr lang="ar-SA" sz="2800" kern="1200" dirty="0"/>
            <a:t>كما يعرف أيضا على انه "ظاهرة فيزيولوجية نفسية تعبر عن الانطباع الحاصل لإحدى حواسنا نتيجة مثير خارجي، حيث ان هناك في هذا الوجود منبهات حسية تقرع حواسنا و ينتقل اثرها عن طريق أعصاب خاصة الى مراكز عصبية معينة في المخ تترجم فيه الى حالات شعورية نوعية بسيطة تعرف بالإحساسات؛ كالإحساس بالألوان، الأصوات، الروائح و المذقات و الحرارة و البرودة و الضغط... "</a:t>
          </a:r>
        </a:p>
      </dsp:txBody>
      <dsp:txXfrm>
        <a:off x="71455" y="92627"/>
        <a:ext cx="9458286" cy="2727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AF143-2BC0-FC4A-B684-BBEFD746150C}">
      <dsp:nvSpPr>
        <dsp:cNvPr id="0" name=""/>
        <dsp:cNvSpPr/>
      </dsp:nvSpPr>
      <dsp:spPr>
        <a:xfrm>
          <a:off x="0" y="0"/>
          <a:ext cx="9601196" cy="3318936"/>
        </a:xfrm>
        <a:prstGeom prst="roundRect">
          <a:avLst>
            <a:gd name="adj" fmla="val 85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575863" numCol="1" spcCol="1270" anchor="t" anchorCtr="0">
          <a:noAutofit/>
        </a:bodyPr>
        <a:lstStyle/>
        <a:p>
          <a:pPr marL="0" lvl="0" indent="0" algn="ctr" defTabSz="889000" rtl="1">
            <a:lnSpc>
              <a:spcPct val="90000"/>
            </a:lnSpc>
            <a:spcBef>
              <a:spcPct val="0"/>
            </a:spcBef>
            <a:spcAft>
              <a:spcPct val="35000"/>
            </a:spcAft>
            <a:buNone/>
          </a:pPr>
          <a:r>
            <a:rPr lang="ar-SA" sz="2000" b="1" kern="1200" dirty="0"/>
            <a:t>يعرف أيضا على انه "عملية كشف و تشفير المثيرات الحسية التي تصل من العالم الخارجي، تكشف أعضاء الحواس هذه المثيرات و من ثم تقوم بتحويلها الى رموز و التي تحول الى المخ. </a:t>
          </a:r>
          <a:endParaRPr lang="fr-FR" sz="2000" b="1" kern="1200" dirty="0"/>
        </a:p>
      </dsp:txBody>
      <dsp:txXfrm>
        <a:off x="82627" y="82627"/>
        <a:ext cx="9435942" cy="3153682"/>
      </dsp:txXfrm>
    </dsp:sp>
    <dsp:sp modelId="{EF065CD9-74E1-6E4F-9855-5DE3171006F6}">
      <dsp:nvSpPr>
        <dsp:cNvPr id="0" name=""/>
        <dsp:cNvSpPr/>
      </dsp:nvSpPr>
      <dsp:spPr>
        <a:xfrm>
          <a:off x="240029" y="829734"/>
          <a:ext cx="9121136" cy="2323255"/>
        </a:xfrm>
        <a:prstGeom prst="roundRect">
          <a:avLst>
            <a:gd name="adj" fmla="val 1050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1475267" numCol="1" spcCol="1270" anchor="t" anchorCtr="0">
          <a:noAutofit/>
        </a:bodyPr>
        <a:lstStyle/>
        <a:p>
          <a:pPr marL="0" lvl="0" indent="0" algn="ctr" defTabSz="889000" rtl="1">
            <a:lnSpc>
              <a:spcPct val="90000"/>
            </a:lnSpc>
            <a:spcBef>
              <a:spcPct val="0"/>
            </a:spcBef>
            <a:spcAft>
              <a:spcPct val="35000"/>
            </a:spcAft>
            <a:buNone/>
          </a:pPr>
          <a:r>
            <a:rPr lang="ar-SA" sz="2000" b="1" kern="1200" dirty="0"/>
            <a:t>اول خطوة في عملية الإحساس هو عملية الخلايا المستقبلة و التي تستجيب لأنواع معينة من الطاقة الحسية. </a:t>
          </a:r>
          <a:endParaRPr lang="fr-FR" sz="2000" b="1" kern="1200" dirty="0"/>
        </a:p>
      </dsp:txBody>
      <dsp:txXfrm>
        <a:off x="311477" y="901182"/>
        <a:ext cx="8978240" cy="2180359"/>
      </dsp:txXfrm>
    </dsp:sp>
    <dsp:sp modelId="{1B2383A4-3CA6-0342-A471-6711B73FBA8B}">
      <dsp:nvSpPr>
        <dsp:cNvPr id="0" name=""/>
        <dsp:cNvSpPr/>
      </dsp:nvSpPr>
      <dsp:spPr>
        <a:xfrm>
          <a:off x="480059" y="1659468"/>
          <a:ext cx="8641076" cy="1327574"/>
        </a:xfrm>
        <a:prstGeom prst="roundRect">
          <a:avLst>
            <a:gd name="adj" fmla="val 10500"/>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142240" numCol="1" spcCol="1270" anchor="t" anchorCtr="0">
          <a:noAutofit/>
        </a:bodyPr>
        <a:lstStyle/>
        <a:p>
          <a:pPr marL="0" lvl="0" indent="0" algn="ctr" defTabSz="889000" rtl="1">
            <a:lnSpc>
              <a:spcPct val="90000"/>
            </a:lnSpc>
            <a:spcBef>
              <a:spcPct val="0"/>
            </a:spcBef>
            <a:spcAft>
              <a:spcPct val="35000"/>
            </a:spcAft>
            <a:buNone/>
          </a:pPr>
          <a:r>
            <a:rPr lang="ar-SA" sz="2000" b="1" kern="1200" dirty="0"/>
            <a:t>هذه الطاقة الفيزيائية تتحول الى نبضات كهربائية كيميائية تسري في النسيج العصبي الى ان تصل الى الجهاز العصبي المركزي، وهنا تحول كل معلومة الى المختصة في القشرة المخية. </a:t>
          </a:r>
          <a:endParaRPr lang="fr-FR" sz="2000" b="1" kern="1200" dirty="0"/>
        </a:p>
      </dsp:txBody>
      <dsp:txXfrm>
        <a:off x="520886" y="1700295"/>
        <a:ext cx="8559422" cy="1245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8DAAA-9E53-5C4C-B4AE-2E43F11BDF9B}">
      <dsp:nvSpPr>
        <dsp:cNvPr id="0" name=""/>
        <dsp:cNvSpPr/>
      </dsp:nvSpPr>
      <dsp:spPr>
        <a:xfrm>
          <a:off x="2495340" y="419805"/>
          <a:ext cx="3277146" cy="3021935"/>
        </a:xfrm>
        <a:prstGeom prst="pie">
          <a:avLst>
            <a:gd name="adj1" fmla="val 16200000"/>
            <a:gd name="adj2" fmla="val 1800000"/>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مستقبلات خارجية</a:t>
          </a:r>
          <a:endParaRPr lang="fr-FR" sz="2800" kern="1200" dirty="0"/>
        </a:p>
      </dsp:txBody>
      <dsp:txXfrm>
        <a:off x="4222475" y="1060167"/>
        <a:ext cx="1170409" cy="899385"/>
      </dsp:txXfrm>
    </dsp:sp>
    <dsp:sp modelId="{ABEDDBE7-DB45-3340-9EB5-C6BF44497E4A}">
      <dsp:nvSpPr>
        <dsp:cNvPr id="0" name=""/>
        <dsp:cNvSpPr/>
      </dsp:nvSpPr>
      <dsp:spPr>
        <a:xfrm>
          <a:off x="2164308" y="296185"/>
          <a:ext cx="3799382" cy="3511650"/>
        </a:xfrm>
        <a:prstGeom prst="pie">
          <a:avLst>
            <a:gd name="adj1" fmla="val 1800000"/>
            <a:gd name="adj2" fmla="val 9000000"/>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مستقبلات داخلية</a:t>
          </a:r>
          <a:endParaRPr lang="fr-FR" sz="2800" kern="1200" dirty="0"/>
        </a:p>
      </dsp:txBody>
      <dsp:txXfrm>
        <a:off x="3068923" y="2574578"/>
        <a:ext cx="2035383" cy="919717"/>
      </dsp:txXfrm>
    </dsp:sp>
    <dsp:sp modelId="{751365D7-78FD-3E4D-86B7-C48578BE4B48}">
      <dsp:nvSpPr>
        <dsp:cNvPr id="0" name=""/>
        <dsp:cNvSpPr/>
      </dsp:nvSpPr>
      <dsp:spPr>
        <a:xfrm>
          <a:off x="2296750" y="233437"/>
          <a:ext cx="3394670" cy="3394670"/>
        </a:xfrm>
        <a:prstGeom prst="pie">
          <a:avLst>
            <a:gd name="adj1" fmla="val 9000000"/>
            <a:gd name="adj2" fmla="val 16200000"/>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مستقبلات ذاتية</a:t>
          </a:r>
          <a:endParaRPr lang="fr-FR" sz="2800" kern="1200" dirty="0"/>
        </a:p>
      </dsp:txBody>
      <dsp:txXfrm>
        <a:off x="2689966" y="952784"/>
        <a:ext cx="1212382" cy="1010318"/>
      </dsp:txXfrm>
    </dsp:sp>
    <dsp:sp modelId="{75AB1E8B-442A-8446-AE60-C73FC6E5958A}">
      <dsp:nvSpPr>
        <dsp:cNvPr id="0" name=""/>
        <dsp:cNvSpPr/>
      </dsp:nvSpPr>
      <dsp:spPr>
        <a:xfrm>
          <a:off x="2227336" y="25267"/>
          <a:ext cx="3814962" cy="3814962"/>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273D455-32C6-6443-B20B-D9EEF192D153}">
      <dsp:nvSpPr>
        <dsp:cNvPr id="0" name=""/>
        <dsp:cNvSpPr/>
      </dsp:nvSpPr>
      <dsp:spPr>
        <a:xfrm>
          <a:off x="2154372" y="143694"/>
          <a:ext cx="3814962" cy="3814962"/>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36BA6E3-8957-8A41-A987-F75E45466002}">
      <dsp:nvSpPr>
        <dsp:cNvPr id="0" name=""/>
        <dsp:cNvSpPr/>
      </dsp:nvSpPr>
      <dsp:spPr>
        <a:xfrm>
          <a:off x="2086324" y="23291"/>
          <a:ext cx="3814962" cy="3814962"/>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4F0D5-AD8E-F643-B67A-31A29DE2D11F}">
      <dsp:nvSpPr>
        <dsp:cNvPr id="0" name=""/>
        <dsp:cNvSpPr/>
      </dsp:nvSpPr>
      <dsp:spPr>
        <a:xfrm>
          <a:off x="322708" y="0"/>
          <a:ext cx="2203685" cy="1652764"/>
        </a:xfrm>
        <a:prstGeom prst="upArrow">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8A67C4-CD85-014E-A791-56556A253124}">
      <dsp:nvSpPr>
        <dsp:cNvPr id="0" name=""/>
        <dsp:cNvSpPr/>
      </dsp:nvSpPr>
      <dsp:spPr>
        <a:xfrm>
          <a:off x="2592505" y="0"/>
          <a:ext cx="4551680" cy="16527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5816" tIns="0" rIns="305816" bIns="305816" numCol="1" spcCol="1270" anchor="ctr" anchorCtr="0">
          <a:noAutofit/>
        </a:bodyPr>
        <a:lstStyle/>
        <a:p>
          <a:pPr marL="0" lvl="0" indent="0" algn="l" defTabSz="1911350" rtl="1">
            <a:lnSpc>
              <a:spcPct val="90000"/>
            </a:lnSpc>
            <a:spcBef>
              <a:spcPct val="0"/>
            </a:spcBef>
            <a:spcAft>
              <a:spcPct val="35000"/>
            </a:spcAft>
            <a:buNone/>
          </a:pPr>
          <a:r>
            <a:rPr lang="ar-SA" sz="4300" kern="1200" dirty="0"/>
            <a:t>العتبة الفارقة</a:t>
          </a:r>
        </a:p>
        <a:p>
          <a:pPr marL="0" lvl="0" indent="0" algn="l" defTabSz="1911350" rtl="1">
            <a:lnSpc>
              <a:spcPct val="90000"/>
            </a:lnSpc>
            <a:spcBef>
              <a:spcPct val="0"/>
            </a:spcBef>
            <a:spcAft>
              <a:spcPct val="35000"/>
            </a:spcAft>
            <a:buNone/>
          </a:pPr>
          <a:r>
            <a:rPr lang="ar-SA" sz="2000" kern="1200" dirty="0"/>
            <a:t>- الفرق بين شدتين. </a:t>
          </a:r>
          <a:endParaRPr lang="fr-FR" sz="2000" kern="1200" dirty="0"/>
        </a:p>
      </dsp:txBody>
      <dsp:txXfrm>
        <a:off x="2592505" y="0"/>
        <a:ext cx="4551680" cy="1652764"/>
      </dsp:txXfrm>
    </dsp:sp>
    <dsp:sp modelId="{95DF9DE4-0F33-D140-B308-492D7E552282}">
      <dsp:nvSpPr>
        <dsp:cNvPr id="0" name=""/>
        <dsp:cNvSpPr/>
      </dsp:nvSpPr>
      <dsp:spPr>
        <a:xfrm>
          <a:off x="983814" y="1790494"/>
          <a:ext cx="2203685" cy="1652764"/>
        </a:xfrm>
        <a:prstGeom prst="downArrow">
          <a:avLst/>
        </a:prstGeom>
        <a:solidFill>
          <a:schemeClr val="accent4">
            <a:hueOff val="1335015"/>
            <a:satOff val="17844"/>
            <a:lumOff val="862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F93F62-4622-FE41-90B3-E916F5B20C09}">
      <dsp:nvSpPr>
        <dsp:cNvPr id="0" name=""/>
        <dsp:cNvSpPr/>
      </dsp:nvSpPr>
      <dsp:spPr>
        <a:xfrm>
          <a:off x="3253611" y="1790494"/>
          <a:ext cx="4551680" cy="16527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5816" tIns="0" rIns="305816" bIns="305816" numCol="1" spcCol="1270" anchor="ctr" anchorCtr="0">
          <a:noAutofit/>
        </a:bodyPr>
        <a:lstStyle/>
        <a:p>
          <a:pPr marL="0" lvl="0" indent="0" algn="l" defTabSz="1911350" rtl="1">
            <a:lnSpc>
              <a:spcPct val="90000"/>
            </a:lnSpc>
            <a:spcBef>
              <a:spcPct val="0"/>
            </a:spcBef>
            <a:spcAft>
              <a:spcPct val="35000"/>
            </a:spcAft>
            <a:buNone/>
          </a:pPr>
          <a:r>
            <a:rPr lang="ar-SA" sz="4300" kern="1200" dirty="0"/>
            <a:t>العتبة المطلقة</a:t>
          </a:r>
        </a:p>
        <a:p>
          <a:pPr marL="0" lvl="0" indent="0" algn="l" defTabSz="1911350" rtl="1">
            <a:lnSpc>
              <a:spcPct val="90000"/>
            </a:lnSpc>
            <a:spcBef>
              <a:spcPct val="0"/>
            </a:spcBef>
            <a:spcAft>
              <a:spcPct val="35000"/>
            </a:spcAft>
            <a:buNone/>
          </a:pPr>
          <a:r>
            <a:rPr lang="ar-SA" sz="2000" kern="1200" dirty="0"/>
            <a:t>- اقل درجة من الممكن التنبه اليها. </a:t>
          </a:r>
          <a:endParaRPr lang="fr-FR" sz="2000" kern="1200" dirty="0"/>
        </a:p>
      </dsp:txBody>
      <dsp:txXfrm>
        <a:off x="3253611" y="1790494"/>
        <a:ext cx="4551680" cy="1652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3CF60-9517-7C49-8415-5580DCCDFD0A}">
      <dsp:nvSpPr>
        <dsp:cNvPr id="0" name=""/>
        <dsp:cNvSpPr/>
      </dsp:nvSpPr>
      <dsp:spPr>
        <a:xfrm>
          <a:off x="0" y="0"/>
          <a:ext cx="3318935" cy="3318935"/>
        </a:xfrm>
        <a:prstGeom prst="pie">
          <a:avLst>
            <a:gd name="adj1" fmla="val 5400000"/>
            <a:gd name="adj2" fmla="val 16200000"/>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90240B-3BAF-D743-B394-9E376BBDC3E9}">
      <dsp:nvSpPr>
        <dsp:cNvPr id="0" name=""/>
        <dsp:cNvSpPr/>
      </dsp:nvSpPr>
      <dsp:spPr>
        <a:xfrm>
          <a:off x="1659467" y="0"/>
          <a:ext cx="7941728" cy="331893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just" defTabSz="1155700" rtl="1">
            <a:lnSpc>
              <a:spcPct val="90000"/>
            </a:lnSpc>
            <a:spcBef>
              <a:spcPct val="0"/>
            </a:spcBef>
            <a:spcAft>
              <a:spcPct val="35000"/>
            </a:spcAft>
            <a:buNone/>
          </a:pPr>
          <a:r>
            <a:rPr lang="ar-SA" sz="2600" kern="1200" dirty="0"/>
            <a:t>- يعد الانتباه اول عملية معرفية نمارسها عند التعامل مع المثيرات الحسية قبل الادراك، اذ يصبح اول هدف لنا هو التعرف على طبيعة المثيرات المتوافرة في النظام الحسي، لتقدير أي مثيرات سيتم الاهتمام بها و معالجتها و ادراكها.</a:t>
          </a:r>
          <a:endParaRPr lang="fr-FR" sz="2600" kern="1200" dirty="0"/>
        </a:p>
      </dsp:txBody>
      <dsp:txXfrm>
        <a:off x="1659467" y="0"/>
        <a:ext cx="7941728" cy="1576494"/>
      </dsp:txXfrm>
    </dsp:sp>
    <dsp:sp modelId="{F38397FF-03F0-9141-AF24-ED80F19AAA5F}">
      <dsp:nvSpPr>
        <dsp:cNvPr id="0" name=""/>
        <dsp:cNvSpPr/>
      </dsp:nvSpPr>
      <dsp:spPr>
        <a:xfrm>
          <a:off x="871220" y="1576494"/>
          <a:ext cx="1576494" cy="1576494"/>
        </a:xfrm>
        <a:prstGeom prst="pie">
          <a:avLst>
            <a:gd name="adj1" fmla="val 5400000"/>
            <a:gd name="adj2" fmla="val 16200000"/>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780A8C-09F4-F943-8598-5B4447CEFAC1}">
      <dsp:nvSpPr>
        <dsp:cNvPr id="0" name=""/>
        <dsp:cNvSpPr/>
      </dsp:nvSpPr>
      <dsp:spPr>
        <a:xfrm>
          <a:off x="1659467" y="1576494"/>
          <a:ext cx="7941728" cy="157649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just" defTabSz="1155700" rtl="1">
            <a:lnSpc>
              <a:spcPct val="90000"/>
            </a:lnSpc>
            <a:spcBef>
              <a:spcPct val="0"/>
            </a:spcBef>
            <a:spcAft>
              <a:spcPct val="35000"/>
            </a:spcAft>
            <a:buNone/>
          </a:pPr>
          <a:r>
            <a:rPr lang="ar-SA" sz="2600" kern="1200" dirty="0"/>
            <a:t>	و هو استخدام الطاقة العقلية في عملية معرفية، او توجيه الشعور في شيء معين، و تركيزه استعدادا لملاحظته او أدائه او التفكير فيه. و الملاحظة محاولة معرفة البيئة بواسطة الحواس ، و الإحساس شعور بوجود مثير او منبه. </a:t>
          </a:r>
          <a:endParaRPr lang="fr-FR" sz="2600" kern="1200" dirty="0"/>
        </a:p>
      </dsp:txBody>
      <dsp:txXfrm>
        <a:off x="1659467" y="1576494"/>
        <a:ext cx="7941728" cy="15764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65FF1-6CFC-1B45-AC4D-D113047F5C34}">
      <dsp:nvSpPr>
        <dsp:cNvPr id="0" name=""/>
        <dsp:cNvSpPr/>
      </dsp:nvSpPr>
      <dsp:spPr>
        <a:xfrm rot="5400000">
          <a:off x="103391" y="-238"/>
          <a:ext cx="3104535" cy="3105012"/>
        </a:xfrm>
        <a:prstGeom prst="blockArc">
          <a:avLst>
            <a:gd name="adj1" fmla="val 13500000"/>
            <a:gd name="adj2" fmla="val 18900000"/>
            <a:gd name="adj3" fmla="val 496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37E9E8-EC45-F94D-8D76-1B7F56BD4737}">
      <dsp:nvSpPr>
        <dsp:cNvPr id="0" name=""/>
        <dsp:cNvSpPr/>
      </dsp:nvSpPr>
      <dsp:spPr>
        <a:xfrm rot="16200000">
          <a:off x="3298594" y="-238"/>
          <a:ext cx="3104535" cy="3105012"/>
        </a:xfrm>
        <a:prstGeom prst="blockArc">
          <a:avLst>
            <a:gd name="adj1" fmla="val 13500000"/>
            <a:gd name="adj2" fmla="val 18900000"/>
            <a:gd name="adj3" fmla="val 4960"/>
          </a:avLst>
        </a:prstGeom>
        <a:blipFill>
          <a:blip xmlns:r="http://schemas.openxmlformats.org/officeDocument/2006/relationships" r:embed="rId1">
            <a:duotone>
              <a:schemeClr val="accent3">
                <a:hueOff val="-4109389"/>
                <a:satOff val="4187"/>
                <a:lumOff val="-785"/>
                <a:alphaOff val="0"/>
                <a:shade val="74000"/>
                <a:satMod val="130000"/>
                <a:lumMod val="90000"/>
              </a:schemeClr>
              <a:schemeClr val="accent3">
                <a:hueOff val="-4109389"/>
                <a:satOff val="4187"/>
                <a:lumOff val="-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6BCDA-BC77-E64C-B0DB-E7CA99B5E7F7}">
      <dsp:nvSpPr>
        <dsp:cNvPr id="0" name=""/>
        <dsp:cNvSpPr/>
      </dsp:nvSpPr>
      <dsp:spPr>
        <a:xfrm>
          <a:off x="3665696" y="2696768"/>
          <a:ext cx="2357179" cy="621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ar-SA" sz="2900" kern="1200" dirty="0"/>
            <a:t>مثير</a:t>
          </a:r>
          <a:endParaRPr lang="fr-FR" sz="2900" kern="1200" dirty="0"/>
        </a:p>
      </dsp:txBody>
      <dsp:txXfrm>
        <a:off x="3665696" y="2696768"/>
        <a:ext cx="2357179" cy="621106"/>
      </dsp:txXfrm>
    </dsp:sp>
    <dsp:sp modelId="{C6A7EEA4-A161-DE45-9AE9-8559FAEDCA18}">
      <dsp:nvSpPr>
        <dsp:cNvPr id="0" name=""/>
        <dsp:cNvSpPr/>
      </dsp:nvSpPr>
      <dsp:spPr>
        <a:xfrm rot="5400000">
          <a:off x="3199008" y="-238"/>
          <a:ext cx="3104535" cy="3105012"/>
        </a:xfrm>
        <a:prstGeom prst="blockArc">
          <a:avLst>
            <a:gd name="adj1" fmla="val 13500000"/>
            <a:gd name="adj2" fmla="val 18900000"/>
            <a:gd name="adj3" fmla="val 4960"/>
          </a:avLst>
        </a:prstGeom>
        <a:blipFill>
          <a:blip xmlns:r="http://schemas.openxmlformats.org/officeDocument/2006/relationships" r:embed="rId1">
            <a:duotone>
              <a:schemeClr val="accent3">
                <a:hueOff val="-8218778"/>
                <a:satOff val="8375"/>
                <a:lumOff val="-1569"/>
                <a:alphaOff val="0"/>
                <a:shade val="74000"/>
                <a:satMod val="130000"/>
                <a:lumMod val="90000"/>
              </a:schemeClr>
              <a:schemeClr val="accent3">
                <a:hueOff val="-8218778"/>
                <a:satOff val="8375"/>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F0FA25-E1A6-1647-BFF0-FEF0C296936E}">
      <dsp:nvSpPr>
        <dsp:cNvPr id="0" name=""/>
        <dsp:cNvSpPr/>
      </dsp:nvSpPr>
      <dsp:spPr>
        <a:xfrm rot="16200000">
          <a:off x="6393273" y="-238"/>
          <a:ext cx="3104535" cy="3105012"/>
        </a:xfrm>
        <a:prstGeom prst="blockArc">
          <a:avLst>
            <a:gd name="adj1" fmla="val 13500000"/>
            <a:gd name="adj2" fmla="val 18900000"/>
            <a:gd name="adj3" fmla="val 4960"/>
          </a:avLst>
        </a:prstGeom>
        <a:blipFill>
          <a:blip xmlns:r="http://schemas.openxmlformats.org/officeDocument/2006/relationships" r:embed="rId1">
            <a:duotone>
              <a:schemeClr val="accent3">
                <a:hueOff val="-12328166"/>
                <a:satOff val="12562"/>
                <a:lumOff val="-2354"/>
                <a:alphaOff val="0"/>
                <a:shade val="74000"/>
                <a:satMod val="130000"/>
                <a:lumMod val="90000"/>
              </a:schemeClr>
              <a:schemeClr val="accent3">
                <a:hueOff val="-12328166"/>
                <a:satOff val="12562"/>
                <a:lumOff val="-235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C7165A-7BF1-124A-8F21-1386675D647C}">
      <dsp:nvSpPr>
        <dsp:cNvPr id="0" name=""/>
        <dsp:cNvSpPr/>
      </dsp:nvSpPr>
      <dsp:spPr>
        <a:xfrm>
          <a:off x="6533958" y="2696768"/>
          <a:ext cx="2357179" cy="621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ar-SA" sz="2900" kern="1200" dirty="0"/>
            <a:t>عملية عقلية</a:t>
          </a:r>
          <a:endParaRPr lang="fr-FR" sz="2900" kern="1200" dirty="0"/>
        </a:p>
      </dsp:txBody>
      <dsp:txXfrm>
        <a:off x="6533958" y="2696768"/>
        <a:ext cx="2357179" cy="621106"/>
      </dsp:txXfrm>
    </dsp:sp>
    <dsp:sp modelId="{49EE2E29-4093-4642-8134-CF993E118F72}">
      <dsp:nvSpPr>
        <dsp:cNvPr id="0" name=""/>
        <dsp:cNvSpPr/>
      </dsp:nvSpPr>
      <dsp:spPr>
        <a:xfrm>
          <a:off x="3589955" y="890823"/>
          <a:ext cx="1422424" cy="1422424"/>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t>الشعور</a:t>
          </a:r>
          <a:endParaRPr lang="fr-FR" sz="2800" kern="1200" dirty="0"/>
        </a:p>
      </dsp:txBody>
      <dsp:txXfrm>
        <a:off x="3788581" y="1058558"/>
        <a:ext cx="820136" cy="1086955"/>
      </dsp:txXfrm>
    </dsp:sp>
    <dsp:sp modelId="{AACAB005-2500-BC47-8387-A35ECA65F9C0}">
      <dsp:nvSpPr>
        <dsp:cNvPr id="0" name=""/>
        <dsp:cNvSpPr/>
      </dsp:nvSpPr>
      <dsp:spPr>
        <a:xfrm>
          <a:off x="4615125" y="890823"/>
          <a:ext cx="1422424" cy="1422424"/>
        </a:xfrm>
        <a:prstGeom prst="ellipse">
          <a:avLst/>
        </a:prstGeom>
        <a:solidFill>
          <a:schemeClr val="accent3">
            <a:alpha val="50000"/>
            <a:hueOff val="-1761167"/>
            <a:satOff val="1795"/>
            <a:lumOff val="-33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t>تركيز </a:t>
          </a:r>
          <a:endParaRPr lang="fr-FR" sz="2800" kern="1200" dirty="0"/>
        </a:p>
      </dsp:txBody>
      <dsp:txXfrm>
        <a:off x="5018787" y="1058558"/>
        <a:ext cx="820136" cy="1086955"/>
      </dsp:txXfrm>
    </dsp:sp>
    <dsp:sp modelId="{501B72AE-D069-6B44-B7B2-4B084C3A33C9}">
      <dsp:nvSpPr>
        <dsp:cNvPr id="0" name=""/>
        <dsp:cNvSpPr/>
      </dsp:nvSpPr>
      <dsp:spPr>
        <a:xfrm>
          <a:off x="998647" y="471288"/>
          <a:ext cx="983699" cy="983722"/>
        </a:xfrm>
        <a:prstGeom prst="ellipse">
          <a:avLst/>
        </a:prstGeom>
        <a:solidFill>
          <a:schemeClr val="accent3">
            <a:alpha val="50000"/>
            <a:hueOff val="-3522333"/>
            <a:satOff val="3589"/>
            <a:lumOff val="-67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t>الاحساس</a:t>
          </a:r>
          <a:endParaRPr lang="fr-FR" sz="1500" kern="1200" dirty="0"/>
        </a:p>
      </dsp:txBody>
      <dsp:txXfrm>
        <a:off x="1142706" y="615351"/>
        <a:ext cx="695581" cy="695596"/>
      </dsp:txXfrm>
    </dsp:sp>
    <dsp:sp modelId="{1BDC4087-67FC-8641-8837-6980C5892366}">
      <dsp:nvSpPr>
        <dsp:cNvPr id="0" name=""/>
        <dsp:cNvSpPr/>
      </dsp:nvSpPr>
      <dsp:spPr>
        <a:xfrm>
          <a:off x="635843" y="1293723"/>
          <a:ext cx="483200" cy="483007"/>
        </a:xfrm>
        <a:prstGeom prst="ellipse">
          <a:avLst/>
        </a:prstGeom>
        <a:solidFill>
          <a:schemeClr val="accent3">
            <a:alpha val="50000"/>
            <a:hueOff val="-5283500"/>
            <a:satOff val="5384"/>
            <a:lumOff val="-100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BE63DC7B-9A2E-EC44-B3CF-0EBF2EA4F115}">
      <dsp:nvSpPr>
        <dsp:cNvPr id="0" name=""/>
        <dsp:cNvSpPr/>
      </dsp:nvSpPr>
      <dsp:spPr>
        <a:xfrm>
          <a:off x="2063072" y="664789"/>
          <a:ext cx="281155" cy="280972"/>
        </a:xfrm>
        <a:prstGeom prst="ellipse">
          <a:avLst/>
        </a:prstGeom>
        <a:solidFill>
          <a:schemeClr val="accent3">
            <a:alpha val="50000"/>
            <a:hueOff val="-7044667"/>
            <a:satOff val="7178"/>
            <a:lumOff val="-134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0F4B839-7B5F-3847-B5D0-854C1587FF21}">
      <dsp:nvSpPr>
        <dsp:cNvPr id="0" name=""/>
        <dsp:cNvSpPr/>
      </dsp:nvSpPr>
      <dsp:spPr>
        <a:xfrm>
          <a:off x="1958590" y="1058833"/>
          <a:ext cx="983699" cy="983722"/>
        </a:xfrm>
        <a:prstGeom prst="ellipse">
          <a:avLst/>
        </a:prstGeom>
        <a:solidFill>
          <a:schemeClr val="accent3">
            <a:alpha val="50000"/>
            <a:hueOff val="-8805833"/>
            <a:satOff val="8973"/>
            <a:lumOff val="-168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t>عملية معرفية</a:t>
          </a:r>
          <a:endParaRPr lang="fr-FR" sz="1500" kern="1200" dirty="0"/>
        </a:p>
      </dsp:txBody>
      <dsp:txXfrm>
        <a:off x="2102649" y="1202896"/>
        <a:ext cx="695581" cy="695596"/>
      </dsp:txXfrm>
    </dsp:sp>
    <dsp:sp modelId="{7E1D4EDD-C4B1-7D47-A0F2-99520EDF7C74}">
      <dsp:nvSpPr>
        <dsp:cNvPr id="0" name=""/>
        <dsp:cNvSpPr/>
      </dsp:nvSpPr>
      <dsp:spPr>
        <a:xfrm>
          <a:off x="2061457" y="2102718"/>
          <a:ext cx="281155" cy="280972"/>
        </a:xfrm>
        <a:prstGeom prst="ellipse">
          <a:avLst/>
        </a:prstGeom>
        <a:solidFill>
          <a:schemeClr val="accent3">
            <a:alpha val="50000"/>
            <a:hueOff val="-10567000"/>
            <a:satOff val="10767"/>
            <a:lumOff val="-201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F4914BED-9784-8943-96F9-269298CA3D49}">
      <dsp:nvSpPr>
        <dsp:cNvPr id="0" name=""/>
        <dsp:cNvSpPr/>
      </dsp:nvSpPr>
      <dsp:spPr>
        <a:xfrm>
          <a:off x="1016176" y="1620991"/>
          <a:ext cx="983699" cy="983722"/>
        </a:xfrm>
        <a:prstGeom prst="ellipse">
          <a:avLst/>
        </a:prstGeom>
        <a:solidFill>
          <a:schemeClr val="accent3">
            <a:alpha val="50000"/>
            <a:hueOff val="-12328166"/>
            <a:satOff val="12562"/>
            <a:lumOff val="-235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t>المنبهات الحسية</a:t>
          </a:r>
          <a:endParaRPr lang="fr-FR" sz="1500" kern="1200" dirty="0"/>
        </a:p>
      </dsp:txBody>
      <dsp:txXfrm>
        <a:off x="1160235" y="1765054"/>
        <a:ext cx="695581" cy="695596"/>
      </dsp:txXfrm>
    </dsp:sp>
    <dsp:sp modelId="{8C1AE939-5CCA-D844-9C77-CB07275D5184}">
      <dsp:nvSpPr>
        <dsp:cNvPr id="0" name=""/>
        <dsp:cNvSpPr/>
      </dsp:nvSpPr>
      <dsp:spPr>
        <a:xfrm>
          <a:off x="6801712" y="641677"/>
          <a:ext cx="1813214" cy="1812886"/>
        </a:xfrm>
        <a:prstGeom prst="ellips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ar-SA" sz="2900" kern="1200" dirty="0"/>
            <a:t>الانتباه</a:t>
          </a:r>
          <a:endParaRPr lang="fr-FR" sz="2900" kern="1200" dirty="0"/>
        </a:p>
      </dsp:txBody>
      <dsp:txXfrm>
        <a:off x="7067251" y="907168"/>
        <a:ext cx="1282136" cy="1281904"/>
      </dsp:txXfrm>
    </dsp:sp>
    <dsp:sp modelId="{42C5515C-0260-7E4B-A310-7325573FB89E}">
      <dsp:nvSpPr>
        <dsp:cNvPr id="0" name=""/>
        <dsp:cNvSpPr/>
      </dsp:nvSpPr>
      <dsp:spPr>
        <a:xfrm>
          <a:off x="686575" y="2696768"/>
          <a:ext cx="2357179" cy="621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ar-SA" sz="2900" kern="1200" dirty="0"/>
            <a:t>الملاحظة</a:t>
          </a:r>
          <a:endParaRPr lang="fr-FR" sz="2900" kern="1200" dirty="0"/>
        </a:p>
      </dsp:txBody>
      <dsp:txXfrm>
        <a:off x="686575" y="2696768"/>
        <a:ext cx="2357179" cy="621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5FD4-6CB9-754D-BBDF-E0A297C7E12F}">
      <dsp:nvSpPr>
        <dsp:cNvPr id="0" name=""/>
        <dsp:cNvSpPr/>
      </dsp:nvSpPr>
      <dsp:spPr>
        <a:xfrm>
          <a:off x="0" y="0"/>
          <a:ext cx="9601200" cy="995362"/>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SA" sz="4700" kern="1200" dirty="0"/>
            <a:t>تعريفات</a:t>
          </a:r>
          <a:endParaRPr lang="fr-FR" sz="4700" kern="1200" dirty="0"/>
        </a:p>
      </dsp:txBody>
      <dsp:txXfrm>
        <a:off x="0" y="0"/>
        <a:ext cx="9601200" cy="995362"/>
      </dsp:txXfrm>
    </dsp:sp>
    <dsp:sp modelId="{93D91EBC-2E42-F24B-84AE-B040852A60E7}">
      <dsp:nvSpPr>
        <dsp:cNvPr id="0" name=""/>
        <dsp:cNvSpPr/>
      </dsp:nvSpPr>
      <dsp:spPr>
        <a:xfrm>
          <a:off x="4688" y="995362"/>
          <a:ext cx="3197274" cy="2090261"/>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rtl="1">
            <a:lnSpc>
              <a:spcPct val="90000"/>
            </a:lnSpc>
            <a:spcBef>
              <a:spcPct val="0"/>
            </a:spcBef>
            <a:spcAft>
              <a:spcPct val="35000"/>
            </a:spcAft>
            <a:buNone/>
          </a:pPr>
          <a:r>
            <a:rPr lang="ar-SA" sz="3000" b="1" kern="1200" dirty="0"/>
            <a:t>- كيرك و </a:t>
          </a:r>
          <a:r>
            <a:rPr lang="ar-SA" sz="3000" b="1" kern="1200" dirty="0" err="1"/>
            <a:t>كالفنت</a:t>
          </a:r>
          <a:r>
            <a:rPr lang="ar-SA" sz="3000" b="1" kern="1200" dirty="0"/>
            <a:t>:</a:t>
          </a:r>
        </a:p>
        <a:p>
          <a:pPr marL="0" lvl="0" indent="0" algn="ctr" defTabSz="1333500" rtl="1">
            <a:lnSpc>
              <a:spcPct val="90000"/>
            </a:lnSpc>
            <a:spcBef>
              <a:spcPct val="0"/>
            </a:spcBef>
            <a:spcAft>
              <a:spcPct val="35000"/>
            </a:spcAft>
            <a:buNone/>
          </a:pPr>
          <a:r>
            <a:rPr lang="ar-SA" sz="3000" kern="1200" dirty="0"/>
            <a:t>"عملية انتقالية لجلب المثيرات ذات العلاقة و جعلها مراكز للوعي"</a:t>
          </a:r>
          <a:endParaRPr lang="fr-FR" sz="3000" kern="1200" dirty="0"/>
        </a:p>
      </dsp:txBody>
      <dsp:txXfrm>
        <a:off x="4688" y="995362"/>
        <a:ext cx="3197274" cy="2090261"/>
      </dsp:txXfrm>
    </dsp:sp>
    <dsp:sp modelId="{C9C25854-7E00-F545-8938-7334549D65D0}">
      <dsp:nvSpPr>
        <dsp:cNvPr id="0" name=""/>
        <dsp:cNvSpPr/>
      </dsp:nvSpPr>
      <dsp:spPr>
        <a:xfrm>
          <a:off x="3201962" y="995362"/>
          <a:ext cx="3197274" cy="2090261"/>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rtl="1">
            <a:lnSpc>
              <a:spcPct val="90000"/>
            </a:lnSpc>
            <a:spcBef>
              <a:spcPct val="0"/>
            </a:spcBef>
            <a:spcAft>
              <a:spcPct val="35000"/>
            </a:spcAft>
            <a:buNone/>
          </a:pPr>
          <a:r>
            <a:rPr lang="ar-SA" sz="3000" b="1" kern="1200" dirty="0"/>
            <a:t>- </a:t>
          </a:r>
          <a:r>
            <a:rPr lang="ar-SA" sz="3000" b="1" kern="1200" dirty="0" err="1"/>
            <a:t>اركسون</a:t>
          </a:r>
          <a:r>
            <a:rPr lang="ar-SA" sz="3000" b="1" kern="1200" dirty="0"/>
            <a:t> و ويه: </a:t>
          </a:r>
        </a:p>
        <a:p>
          <a:pPr marL="0" lvl="0" indent="0" algn="r" defTabSz="1333500" rtl="1">
            <a:lnSpc>
              <a:spcPct val="90000"/>
            </a:lnSpc>
            <a:spcBef>
              <a:spcPct val="0"/>
            </a:spcBef>
            <a:spcAft>
              <a:spcPct val="35000"/>
            </a:spcAft>
            <a:buNone/>
          </a:pPr>
          <a:r>
            <a:rPr lang="ar-SA" sz="3000" kern="1200" dirty="0"/>
            <a:t>"التركيز الواعي للشعور عليه: منبه واحد فقط</a:t>
          </a:r>
        </a:p>
        <a:p>
          <a:pPr marL="0" lvl="0" indent="0" algn="r" defTabSz="1333500" rtl="1">
            <a:lnSpc>
              <a:spcPct val="90000"/>
            </a:lnSpc>
            <a:spcBef>
              <a:spcPct val="0"/>
            </a:spcBef>
            <a:spcAft>
              <a:spcPct val="35000"/>
            </a:spcAft>
            <a:buNone/>
          </a:pPr>
          <a:r>
            <a:rPr lang="ar-SA" sz="3000" kern="1200" dirty="0"/>
            <a:t>الانتباه الانتقائي"</a:t>
          </a:r>
          <a:endParaRPr lang="fr-FR" sz="3000" kern="1200" dirty="0"/>
        </a:p>
      </dsp:txBody>
      <dsp:txXfrm>
        <a:off x="3201962" y="995362"/>
        <a:ext cx="3197274" cy="2090261"/>
      </dsp:txXfrm>
    </dsp:sp>
    <dsp:sp modelId="{00DE1230-057E-0A47-B874-3A5754C15E60}">
      <dsp:nvSpPr>
        <dsp:cNvPr id="0" name=""/>
        <dsp:cNvSpPr/>
      </dsp:nvSpPr>
      <dsp:spPr>
        <a:xfrm>
          <a:off x="6399237" y="995362"/>
          <a:ext cx="3197274" cy="2090261"/>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rtl="1">
            <a:lnSpc>
              <a:spcPct val="90000"/>
            </a:lnSpc>
            <a:spcBef>
              <a:spcPct val="0"/>
            </a:spcBef>
            <a:spcAft>
              <a:spcPct val="35000"/>
            </a:spcAft>
            <a:buNone/>
          </a:pPr>
          <a:r>
            <a:rPr lang="ar-SA" sz="3000" b="1" kern="1200" dirty="0"/>
            <a:t>- </a:t>
          </a:r>
          <a:r>
            <a:rPr lang="ar-SA" sz="3200" b="1" kern="1200" dirty="0"/>
            <a:t>دنيس </a:t>
          </a:r>
          <a:r>
            <a:rPr lang="ar-SA" sz="3200" b="1" kern="1200" dirty="0" err="1"/>
            <a:t>تشايلد</a:t>
          </a:r>
          <a:r>
            <a:rPr lang="ar-SA" sz="3200" b="1" kern="1200" dirty="0"/>
            <a:t>:</a:t>
          </a:r>
        </a:p>
        <a:p>
          <a:pPr marL="0" lvl="0" indent="0" algn="r" defTabSz="1333500" rtl="1">
            <a:lnSpc>
              <a:spcPct val="90000"/>
            </a:lnSpc>
            <a:spcBef>
              <a:spcPct val="0"/>
            </a:spcBef>
            <a:spcAft>
              <a:spcPct val="35000"/>
            </a:spcAft>
            <a:buNone/>
          </a:pPr>
          <a:r>
            <a:rPr lang="ar-SA" sz="3200" kern="1200" dirty="0"/>
            <a:t>"</a:t>
          </a:r>
          <a:r>
            <a:rPr lang="ar-SA" sz="3200" kern="1200" dirty="0" err="1"/>
            <a:t>ميكانزم</a:t>
          </a:r>
          <a:r>
            <a:rPr lang="ar-SA" sz="3200" kern="1200" dirty="0"/>
            <a:t> اختياري، ينظم العملية بشكل ارادي"</a:t>
          </a:r>
          <a:endParaRPr lang="fr-FR" sz="3200" kern="1200" dirty="0"/>
        </a:p>
      </dsp:txBody>
      <dsp:txXfrm>
        <a:off x="6399237" y="995362"/>
        <a:ext cx="3197274" cy="2090261"/>
      </dsp:txXfrm>
    </dsp:sp>
    <dsp:sp modelId="{2E06A383-B65C-8640-B929-99610175600B}">
      <dsp:nvSpPr>
        <dsp:cNvPr id="0" name=""/>
        <dsp:cNvSpPr/>
      </dsp:nvSpPr>
      <dsp:spPr>
        <a:xfrm>
          <a:off x="0" y="3085623"/>
          <a:ext cx="9601200" cy="23225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1F5D-85FF-E44A-9540-B5CE9198BA9C}">
      <dsp:nvSpPr>
        <dsp:cNvPr id="0" name=""/>
        <dsp:cNvSpPr/>
      </dsp:nvSpPr>
      <dsp:spPr>
        <a:xfrm>
          <a:off x="0" y="0"/>
          <a:ext cx="9601200" cy="99536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SA" sz="4700" kern="1200" dirty="0"/>
            <a:t>تعريفات </a:t>
          </a:r>
          <a:endParaRPr lang="fr-FR" sz="4700" kern="1200" dirty="0"/>
        </a:p>
      </dsp:txBody>
      <dsp:txXfrm>
        <a:off x="0" y="0"/>
        <a:ext cx="9601200" cy="995362"/>
      </dsp:txXfrm>
    </dsp:sp>
    <dsp:sp modelId="{BE4FF443-2C92-6149-8518-7F0C8CF7C05A}">
      <dsp:nvSpPr>
        <dsp:cNvPr id="0" name=""/>
        <dsp:cNvSpPr/>
      </dsp:nvSpPr>
      <dsp:spPr>
        <a:xfrm>
          <a:off x="0" y="995362"/>
          <a:ext cx="4800600" cy="2090261"/>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kern="1200" dirty="0"/>
            <a:t>- كوهن:</a:t>
          </a:r>
        </a:p>
        <a:p>
          <a:pPr marL="0" lvl="0" indent="0" algn="ctr" defTabSz="1644650" rtl="1">
            <a:lnSpc>
              <a:spcPct val="90000"/>
            </a:lnSpc>
            <a:spcBef>
              <a:spcPct val="0"/>
            </a:spcBef>
            <a:spcAft>
              <a:spcPct val="35000"/>
            </a:spcAft>
            <a:buNone/>
          </a:pPr>
          <a:r>
            <a:rPr lang="ar-SA" sz="3700" kern="1200" dirty="0"/>
            <a:t>"وضوح الوعي او بؤرة الوعي"</a:t>
          </a:r>
          <a:endParaRPr lang="fr-FR" sz="3700" kern="1200" dirty="0"/>
        </a:p>
      </dsp:txBody>
      <dsp:txXfrm>
        <a:off x="0" y="995362"/>
        <a:ext cx="4800600" cy="2090261"/>
      </dsp:txXfrm>
    </dsp:sp>
    <dsp:sp modelId="{0D762DAA-0B2B-5C41-96E0-B717528AF788}">
      <dsp:nvSpPr>
        <dsp:cNvPr id="0" name=""/>
        <dsp:cNvSpPr/>
      </dsp:nvSpPr>
      <dsp:spPr>
        <a:xfrm>
          <a:off x="4800600" y="995362"/>
          <a:ext cx="4800600" cy="2090261"/>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kern="1200" dirty="0"/>
            <a:t>- اندرسون:</a:t>
          </a:r>
        </a:p>
        <a:p>
          <a:pPr marL="0" lvl="0" indent="0" algn="ctr" defTabSz="1644650" rtl="1">
            <a:lnSpc>
              <a:spcPct val="90000"/>
            </a:lnSpc>
            <a:spcBef>
              <a:spcPct val="0"/>
            </a:spcBef>
            <a:spcAft>
              <a:spcPct val="35000"/>
            </a:spcAft>
            <a:buNone/>
          </a:pPr>
          <a:r>
            <a:rPr lang="ar-SA" sz="3700" kern="1200" dirty="0"/>
            <a:t>"عملية عقلية بدونها لا نستطيع تنفيد المتلقيات العقلية المهمة"</a:t>
          </a:r>
          <a:endParaRPr lang="fr-FR" sz="3700" kern="1200" dirty="0"/>
        </a:p>
      </dsp:txBody>
      <dsp:txXfrm>
        <a:off x="4800600" y="995362"/>
        <a:ext cx="4800600" cy="2090261"/>
      </dsp:txXfrm>
    </dsp:sp>
    <dsp:sp modelId="{D560FF77-2890-A345-9588-D96B4524691C}">
      <dsp:nvSpPr>
        <dsp:cNvPr id="0" name=""/>
        <dsp:cNvSpPr/>
      </dsp:nvSpPr>
      <dsp:spPr>
        <a:xfrm>
          <a:off x="0" y="3085623"/>
          <a:ext cx="9601200" cy="23225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53595-A038-0B42-B738-93A2A4AB9E07}" type="datetimeFigureOut">
              <a:rPr lang="fr-FR" smtClean="0"/>
              <a:t>28/12/2020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300B8-8944-5547-8489-82E5A8236057}" type="slidenum">
              <a:rPr lang="fr-FR" smtClean="0"/>
              <a:t>‹N°›</a:t>
            </a:fld>
            <a:endParaRPr lang="fr-FR"/>
          </a:p>
        </p:txBody>
      </p:sp>
    </p:spTree>
    <p:extLst>
      <p:ext uri="{BB962C8B-B14F-4D97-AF65-F5344CB8AC3E}">
        <p14:creationId xmlns:p14="http://schemas.microsoft.com/office/powerpoint/2010/main" val="205175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B13189-298C-A24E-B5CF-FF026263C2C8}" type="datetime1">
              <a:rPr lang="fr-FR" smtClean="0"/>
              <a:t>28/12/2020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7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7604BC-BCAD-0A48-AF10-4761EE0F5345}" type="datetime1">
              <a:rPr lang="fr-FR" smtClean="0"/>
              <a:t>28/12/2020</a:t>
            </a:fld>
            <a:endParaRPr lang="en-US" dirty="0"/>
          </a:p>
        </p:txBody>
      </p:sp>
      <p:sp>
        <p:nvSpPr>
          <p:cNvPr id="6" name="Footer Placeholder 5"/>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9236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ABAD130-7D75-3141-8877-66E86D65DF96}"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4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5A021C8-A46F-4841-BEF9-839A5CDB30C5}"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882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801F3D-574A-A94B-A555-E12DABB78281}"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73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9F13D4-57AF-424A-8D87-2B1061DBF1DA}"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32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E39734E-7899-8041-9A75-A759A3035BCA}"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83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9E3979-E8AD-C144-87BE-D3CD1182FB85}"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86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0ABB0A-C81A-E747-8782-C7D2BAF09ADD}"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10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6589FE-1EC6-DD48-A499-40410D1C12DD}"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2493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754BBD-E66A-1A4E-92B0-CE07428A0CA4}" type="datetime1">
              <a:rPr lang="fr-FR" smtClean="0"/>
              <a:t>28/12/2020</a:t>
            </a:fld>
            <a:endParaRPr lang="en-US" dirty="0"/>
          </a:p>
        </p:txBody>
      </p:sp>
      <p:sp>
        <p:nvSpPr>
          <p:cNvPr id="5" name="Footer Placeholder 4"/>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16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345CF5E-86D7-0647-A7BA-940ADA94CD79}" type="datetime1">
              <a:rPr lang="fr-FR" smtClean="0"/>
              <a:t>28/12/2020</a:t>
            </a:fld>
            <a:endParaRPr lang="en-US" dirty="0"/>
          </a:p>
        </p:txBody>
      </p:sp>
      <p:sp>
        <p:nvSpPr>
          <p:cNvPr id="6" name="Footer Placeholder 5"/>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332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19C6611-8844-6C48-98A0-481B409F5977}" type="datetime1">
              <a:rPr lang="fr-FR" smtClean="0"/>
              <a:t>28/12/2020</a:t>
            </a:fld>
            <a:endParaRPr lang="en-US" dirty="0"/>
          </a:p>
        </p:txBody>
      </p:sp>
      <p:sp>
        <p:nvSpPr>
          <p:cNvPr id="8" name="Footer Placeholder 7"/>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9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FCCDA56-BBD9-724F-A4C7-CC937CB1E903}" type="datetime1">
              <a:rPr lang="fr-FR" smtClean="0"/>
              <a:t>28/12/2020</a:t>
            </a:fld>
            <a:endParaRPr lang="en-US" dirty="0"/>
          </a:p>
        </p:txBody>
      </p:sp>
      <p:sp>
        <p:nvSpPr>
          <p:cNvPr id="4" name="Footer Placeholder 3"/>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69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7177C-0ADB-724E-A1F6-DC9DBAEB0AC3}" type="datetime1">
              <a:rPr lang="fr-FR" smtClean="0"/>
              <a:t>28/12/2020</a:t>
            </a:fld>
            <a:endParaRPr lang="en-US" dirty="0"/>
          </a:p>
        </p:txBody>
      </p:sp>
      <p:sp>
        <p:nvSpPr>
          <p:cNvPr id="3" name="Footer Placeholder 2"/>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655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E73541-025B-6C49-BAF2-8720F1F5C7D6}" type="datetime1">
              <a:rPr lang="fr-FR" smtClean="0"/>
              <a:t>28/12/2020</a:t>
            </a:fld>
            <a:endParaRPr lang="en-US" dirty="0"/>
          </a:p>
        </p:txBody>
      </p:sp>
      <p:sp>
        <p:nvSpPr>
          <p:cNvPr id="6" name="Footer Placeholder 5"/>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2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5807612-26E5-B048-9EE4-F1A9C10959F4}" type="datetime1">
              <a:rPr lang="fr-FR" smtClean="0"/>
              <a:t>28/12/2020</a:t>
            </a:fld>
            <a:endParaRPr lang="en-US" dirty="0"/>
          </a:p>
        </p:txBody>
      </p:sp>
      <p:sp>
        <p:nvSpPr>
          <p:cNvPr id="6" name="Footer Placeholder 5"/>
          <p:cNvSpPr>
            <a:spLocks noGrp="1"/>
          </p:cNvSpPr>
          <p:nvPr>
            <p:ph type="ftr" sz="quarter" idx="11"/>
          </p:nvPr>
        </p:nvSpPr>
        <p:spPr/>
        <p:txBody>
          <a:bodyPr/>
          <a:lstStyle/>
          <a:p>
            <a:r>
              <a:rPr lang="ar"/>
              <a:t>رمز المورد: ل1 _ س1 _ وت أس 112_ ف 14/13   /جامعة وهران 2، نوفمبر2020                                                                   "الإحساس و الانتباه"</a:t>
            </a:r>
          </a:p>
          <a:p>
            <a:r>
              <a:rPr lang="ar"/>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1250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DBC6BE-03A7-2040-86A9-F026AD88E52F}" type="datetime1">
              <a:rPr lang="fr-FR" smtClean="0"/>
              <a:t>28/12/2020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ar"/>
              <a:t>رمز المورد: ل1 _ س1 _ وت أس 112_ ف 14/13   /جامعة وهران 2، نوفمبر2020                                                                   "الإحساس و الانتباه"</a:t>
            </a:r>
          </a:p>
          <a:p>
            <a:r>
              <a:rPr lang="ar"/>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94876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9BAF4-7E0C-454E-9199-9838773E2193}"/>
              </a:ext>
            </a:extLst>
          </p:cNvPr>
          <p:cNvSpPr>
            <a:spLocks noGrp="1"/>
          </p:cNvSpPr>
          <p:nvPr>
            <p:ph type="ctrTitle"/>
          </p:nvPr>
        </p:nvSpPr>
        <p:spPr>
          <a:xfrm>
            <a:off x="2688165" y="185255"/>
            <a:ext cx="6815669" cy="1138764"/>
          </a:xfrm>
        </p:spPr>
        <p:txBody>
          <a:bodyPr/>
          <a:lstStyle/>
          <a:p>
            <a:pPr rtl="1"/>
            <a:r>
              <a:rPr lang="ar-DZ" sz="1800" b="1" dirty="0">
                <a:solidFill>
                  <a:schemeClr val="tx2">
                    <a:lumMod val="50000"/>
                  </a:schemeClr>
                </a:solidFill>
              </a:rPr>
              <a:t>الجمهورية الجزائرية الديمقراطية الشعبية</a:t>
            </a:r>
            <a:br>
              <a:rPr lang="ar-DZ" sz="1800" b="1" dirty="0">
                <a:solidFill>
                  <a:schemeClr val="tx2">
                    <a:lumMod val="50000"/>
                  </a:schemeClr>
                </a:solidFill>
              </a:rPr>
            </a:br>
            <a:r>
              <a:rPr lang="ar-DZ" sz="1800" b="1" dirty="0">
                <a:solidFill>
                  <a:schemeClr val="tx2">
                    <a:lumMod val="50000"/>
                  </a:schemeClr>
                </a:solidFill>
              </a:rPr>
              <a:t>وزارة التعليم العالي والبحث العلمي </a:t>
            </a:r>
            <a:br>
              <a:rPr lang="fr-FR" sz="1800" b="1" dirty="0">
                <a:solidFill>
                  <a:schemeClr val="tx2">
                    <a:lumMod val="50000"/>
                  </a:schemeClr>
                </a:solidFill>
              </a:rPr>
            </a:br>
            <a:r>
              <a:rPr lang="ar-DZ" sz="1800" b="1" dirty="0">
                <a:solidFill>
                  <a:schemeClr val="tx2">
                    <a:lumMod val="50000"/>
                  </a:schemeClr>
                </a:solidFill>
              </a:rPr>
              <a:t>جامعة وهران 2 أحمد بن أحمد</a:t>
            </a:r>
            <a:br>
              <a:rPr lang="fr-FR" sz="1800" b="1" dirty="0">
                <a:solidFill>
                  <a:schemeClr val="tx2">
                    <a:lumMod val="50000"/>
                  </a:schemeClr>
                </a:solidFill>
              </a:rPr>
            </a:br>
            <a:r>
              <a:rPr lang="ar-DZ" sz="1800" b="1" dirty="0">
                <a:solidFill>
                  <a:schemeClr val="tx2">
                    <a:lumMod val="50000"/>
                  </a:schemeClr>
                </a:solidFill>
              </a:rPr>
              <a:t>-كلية العلوم الأجتماعية-</a:t>
            </a:r>
            <a:endParaRPr lang="fr-FR" sz="1800" dirty="0"/>
          </a:p>
        </p:txBody>
      </p:sp>
      <p:sp>
        <p:nvSpPr>
          <p:cNvPr id="3" name="Sous-titre 2">
            <a:extLst>
              <a:ext uri="{FF2B5EF4-FFF2-40B4-BE49-F238E27FC236}">
                <a16:creationId xmlns:a16="http://schemas.microsoft.com/office/drawing/2014/main" id="{99067FD0-5A4E-674A-AB7B-EA73E814100F}"/>
              </a:ext>
            </a:extLst>
          </p:cNvPr>
          <p:cNvSpPr>
            <a:spLocks noGrp="1"/>
          </p:cNvSpPr>
          <p:nvPr>
            <p:ph type="subTitle" idx="1"/>
          </p:nvPr>
        </p:nvSpPr>
        <p:spPr>
          <a:xfrm>
            <a:off x="2688165" y="4138200"/>
            <a:ext cx="6815669" cy="1104903"/>
          </a:xfrm>
        </p:spPr>
        <p:txBody>
          <a:bodyPr/>
          <a:lstStyle/>
          <a:p>
            <a:r>
              <a:rPr lang="ar-DZ" sz="2000" dirty="0"/>
              <a:t>الأستاذة المقدمة: أ. بيلامي عواطف </a:t>
            </a:r>
            <a:br>
              <a:rPr lang="ar-DZ" sz="2000" dirty="0"/>
            </a:br>
            <a:r>
              <a:rPr lang="ar-DZ" sz="2000" dirty="0"/>
              <a:t>أساتذة المادة: أ. زيتوني رجاء     أ. بيلامي عواطف</a:t>
            </a:r>
            <a:br>
              <a:rPr lang="ar-DZ" sz="2000" dirty="0"/>
            </a:br>
            <a:r>
              <a:rPr lang="ar-DZ" sz="2000" b="1" dirty="0"/>
              <a:t>الفقرة: 13 من 14</a:t>
            </a:r>
            <a:endParaRPr lang="fr-FR" sz="2000" dirty="0"/>
          </a:p>
        </p:txBody>
      </p:sp>
      <p:pic>
        <p:nvPicPr>
          <p:cNvPr id="4" name="Image 3" descr="téléchargement.jfif">
            <a:extLst>
              <a:ext uri="{FF2B5EF4-FFF2-40B4-BE49-F238E27FC236}">
                <a16:creationId xmlns:a16="http://schemas.microsoft.com/office/drawing/2014/main" id="{D7F22877-2A97-0043-8225-15FC4FC5888D}"/>
              </a:ext>
            </a:extLst>
          </p:cNvPr>
          <p:cNvPicPr>
            <a:picLocks noChangeAspect="1"/>
          </p:cNvPicPr>
          <p:nvPr/>
        </p:nvPicPr>
        <p:blipFill>
          <a:blip r:embed="rId2"/>
          <a:stretch>
            <a:fillRect/>
          </a:stretch>
        </p:blipFill>
        <p:spPr>
          <a:xfrm>
            <a:off x="567267" y="320807"/>
            <a:ext cx="1917700" cy="867660"/>
          </a:xfrm>
          <a:prstGeom prst="rect">
            <a:avLst/>
          </a:prstGeom>
        </p:spPr>
      </p:pic>
      <p:sp>
        <p:nvSpPr>
          <p:cNvPr id="5" name="ZoneTexte 4">
            <a:extLst>
              <a:ext uri="{FF2B5EF4-FFF2-40B4-BE49-F238E27FC236}">
                <a16:creationId xmlns:a16="http://schemas.microsoft.com/office/drawing/2014/main" id="{7B6823BC-E25A-9B43-90E2-C4D75BCDAD67}"/>
              </a:ext>
            </a:extLst>
          </p:cNvPr>
          <p:cNvSpPr txBox="1"/>
          <p:nvPr/>
        </p:nvSpPr>
        <p:spPr>
          <a:xfrm>
            <a:off x="2336800" y="1536700"/>
            <a:ext cx="7543799" cy="538609"/>
          </a:xfrm>
          <a:prstGeom prst="rect">
            <a:avLst/>
          </a:prstGeom>
          <a:noFill/>
        </p:spPr>
        <p:txBody>
          <a:bodyPr wrap="square" rtlCol="0">
            <a:spAutoFit/>
          </a:bodyPr>
          <a:lstStyle/>
          <a:p>
            <a:pPr algn="r" rtl="1"/>
            <a:r>
              <a:rPr lang="ar-DZ" b="1" dirty="0"/>
              <a:t> </a:t>
            </a:r>
            <a:r>
              <a:rPr lang="en-GB" b="1" dirty="0"/>
              <a:t>	</a:t>
            </a:r>
            <a:r>
              <a:rPr lang="ar-DZ" sz="1100" b="1" dirty="0"/>
              <a:t>المستوى: ل1</a:t>
            </a:r>
            <a:r>
              <a:rPr lang="ar-DZ" sz="1100" dirty="0"/>
              <a:t>            </a:t>
            </a:r>
            <a:r>
              <a:rPr lang="en-GB" sz="1100" dirty="0"/>
              <a:t>                               </a:t>
            </a:r>
            <a:r>
              <a:rPr lang="ar-DZ" sz="1100" dirty="0"/>
              <a:t>                       </a:t>
            </a:r>
            <a:r>
              <a:rPr lang="en-GB" sz="1100" dirty="0"/>
              <a:t>						</a:t>
            </a:r>
            <a:r>
              <a:rPr lang="ar-DZ" sz="1100" dirty="0"/>
              <a:t>    </a:t>
            </a:r>
            <a:r>
              <a:rPr lang="ar-DZ" sz="1100" b="1" dirty="0"/>
              <a:t>السداسي : س1</a:t>
            </a:r>
          </a:p>
          <a:p>
            <a:pPr algn="r" rtl="1"/>
            <a:r>
              <a:rPr lang="ar-DZ" sz="1100" b="1" dirty="0"/>
              <a:t>الميدان: العلوم الاجتماعية و الإنسانية                     </a:t>
            </a:r>
            <a:r>
              <a:rPr lang="en-GB" sz="1100" b="1" dirty="0"/>
              <a:t> 							            </a:t>
            </a:r>
            <a:r>
              <a:rPr lang="ar-DZ" sz="1100" b="1" dirty="0"/>
              <a:t> التفرع: العلوم الاجتماعية</a:t>
            </a:r>
            <a:endParaRPr lang="fr-FR" sz="1100" dirty="0"/>
          </a:p>
        </p:txBody>
      </p:sp>
      <p:sp>
        <p:nvSpPr>
          <p:cNvPr id="6" name="ZoneTexte 5">
            <a:extLst>
              <a:ext uri="{FF2B5EF4-FFF2-40B4-BE49-F238E27FC236}">
                <a16:creationId xmlns:a16="http://schemas.microsoft.com/office/drawing/2014/main" id="{08054AAA-7D7B-5947-B263-D3716187522F}"/>
              </a:ext>
            </a:extLst>
          </p:cNvPr>
          <p:cNvSpPr txBox="1"/>
          <p:nvPr/>
        </p:nvSpPr>
        <p:spPr>
          <a:xfrm>
            <a:off x="2549538" y="2181650"/>
            <a:ext cx="7118321" cy="1369606"/>
          </a:xfrm>
          <a:prstGeom prst="rect">
            <a:avLst/>
          </a:prstGeom>
          <a:noFill/>
        </p:spPr>
        <p:txBody>
          <a:bodyPr wrap="square" rtlCol="0">
            <a:spAutoFit/>
          </a:bodyPr>
          <a:lstStyle/>
          <a:p>
            <a:pPr algn="ctr" rtl="1"/>
            <a:r>
              <a:rPr lang="ar-DZ" dirty="0"/>
              <a:t>المادة: مدخل إلى علم النفس                           </a:t>
            </a:r>
            <a:r>
              <a:rPr lang="ar-SA" dirty="0"/>
              <a:t>      </a:t>
            </a:r>
            <a:r>
              <a:rPr lang="en-GB" dirty="0"/>
              <a:t>		  	</a:t>
            </a:r>
            <a:r>
              <a:rPr lang="ar-DZ" dirty="0"/>
              <a:t>  وحدة أساسية</a:t>
            </a:r>
          </a:p>
          <a:p>
            <a:pPr algn="ctr" rtl="1"/>
            <a:endParaRPr lang="ar-DZ" dirty="0"/>
          </a:p>
          <a:p>
            <a:pPr algn="ctr" rtl="1"/>
            <a:br>
              <a:rPr lang="ar-DZ" sz="1100" dirty="0">
                <a:solidFill>
                  <a:schemeClr val="accent1">
                    <a:lumMod val="75000"/>
                  </a:schemeClr>
                </a:solidFill>
              </a:rPr>
            </a:br>
            <a:r>
              <a:rPr lang="ar-DZ" sz="3200" b="1" dirty="0">
                <a:solidFill>
                  <a:schemeClr val="accent1">
                    <a:lumMod val="75000"/>
                  </a:schemeClr>
                </a:solidFill>
              </a:rPr>
              <a:t>محاضرة رقم </a:t>
            </a:r>
            <a:r>
              <a:rPr lang="en-GB" sz="3200" b="1" dirty="0">
                <a:solidFill>
                  <a:schemeClr val="accent1">
                    <a:lumMod val="75000"/>
                  </a:schemeClr>
                </a:solidFill>
              </a:rPr>
              <a:t>6</a:t>
            </a:r>
            <a:r>
              <a:rPr lang="ar-DZ" sz="3200" b="1" dirty="0">
                <a:solidFill>
                  <a:schemeClr val="accent1">
                    <a:lumMod val="75000"/>
                  </a:schemeClr>
                </a:solidFill>
              </a:rPr>
              <a:t>  </a:t>
            </a:r>
            <a:r>
              <a:rPr lang="ar-DZ" sz="3600" b="1" dirty="0">
                <a:solidFill>
                  <a:schemeClr val="accent1">
                    <a:lumMod val="75000"/>
                  </a:schemeClr>
                </a:solidFill>
              </a:rPr>
              <a:t>"الإحساس و الانتباه</a:t>
            </a:r>
            <a:r>
              <a:rPr lang="ar-SA" sz="3600" b="1" dirty="0">
                <a:solidFill>
                  <a:schemeClr val="accent1">
                    <a:lumMod val="75000"/>
                  </a:schemeClr>
                </a:solidFill>
              </a:rPr>
              <a:t>"</a:t>
            </a:r>
            <a:endParaRPr lang="fr-FR" dirty="0">
              <a:solidFill>
                <a:schemeClr val="accent1">
                  <a:lumMod val="75000"/>
                </a:schemeClr>
              </a:solidFill>
            </a:endParaRPr>
          </a:p>
        </p:txBody>
      </p:sp>
      <p:pic>
        <p:nvPicPr>
          <p:cNvPr id="8" name="Image 7" descr="téléchargement.jfif">
            <a:extLst>
              <a:ext uri="{FF2B5EF4-FFF2-40B4-BE49-F238E27FC236}">
                <a16:creationId xmlns:a16="http://schemas.microsoft.com/office/drawing/2014/main" id="{2E50FE48-6EC8-3B4D-A513-FE55719C2C7D}"/>
              </a:ext>
            </a:extLst>
          </p:cNvPr>
          <p:cNvPicPr>
            <a:picLocks noChangeAspect="1"/>
          </p:cNvPicPr>
          <p:nvPr/>
        </p:nvPicPr>
        <p:blipFill>
          <a:blip r:embed="rId2"/>
          <a:stretch>
            <a:fillRect/>
          </a:stretch>
        </p:blipFill>
        <p:spPr>
          <a:xfrm>
            <a:off x="9880599" y="300744"/>
            <a:ext cx="1917700" cy="867660"/>
          </a:xfrm>
          <a:prstGeom prst="rect">
            <a:avLst/>
          </a:prstGeom>
        </p:spPr>
      </p:pic>
      <p:sp>
        <p:nvSpPr>
          <p:cNvPr id="10" name="Espace réservé du pied de page 9">
            <a:extLst>
              <a:ext uri="{FF2B5EF4-FFF2-40B4-BE49-F238E27FC236}">
                <a16:creationId xmlns:a16="http://schemas.microsoft.com/office/drawing/2014/main" id="{E139E3C3-D0B6-4B46-B36E-4663B3802FE9}"/>
              </a:ext>
            </a:extLst>
          </p:cNvPr>
          <p:cNvSpPr>
            <a:spLocks noGrp="1"/>
          </p:cNvSpPr>
          <p:nvPr>
            <p:ph type="ftr" sz="quarter" idx="11"/>
          </p:nvPr>
        </p:nvSpPr>
        <p:spPr>
          <a:xfrm>
            <a:off x="2549537" y="6393346"/>
            <a:ext cx="7118321" cy="279399"/>
          </a:xfrm>
        </p:spPr>
        <p:txBody>
          <a:bodyPr/>
          <a:lstStyle/>
          <a:p>
            <a:pPr algn="r" rtl="1"/>
            <a:r>
              <a:rPr lang="ar" dirty="0"/>
              <a:t>رمز المورد: ل1 _ س1 _ وت أس 112_ ف 14/13   /جامعة وهران 2، نوفمبر2020                                                                   "الإحساس و الانتباه"</a:t>
            </a:r>
            <a:endParaRPr lang="en-US" dirty="0"/>
          </a:p>
        </p:txBody>
      </p:sp>
    </p:spTree>
    <p:extLst>
      <p:ext uri="{BB962C8B-B14F-4D97-AF65-F5344CB8AC3E}">
        <p14:creationId xmlns:p14="http://schemas.microsoft.com/office/powerpoint/2010/main" val="201741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C2233-9506-0942-9047-9819A0C7C627}"/>
              </a:ext>
            </a:extLst>
          </p:cNvPr>
          <p:cNvSpPr>
            <a:spLocks noGrp="1"/>
          </p:cNvSpPr>
          <p:nvPr>
            <p:ph type="title"/>
          </p:nvPr>
        </p:nvSpPr>
        <p:spPr/>
        <p:txBody>
          <a:bodyPr>
            <a:normAutofit fontScale="90000"/>
          </a:bodyPr>
          <a:lstStyle/>
          <a:p>
            <a:pPr algn="r" rtl="1"/>
            <a:r>
              <a:rPr lang="fr-FR" dirty="0"/>
              <a:t>I</a:t>
            </a:r>
            <a:r>
              <a:rPr lang="ar-SA" dirty="0"/>
              <a:t>/ الإحساس </a:t>
            </a:r>
            <a:br>
              <a:rPr lang="ar-SA" dirty="0"/>
            </a:br>
            <a:r>
              <a:rPr lang="ar-SA" dirty="0"/>
              <a:t>2. خصائص الاحساس</a:t>
            </a:r>
            <a:endParaRPr lang="fr-FR" dirty="0"/>
          </a:p>
        </p:txBody>
      </p:sp>
      <p:sp>
        <p:nvSpPr>
          <p:cNvPr id="3" name="Espace réservé du contenu 2">
            <a:extLst>
              <a:ext uri="{FF2B5EF4-FFF2-40B4-BE49-F238E27FC236}">
                <a16:creationId xmlns:a16="http://schemas.microsoft.com/office/drawing/2014/main" id="{907CC652-406E-6445-8504-065F7F305960}"/>
              </a:ext>
            </a:extLst>
          </p:cNvPr>
          <p:cNvSpPr>
            <a:spLocks noGrp="1"/>
          </p:cNvSpPr>
          <p:nvPr>
            <p:ph idx="1"/>
          </p:nvPr>
        </p:nvSpPr>
        <p:spPr/>
        <p:txBody>
          <a:bodyPr/>
          <a:lstStyle/>
          <a:p>
            <a:pPr marL="285750" indent="-285750" algn="r" defTabSz="457200" rtl="1" eaLnBrk="1" latinLnBrk="0" hangingPunct="1">
              <a:spcBef>
                <a:spcPct val="20000"/>
              </a:spcBef>
              <a:spcAft>
                <a:spcPts val="600"/>
              </a:spcAft>
              <a:buClr>
                <a:schemeClr val="accent1"/>
              </a:buClr>
              <a:buSzPct val="115000"/>
              <a:buFont typeface="Arial"/>
              <a:buChar char="•"/>
            </a:pPr>
            <a:r>
              <a:rPr lang="ar-SA" dirty="0"/>
              <a:t>لإحساس الانسان حدود </a:t>
            </a:r>
            <a:r>
              <a:rPr lang="ar-SA"/>
              <a:t>ترتبط بالعتبات. </a:t>
            </a:r>
            <a:endParaRPr lang="ar-SA" dirty="0"/>
          </a:p>
          <a:p>
            <a:pPr marL="285750" indent="-285750" algn="r" defTabSz="457200" rtl="1" eaLnBrk="1" latinLnBrk="0" hangingPunct="1">
              <a:spcBef>
                <a:spcPct val="20000"/>
              </a:spcBef>
              <a:spcAft>
                <a:spcPts val="600"/>
              </a:spcAft>
              <a:buClr>
                <a:schemeClr val="accent1"/>
              </a:buClr>
              <a:buSzPct val="115000"/>
              <a:buFont typeface="Arial"/>
              <a:buChar char="•"/>
            </a:pPr>
            <a:r>
              <a:rPr lang="ar-SA" dirty="0"/>
              <a:t>عتبتان اساسيتان:</a:t>
            </a:r>
            <a:endParaRPr lang="fr-FR" dirty="0"/>
          </a:p>
        </p:txBody>
      </p:sp>
      <p:sp>
        <p:nvSpPr>
          <p:cNvPr id="4" name="Espace réservé du pied de page 3">
            <a:extLst>
              <a:ext uri="{FF2B5EF4-FFF2-40B4-BE49-F238E27FC236}">
                <a16:creationId xmlns:a16="http://schemas.microsoft.com/office/drawing/2014/main" id="{B78691D9-FB1C-DF4B-A52F-67B3C4925165}"/>
              </a:ext>
            </a:extLst>
          </p:cNvPr>
          <p:cNvSpPr>
            <a:spLocks noGrp="1"/>
          </p:cNvSpPr>
          <p:nvPr>
            <p:ph type="ftr" sz="quarter" idx="11"/>
          </p:nvPr>
        </p:nvSpPr>
        <p:spPr>
          <a:xfrm>
            <a:off x="1630279" y="6462295"/>
            <a:ext cx="8931441" cy="177801"/>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graphicFrame>
        <p:nvGraphicFramePr>
          <p:cNvPr id="5" name="Diagramme 4">
            <a:extLst>
              <a:ext uri="{FF2B5EF4-FFF2-40B4-BE49-F238E27FC236}">
                <a16:creationId xmlns:a16="http://schemas.microsoft.com/office/drawing/2014/main" id="{E6AF87F1-8EA1-E345-B106-BF6922D76DB8}"/>
              </a:ext>
            </a:extLst>
          </p:cNvPr>
          <p:cNvGraphicFramePr/>
          <p:nvPr>
            <p:extLst>
              <p:ext uri="{D42A27DB-BD31-4B8C-83A1-F6EECF244321}">
                <p14:modId xmlns:p14="http://schemas.microsoft.com/office/powerpoint/2010/main" val="2824819079"/>
              </p:ext>
            </p:extLst>
          </p:nvPr>
        </p:nvGraphicFramePr>
        <p:xfrm>
          <a:off x="768684" y="2703542"/>
          <a:ext cx="8128000" cy="344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2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71100-BAB1-184E-A7A4-18C616ADBDBF}"/>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1. تعريف الانتباه</a:t>
            </a:r>
            <a:endParaRPr lang="fr-FR" dirty="0"/>
          </a:p>
        </p:txBody>
      </p:sp>
      <p:graphicFrame>
        <p:nvGraphicFramePr>
          <p:cNvPr id="5" name="Espace réservé du contenu 4">
            <a:extLst>
              <a:ext uri="{FF2B5EF4-FFF2-40B4-BE49-F238E27FC236}">
                <a16:creationId xmlns:a16="http://schemas.microsoft.com/office/drawing/2014/main" id="{4D8E63DC-92B5-3842-B519-869D064A4513}"/>
              </a:ext>
            </a:extLst>
          </p:cNvPr>
          <p:cNvGraphicFramePr>
            <a:graphicFrameLocks noGrp="1"/>
          </p:cNvGraphicFramePr>
          <p:nvPr>
            <p:ph idx="1"/>
            <p:extLst>
              <p:ext uri="{D42A27DB-BD31-4B8C-83A1-F6EECF244321}">
                <p14:modId xmlns:p14="http://schemas.microsoft.com/office/powerpoint/2010/main" val="1575883833"/>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842C5917-075C-254D-8B03-4F5B7CE6122A}"/>
              </a:ext>
            </a:extLst>
          </p:cNvPr>
          <p:cNvSpPr>
            <a:spLocks noGrp="1"/>
          </p:cNvSpPr>
          <p:nvPr>
            <p:ph type="ftr" sz="quarter" idx="11"/>
          </p:nvPr>
        </p:nvSpPr>
        <p:spPr>
          <a:xfrm>
            <a:off x="1295399" y="6438900"/>
            <a:ext cx="9601195" cy="330200"/>
          </a:xfrm>
        </p:spPr>
        <p:txBody>
          <a:bodyPr/>
          <a:lstStyle/>
          <a:p>
            <a:pPr algn="r" rtl="1"/>
            <a:r>
              <a:rPr lang="ar" sz="1200" b="1" dirty="0"/>
              <a:t>رمز المورد: ل1 _ س1 _ وت أس 112_ ف 14/13   /جامعة وهران 2، نوفمبر2020                                                                   "الإحساس و الانتباه"</a:t>
            </a:r>
          </a:p>
        </p:txBody>
      </p:sp>
      <p:sp>
        <p:nvSpPr>
          <p:cNvPr id="6" name="Flèche vers la gauche 5">
            <a:extLst>
              <a:ext uri="{FF2B5EF4-FFF2-40B4-BE49-F238E27FC236}">
                <a16:creationId xmlns:a16="http://schemas.microsoft.com/office/drawing/2014/main" id="{6439BBA8-4E32-9F40-85C1-F5F8938EC0F6}"/>
              </a:ext>
            </a:extLst>
          </p:cNvPr>
          <p:cNvSpPr/>
          <p:nvPr/>
        </p:nvSpPr>
        <p:spPr>
          <a:xfrm>
            <a:off x="9867900" y="4241799"/>
            <a:ext cx="647700" cy="241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a:p>
        </p:txBody>
      </p:sp>
    </p:spTree>
    <p:extLst>
      <p:ext uri="{BB962C8B-B14F-4D97-AF65-F5344CB8AC3E}">
        <p14:creationId xmlns:p14="http://schemas.microsoft.com/office/powerpoint/2010/main" val="11284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DA608-5CEC-4F41-9B14-D762CCCAE889}"/>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1. تعريف الانتباه</a:t>
            </a:r>
            <a:endParaRPr lang="fr-FR" dirty="0"/>
          </a:p>
        </p:txBody>
      </p:sp>
      <p:graphicFrame>
        <p:nvGraphicFramePr>
          <p:cNvPr id="5" name="Espace réservé du contenu 4">
            <a:extLst>
              <a:ext uri="{FF2B5EF4-FFF2-40B4-BE49-F238E27FC236}">
                <a16:creationId xmlns:a16="http://schemas.microsoft.com/office/drawing/2014/main" id="{6726D6B8-727D-6246-835F-3BBAF81DE657}"/>
              </a:ext>
            </a:extLst>
          </p:cNvPr>
          <p:cNvGraphicFramePr>
            <a:graphicFrameLocks noGrp="1"/>
          </p:cNvGraphicFramePr>
          <p:nvPr>
            <p:ph idx="1"/>
            <p:extLst>
              <p:ext uri="{D42A27DB-BD31-4B8C-83A1-F6EECF244321}">
                <p14:modId xmlns:p14="http://schemas.microsoft.com/office/powerpoint/2010/main" val="30707706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E4139F03-B2B6-2E47-A107-7B82E6A6AD48}"/>
              </a:ext>
            </a:extLst>
          </p:cNvPr>
          <p:cNvSpPr>
            <a:spLocks noGrp="1"/>
          </p:cNvSpPr>
          <p:nvPr>
            <p:ph type="ftr" sz="quarter" idx="11"/>
          </p:nvPr>
        </p:nvSpPr>
        <p:spPr>
          <a:xfrm>
            <a:off x="1295399" y="6464300"/>
            <a:ext cx="9601195" cy="177801"/>
          </a:xfrm>
        </p:spPr>
        <p:txBody>
          <a:bodyPr/>
          <a:lstStyle/>
          <a:p>
            <a:pPr algn="r" rtl="1"/>
            <a:r>
              <a:rPr lang="ar" sz="1200" b="1" dirty="0"/>
              <a:t>رمز المورد: ل1 _ س1 _ وت أس 112_ ف 14/13   /جامعة وهران 2، نوفمبر2020                                                                   "الإحساس و الانتباه</a:t>
            </a:r>
            <a:r>
              <a:rPr lang="ar" dirty="0"/>
              <a:t>"</a:t>
            </a:r>
            <a:endParaRPr lang="en-US" dirty="0"/>
          </a:p>
        </p:txBody>
      </p:sp>
    </p:spTree>
    <p:extLst>
      <p:ext uri="{BB962C8B-B14F-4D97-AF65-F5344CB8AC3E}">
        <p14:creationId xmlns:p14="http://schemas.microsoft.com/office/powerpoint/2010/main" val="175707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D6AB7-DA6B-974D-BFF5-3628EA91672A}"/>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1. تعريف الانتباه</a:t>
            </a:r>
            <a:endParaRPr lang="fr-FR" dirty="0"/>
          </a:p>
        </p:txBody>
      </p:sp>
      <p:graphicFrame>
        <p:nvGraphicFramePr>
          <p:cNvPr id="5" name="Espace réservé du contenu 4">
            <a:extLst>
              <a:ext uri="{FF2B5EF4-FFF2-40B4-BE49-F238E27FC236}">
                <a16:creationId xmlns:a16="http://schemas.microsoft.com/office/drawing/2014/main" id="{BB48FE2D-9F94-9A47-80FC-15EFE75B6169}"/>
              </a:ext>
            </a:extLst>
          </p:cNvPr>
          <p:cNvGraphicFramePr>
            <a:graphicFrameLocks noGrp="1"/>
          </p:cNvGraphicFramePr>
          <p:nvPr>
            <p:ph idx="1"/>
            <p:extLst>
              <p:ext uri="{D42A27DB-BD31-4B8C-83A1-F6EECF244321}">
                <p14:modId xmlns:p14="http://schemas.microsoft.com/office/powerpoint/2010/main" val="16256959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FB502F6D-1B10-B744-A2B0-BAB594D9112A}"/>
              </a:ext>
            </a:extLst>
          </p:cNvPr>
          <p:cNvSpPr>
            <a:spLocks noGrp="1"/>
          </p:cNvSpPr>
          <p:nvPr>
            <p:ph type="ftr" sz="quarter" idx="11"/>
          </p:nvPr>
        </p:nvSpPr>
        <p:spPr>
          <a:xfrm>
            <a:off x="1295399" y="6464300"/>
            <a:ext cx="9601195" cy="393700"/>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spTree>
    <p:extLst>
      <p:ext uri="{BB962C8B-B14F-4D97-AF65-F5344CB8AC3E}">
        <p14:creationId xmlns:p14="http://schemas.microsoft.com/office/powerpoint/2010/main" val="38845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8579E-6446-BD41-B6B7-C1C0D59BDB77}"/>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1. تعريف الانتباه</a:t>
            </a:r>
            <a:endParaRPr lang="fr-FR" dirty="0"/>
          </a:p>
        </p:txBody>
      </p:sp>
      <p:graphicFrame>
        <p:nvGraphicFramePr>
          <p:cNvPr id="5" name="Espace réservé du contenu 4">
            <a:extLst>
              <a:ext uri="{FF2B5EF4-FFF2-40B4-BE49-F238E27FC236}">
                <a16:creationId xmlns:a16="http://schemas.microsoft.com/office/drawing/2014/main" id="{532792C0-5B40-9944-B0A6-567AE1C255AC}"/>
              </a:ext>
            </a:extLst>
          </p:cNvPr>
          <p:cNvGraphicFramePr>
            <a:graphicFrameLocks noGrp="1"/>
          </p:cNvGraphicFramePr>
          <p:nvPr>
            <p:ph idx="1"/>
            <p:extLst>
              <p:ext uri="{D42A27DB-BD31-4B8C-83A1-F6EECF244321}">
                <p14:modId xmlns:p14="http://schemas.microsoft.com/office/powerpoint/2010/main" val="81042309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51F9CBC0-4934-FA49-B1F8-D2CA67D476D3}"/>
              </a:ext>
            </a:extLst>
          </p:cNvPr>
          <p:cNvSpPr>
            <a:spLocks noGrp="1"/>
          </p:cNvSpPr>
          <p:nvPr>
            <p:ph type="ftr" sz="quarter" idx="11"/>
          </p:nvPr>
        </p:nvSpPr>
        <p:spPr>
          <a:xfrm>
            <a:off x="1295402" y="6502400"/>
            <a:ext cx="9601195" cy="355600"/>
          </a:xfrm>
        </p:spPr>
        <p:txBody>
          <a:bodyPr/>
          <a:lstStyle/>
          <a:p>
            <a:pPr algn="r" rtl="1"/>
            <a:r>
              <a:rPr lang="ar" sz="1200" b="1"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151308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DF2AB-F937-E549-94C8-576C6586904B}"/>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1. تعريف الانتباه</a:t>
            </a:r>
            <a:endParaRPr lang="fr-FR" dirty="0"/>
          </a:p>
        </p:txBody>
      </p:sp>
      <p:graphicFrame>
        <p:nvGraphicFramePr>
          <p:cNvPr id="5" name="Espace réservé du contenu 4">
            <a:extLst>
              <a:ext uri="{FF2B5EF4-FFF2-40B4-BE49-F238E27FC236}">
                <a16:creationId xmlns:a16="http://schemas.microsoft.com/office/drawing/2014/main" id="{45A54185-0BC0-7844-B30B-751B8059E4A3}"/>
              </a:ext>
            </a:extLst>
          </p:cNvPr>
          <p:cNvGraphicFramePr>
            <a:graphicFrameLocks noGrp="1"/>
          </p:cNvGraphicFramePr>
          <p:nvPr>
            <p:ph idx="1"/>
            <p:extLst>
              <p:ext uri="{D42A27DB-BD31-4B8C-83A1-F6EECF244321}">
                <p14:modId xmlns:p14="http://schemas.microsoft.com/office/powerpoint/2010/main" val="93888936"/>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1DB824DF-9FDE-8845-ACB8-07DD1D667B40}"/>
              </a:ext>
            </a:extLst>
          </p:cNvPr>
          <p:cNvSpPr>
            <a:spLocks noGrp="1"/>
          </p:cNvSpPr>
          <p:nvPr>
            <p:ph type="ftr" sz="quarter" idx="11"/>
          </p:nvPr>
        </p:nvSpPr>
        <p:spPr>
          <a:xfrm>
            <a:off x="1295402" y="6477000"/>
            <a:ext cx="9601195" cy="292100"/>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spTree>
    <p:extLst>
      <p:ext uri="{BB962C8B-B14F-4D97-AF65-F5344CB8AC3E}">
        <p14:creationId xmlns:p14="http://schemas.microsoft.com/office/powerpoint/2010/main" val="242814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B2FFC-0BA0-0A4F-8B30-89578B6CB9E8}"/>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2. مميزات  الانتباه</a:t>
            </a:r>
            <a:endParaRPr lang="fr-FR" dirty="0"/>
          </a:p>
        </p:txBody>
      </p:sp>
      <p:graphicFrame>
        <p:nvGraphicFramePr>
          <p:cNvPr id="5" name="Espace réservé du contenu 4">
            <a:extLst>
              <a:ext uri="{FF2B5EF4-FFF2-40B4-BE49-F238E27FC236}">
                <a16:creationId xmlns:a16="http://schemas.microsoft.com/office/drawing/2014/main" id="{68865DA5-6513-684B-A2BB-D379DFF6E493}"/>
              </a:ext>
            </a:extLst>
          </p:cNvPr>
          <p:cNvGraphicFramePr>
            <a:graphicFrameLocks noGrp="1"/>
          </p:cNvGraphicFramePr>
          <p:nvPr>
            <p:ph idx="1"/>
            <p:extLst>
              <p:ext uri="{D42A27DB-BD31-4B8C-83A1-F6EECF244321}">
                <p14:modId xmlns:p14="http://schemas.microsoft.com/office/powerpoint/2010/main" val="273937992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A49D06EB-9012-0843-B560-7C4564DFF703}"/>
              </a:ext>
            </a:extLst>
          </p:cNvPr>
          <p:cNvSpPr>
            <a:spLocks noGrp="1"/>
          </p:cNvSpPr>
          <p:nvPr>
            <p:ph type="ftr" sz="quarter" idx="11"/>
          </p:nvPr>
        </p:nvSpPr>
        <p:spPr>
          <a:xfrm>
            <a:off x="1295399" y="6375400"/>
            <a:ext cx="9601195" cy="393700"/>
          </a:xfrm>
        </p:spPr>
        <p:txBody>
          <a:bodyPr/>
          <a:lstStyle/>
          <a:p>
            <a:pPr algn="r" rtl="1"/>
            <a:r>
              <a:rPr lang="ar" sz="1200" b="1"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46052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9B7C7-6690-F740-AF93-2BBDAC842023}"/>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3. مكونات  الانتباه</a:t>
            </a:r>
            <a:endParaRPr lang="fr-FR" dirty="0"/>
          </a:p>
        </p:txBody>
      </p:sp>
      <p:graphicFrame>
        <p:nvGraphicFramePr>
          <p:cNvPr id="5" name="Espace réservé du contenu 4">
            <a:extLst>
              <a:ext uri="{FF2B5EF4-FFF2-40B4-BE49-F238E27FC236}">
                <a16:creationId xmlns:a16="http://schemas.microsoft.com/office/drawing/2014/main" id="{7B9316C0-C11E-9D46-BCCF-EE821ECBD949}"/>
              </a:ext>
            </a:extLst>
          </p:cNvPr>
          <p:cNvGraphicFramePr>
            <a:graphicFrameLocks noGrp="1"/>
          </p:cNvGraphicFramePr>
          <p:nvPr>
            <p:ph idx="1"/>
            <p:extLst>
              <p:ext uri="{D42A27DB-BD31-4B8C-83A1-F6EECF244321}">
                <p14:modId xmlns:p14="http://schemas.microsoft.com/office/powerpoint/2010/main" val="3552704810"/>
              </p:ext>
            </p:extLst>
          </p:nvPr>
        </p:nvGraphicFramePr>
        <p:xfrm>
          <a:off x="1295400" y="2285999"/>
          <a:ext cx="9893300" cy="3898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E67C5B3F-3A41-D244-9584-CBB991FC119B}"/>
              </a:ext>
            </a:extLst>
          </p:cNvPr>
          <p:cNvSpPr>
            <a:spLocks noGrp="1"/>
          </p:cNvSpPr>
          <p:nvPr>
            <p:ph type="ftr" sz="quarter" idx="11"/>
          </p:nvPr>
        </p:nvSpPr>
        <p:spPr>
          <a:xfrm>
            <a:off x="1295399" y="6540500"/>
            <a:ext cx="9601195" cy="177801"/>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sp>
        <p:nvSpPr>
          <p:cNvPr id="10" name="Rectangle : coins arrondis 9">
            <a:extLst>
              <a:ext uri="{FF2B5EF4-FFF2-40B4-BE49-F238E27FC236}">
                <a16:creationId xmlns:a16="http://schemas.microsoft.com/office/drawing/2014/main" id="{7EE4D673-1990-6C4E-B5AB-366910269973}"/>
              </a:ext>
            </a:extLst>
          </p:cNvPr>
          <p:cNvSpPr/>
          <p:nvPr/>
        </p:nvSpPr>
        <p:spPr>
          <a:xfrm>
            <a:off x="8426976" y="3203142"/>
            <a:ext cx="2054757" cy="87029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b="1" dirty="0"/>
              <a:t>محاولة تحديد المنبه</a:t>
            </a:r>
          </a:p>
          <a:p>
            <a:pPr algn="r" rtl="1"/>
            <a:endParaRPr lang="ar-SA" sz="2000" b="1" dirty="0"/>
          </a:p>
          <a:p>
            <a:pPr algn="r" rtl="1"/>
            <a:r>
              <a:rPr lang="ar-SA" sz="2000" b="1" dirty="0"/>
              <a:t>خارجي	     داخلي</a:t>
            </a:r>
            <a:endParaRPr lang="fr-FR" sz="2000" b="1" dirty="0"/>
          </a:p>
        </p:txBody>
      </p:sp>
      <p:sp>
        <p:nvSpPr>
          <p:cNvPr id="11" name="Rectangle : coins arrondis 10">
            <a:extLst>
              <a:ext uri="{FF2B5EF4-FFF2-40B4-BE49-F238E27FC236}">
                <a16:creationId xmlns:a16="http://schemas.microsoft.com/office/drawing/2014/main" id="{9E2AB0EF-32B6-C44C-9A17-118D8B8B0A4A}"/>
              </a:ext>
            </a:extLst>
          </p:cNvPr>
          <p:cNvSpPr/>
          <p:nvPr/>
        </p:nvSpPr>
        <p:spPr>
          <a:xfrm>
            <a:off x="8297333" y="5113466"/>
            <a:ext cx="3268133" cy="64633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b="1" dirty="0"/>
              <a:t>عملية انتقاء او اختيار لمنبه او مثير</a:t>
            </a:r>
            <a:endParaRPr lang="fr-FR" sz="2000" b="1" dirty="0"/>
          </a:p>
        </p:txBody>
      </p:sp>
      <p:sp>
        <p:nvSpPr>
          <p:cNvPr id="12" name="Rectangle : coins arrondis 11">
            <a:extLst>
              <a:ext uri="{FF2B5EF4-FFF2-40B4-BE49-F238E27FC236}">
                <a16:creationId xmlns:a16="http://schemas.microsoft.com/office/drawing/2014/main" id="{70A88C01-10E9-CF43-8875-4A813432FDA2}"/>
              </a:ext>
            </a:extLst>
          </p:cNvPr>
          <p:cNvSpPr/>
          <p:nvPr/>
        </p:nvSpPr>
        <p:spPr>
          <a:xfrm>
            <a:off x="1295400" y="4420115"/>
            <a:ext cx="2704574" cy="646331"/>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b="1" dirty="0"/>
              <a:t>التهيئة او توقع ظهور هدف </a:t>
            </a:r>
            <a:endParaRPr lang="fr-FR" sz="2000" b="1" dirty="0"/>
          </a:p>
        </p:txBody>
      </p:sp>
      <p:cxnSp>
        <p:nvCxnSpPr>
          <p:cNvPr id="14" name="Connecteur droit avec flèche 13">
            <a:extLst>
              <a:ext uri="{FF2B5EF4-FFF2-40B4-BE49-F238E27FC236}">
                <a16:creationId xmlns:a16="http://schemas.microsoft.com/office/drawing/2014/main" id="{5D234D27-6E94-7346-8EAD-93ACC94BAB1E}"/>
              </a:ext>
            </a:extLst>
          </p:cNvPr>
          <p:cNvCxnSpPr>
            <a:cxnSpLocks/>
          </p:cNvCxnSpPr>
          <p:nvPr/>
        </p:nvCxnSpPr>
        <p:spPr>
          <a:xfrm>
            <a:off x="9474726" y="3463366"/>
            <a:ext cx="645852" cy="3443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Connecteur droit avec flèche 14">
            <a:extLst>
              <a:ext uri="{FF2B5EF4-FFF2-40B4-BE49-F238E27FC236}">
                <a16:creationId xmlns:a16="http://schemas.microsoft.com/office/drawing/2014/main" id="{203EA8DA-0D1C-4D4A-A8AD-E89CE70D3E01}"/>
              </a:ext>
            </a:extLst>
          </p:cNvPr>
          <p:cNvCxnSpPr>
            <a:cxnSpLocks/>
          </p:cNvCxnSpPr>
          <p:nvPr/>
        </p:nvCxnSpPr>
        <p:spPr>
          <a:xfrm flipH="1">
            <a:off x="8890000" y="3463366"/>
            <a:ext cx="564355" cy="3443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3" name="Flèche courbée vers le bas 22">
            <a:extLst>
              <a:ext uri="{FF2B5EF4-FFF2-40B4-BE49-F238E27FC236}">
                <a16:creationId xmlns:a16="http://schemas.microsoft.com/office/drawing/2014/main" id="{0B401B5F-C266-5A48-9C55-1CDAC4789C97}"/>
              </a:ext>
            </a:extLst>
          </p:cNvPr>
          <p:cNvSpPr/>
          <p:nvPr/>
        </p:nvSpPr>
        <p:spPr>
          <a:xfrm>
            <a:off x="7962900" y="4420115"/>
            <a:ext cx="1380611" cy="6933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a:solidFill>
                <a:schemeClr val="tx1"/>
              </a:solidFill>
            </a:endParaRPr>
          </a:p>
        </p:txBody>
      </p:sp>
      <p:sp>
        <p:nvSpPr>
          <p:cNvPr id="24" name="Flèche courbée vers le bas 23">
            <a:extLst>
              <a:ext uri="{FF2B5EF4-FFF2-40B4-BE49-F238E27FC236}">
                <a16:creationId xmlns:a16="http://schemas.microsoft.com/office/drawing/2014/main" id="{45ACA295-01B6-9E47-A07E-E508865AD719}"/>
              </a:ext>
            </a:extLst>
          </p:cNvPr>
          <p:cNvSpPr/>
          <p:nvPr/>
        </p:nvSpPr>
        <p:spPr>
          <a:xfrm>
            <a:off x="7187621" y="2573807"/>
            <a:ext cx="1380611" cy="693351"/>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dirty="0">
              <a:solidFill>
                <a:schemeClr val="tx1"/>
              </a:solidFill>
            </a:endParaRPr>
          </a:p>
        </p:txBody>
      </p:sp>
      <p:sp>
        <p:nvSpPr>
          <p:cNvPr id="28" name="Flèche courbée vers le bas 27">
            <a:extLst>
              <a:ext uri="{FF2B5EF4-FFF2-40B4-BE49-F238E27FC236}">
                <a16:creationId xmlns:a16="http://schemas.microsoft.com/office/drawing/2014/main" id="{616DD509-2452-C844-B568-0405692A2710}"/>
              </a:ext>
            </a:extLst>
          </p:cNvPr>
          <p:cNvSpPr/>
          <p:nvPr/>
        </p:nvSpPr>
        <p:spPr>
          <a:xfrm flipH="1">
            <a:off x="3765024" y="3638290"/>
            <a:ext cx="984773" cy="781825"/>
          </a:xfrm>
          <a:prstGeom prst="curvedDownArrow">
            <a:avLst>
              <a:gd name="adj1" fmla="val 25000"/>
              <a:gd name="adj2" fmla="val 75388"/>
              <a:gd name="adj3" fmla="val 39347"/>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dirty="0">
              <a:solidFill>
                <a:schemeClr val="tx1"/>
              </a:solidFill>
            </a:endParaRPr>
          </a:p>
        </p:txBody>
      </p:sp>
    </p:spTree>
    <p:extLst>
      <p:ext uri="{BB962C8B-B14F-4D97-AF65-F5344CB8AC3E}">
        <p14:creationId xmlns:p14="http://schemas.microsoft.com/office/powerpoint/2010/main" val="76528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50463-49E8-6B4B-844D-8E850C2AD8CA}"/>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4. العوامل المؤثرة في   الانتباه</a:t>
            </a:r>
            <a:endParaRPr lang="fr-FR" dirty="0"/>
          </a:p>
        </p:txBody>
      </p:sp>
      <p:graphicFrame>
        <p:nvGraphicFramePr>
          <p:cNvPr id="5" name="Espace réservé du contenu 4">
            <a:extLst>
              <a:ext uri="{FF2B5EF4-FFF2-40B4-BE49-F238E27FC236}">
                <a16:creationId xmlns:a16="http://schemas.microsoft.com/office/drawing/2014/main" id="{A58DD52E-3CCD-F04D-90F1-17EA92EB97C3}"/>
              </a:ext>
            </a:extLst>
          </p:cNvPr>
          <p:cNvGraphicFramePr>
            <a:graphicFrameLocks noGrp="1"/>
          </p:cNvGraphicFramePr>
          <p:nvPr>
            <p:ph idx="1"/>
            <p:extLst>
              <p:ext uri="{D42A27DB-BD31-4B8C-83A1-F6EECF244321}">
                <p14:modId xmlns:p14="http://schemas.microsoft.com/office/powerpoint/2010/main" val="4052520057"/>
              </p:ext>
            </p:extLst>
          </p:nvPr>
        </p:nvGraphicFramePr>
        <p:xfrm>
          <a:off x="1295400" y="2557463"/>
          <a:ext cx="9601200" cy="365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91397165-0979-7C47-AEC0-CEC7525049D3}"/>
              </a:ext>
            </a:extLst>
          </p:cNvPr>
          <p:cNvSpPr>
            <a:spLocks noGrp="1"/>
          </p:cNvSpPr>
          <p:nvPr>
            <p:ph type="ftr" sz="quarter" idx="11"/>
          </p:nvPr>
        </p:nvSpPr>
        <p:spPr>
          <a:xfrm>
            <a:off x="1295400" y="6489700"/>
            <a:ext cx="10159999" cy="177802"/>
          </a:xfrm>
        </p:spPr>
        <p:txBody>
          <a:bodyPr/>
          <a:lstStyle/>
          <a:p>
            <a:pPr algn="r" rtl="1"/>
            <a:r>
              <a:rPr lang="ar" sz="1200" b="1"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135217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E79BE-004B-B84D-BBF8-60F57415E254}"/>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4. العوامل المؤثرة في   الانتباه</a:t>
            </a:r>
            <a:endParaRPr lang="fr-FR" dirty="0"/>
          </a:p>
        </p:txBody>
      </p:sp>
      <p:graphicFrame>
        <p:nvGraphicFramePr>
          <p:cNvPr id="5" name="Espace réservé du contenu 4">
            <a:extLst>
              <a:ext uri="{FF2B5EF4-FFF2-40B4-BE49-F238E27FC236}">
                <a16:creationId xmlns:a16="http://schemas.microsoft.com/office/drawing/2014/main" id="{4362BECA-E827-E84D-93AF-054565CCE49F}"/>
              </a:ext>
            </a:extLst>
          </p:cNvPr>
          <p:cNvGraphicFramePr>
            <a:graphicFrameLocks noGrp="1"/>
          </p:cNvGraphicFramePr>
          <p:nvPr>
            <p:ph idx="1"/>
            <p:extLst>
              <p:ext uri="{D42A27DB-BD31-4B8C-83A1-F6EECF244321}">
                <p14:modId xmlns:p14="http://schemas.microsoft.com/office/powerpoint/2010/main" val="2560321465"/>
              </p:ext>
            </p:extLst>
          </p:nvPr>
        </p:nvGraphicFramePr>
        <p:xfrm>
          <a:off x="1295400" y="2285999"/>
          <a:ext cx="9601200" cy="4102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2F14A943-C0C9-A84B-98EB-E02A9E3BDDE3}"/>
              </a:ext>
            </a:extLst>
          </p:cNvPr>
          <p:cNvSpPr>
            <a:spLocks noGrp="1"/>
          </p:cNvSpPr>
          <p:nvPr>
            <p:ph type="ftr" sz="quarter" idx="11"/>
          </p:nvPr>
        </p:nvSpPr>
        <p:spPr>
          <a:xfrm>
            <a:off x="1295399" y="6489701"/>
            <a:ext cx="9601195" cy="279400"/>
          </a:xfrm>
        </p:spPr>
        <p:txBody>
          <a:bodyPr/>
          <a:lstStyle/>
          <a:p>
            <a:pPr algn="r" rtl="1"/>
            <a:r>
              <a:rPr lang="ar" sz="1200" b="1" dirty="0"/>
              <a:t>رمز المورد: ل1 _ س1 _ وت أس 112_ ف 14/13   /جامعة وهران 2، نوفمبر2020                                                                   "الإحساس و الانتباه"</a:t>
            </a:r>
          </a:p>
        </p:txBody>
      </p:sp>
      <p:sp>
        <p:nvSpPr>
          <p:cNvPr id="6" name="ZoneTexte 5">
            <a:extLst>
              <a:ext uri="{FF2B5EF4-FFF2-40B4-BE49-F238E27FC236}">
                <a16:creationId xmlns:a16="http://schemas.microsoft.com/office/drawing/2014/main" id="{940FAE95-AAFF-9E40-9EDB-DEBB0C4394E4}"/>
              </a:ext>
            </a:extLst>
          </p:cNvPr>
          <p:cNvSpPr txBox="1"/>
          <p:nvPr/>
        </p:nvSpPr>
        <p:spPr>
          <a:xfrm>
            <a:off x="8066873" y="2578100"/>
            <a:ext cx="2512227" cy="461665"/>
          </a:xfrm>
          <a:prstGeom prst="rect">
            <a:avLst/>
          </a:prstGeom>
          <a:noFill/>
        </p:spPr>
        <p:txBody>
          <a:bodyPr wrap="none" rtlCol="0">
            <a:spAutoFit/>
          </a:bodyPr>
          <a:lstStyle/>
          <a:p>
            <a:pPr marL="0" algn="r" defTabSz="457200" rtl="1" eaLnBrk="1" latinLnBrk="0" hangingPunct="1"/>
            <a:r>
              <a:rPr lang="ar-SA" sz="2400" b="1" dirty="0"/>
              <a:t>1.4/ العوامل الخارجية:</a:t>
            </a:r>
            <a:endParaRPr lang="fr-FR" sz="2400" b="1" dirty="0"/>
          </a:p>
        </p:txBody>
      </p:sp>
    </p:spTree>
    <p:extLst>
      <p:ext uri="{BB962C8B-B14F-4D97-AF65-F5344CB8AC3E}">
        <p14:creationId xmlns:p14="http://schemas.microsoft.com/office/powerpoint/2010/main" val="232378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2755C-1D81-C146-9C46-7BE73A942504}"/>
              </a:ext>
            </a:extLst>
          </p:cNvPr>
          <p:cNvSpPr>
            <a:spLocks noGrp="1"/>
          </p:cNvSpPr>
          <p:nvPr>
            <p:ph type="title"/>
          </p:nvPr>
        </p:nvSpPr>
        <p:spPr/>
        <p:txBody>
          <a:bodyPr/>
          <a:lstStyle/>
          <a:p>
            <a:pPr algn="ctr" defTabSz="457200" rtl="1" eaLnBrk="1" latinLnBrk="0" hangingPunct="1">
              <a:spcBef>
                <a:spcPct val="0"/>
              </a:spcBef>
              <a:buNone/>
            </a:pPr>
            <a:r>
              <a:rPr lang="ar-SA" dirty="0"/>
              <a:t>محاور المحاضرة رقم (6)</a:t>
            </a:r>
            <a:endParaRPr lang="fr-FR" dirty="0"/>
          </a:p>
        </p:txBody>
      </p:sp>
      <p:sp>
        <p:nvSpPr>
          <p:cNvPr id="3" name="Espace réservé du contenu 2">
            <a:extLst>
              <a:ext uri="{FF2B5EF4-FFF2-40B4-BE49-F238E27FC236}">
                <a16:creationId xmlns:a16="http://schemas.microsoft.com/office/drawing/2014/main" id="{2355686A-AC3D-004B-B9B9-0EE7FF091F30}"/>
              </a:ext>
            </a:extLst>
          </p:cNvPr>
          <p:cNvSpPr>
            <a:spLocks noGrp="1"/>
          </p:cNvSpPr>
          <p:nvPr>
            <p:ph idx="1"/>
          </p:nvPr>
        </p:nvSpPr>
        <p:spPr>
          <a:xfrm>
            <a:off x="1295401" y="2476500"/>
            <a:ext cx="9601196" cy="3399368"/>
          </a:xfrm>
        </p:spPr>
        <p:txBody>
          <a:bodyPr>
            <a:normAutofit fontScale="92500" lnSpcReduction="20000"/>
          </a:bodyPr>
          <a:lstStyle/>
          <a:p>
            <a:pPr marL="0" indent="0" algn="just" defTabSz="457200" rtl="1" eaLnBrk="1" latinLnBrk="0" hangingPunct="1">
              <a:spcBef>
                <a:spcPct val="20000"/>
              </a:spcBef>
              <a:spcAft>
                <a:spcPts val="600"/>
              </a:spcAft>
              <a:buClr>
                <a:schemeClr val="accent1"/>
              </a:buClr>
              <a:buSzPct val="115000"/>
              <a:buFont typeface="Arial"/>
              <a:buNone/>
            </a:pPr>
            <a:r>
              <a:rPr lang="fr-FR" b="1" dirty="0">
                <a:solidFill>
                  <a:schemeClr val="accent1">
                    <a:lumMod val="75000"/>
                  </a:schemeClr>
                </a:solidFill>
              </a:rPr>
              <a:t>I</a:t>
            </a:r>
            <a:r>
              <a:rPr lang="ar-SA" b="1" dirty="0">
                <a:solidFill>
                  <a:schemeClr val="accent1">
                    <a:lumMod val="75000"/>
                  </a:schemeClr>
                </a:solidFill>
              </a:rPr>
              <a:t>/ الإحساس</a:t>
            </a:r>
          </a:p>
          <a:p>
            <a:pPr marL="457200" indent="-457200" algn="just" defTabSz="457200" rtl="1" eaLnBrk="1" latinLnBrk="0" hangingPunct="1">
              <a:spcBef>
                <a:spcPct val="20000"/>
              </a:spcBef>
              <a:spcAft>
                <a:spcPts val="600"/>
              </a:spcAft>
              <a:buClr>
                <a:schemeClr val="accent1"/>
              </a:buClr>
              <a:buSzPct val="115000"/>
              <a:buFont typeface="Arial"/>
              <a:buAutoNum type="arabicPeriod"/>
            </a:pPr>
            <a:r>
              <a:rPr lang="ar-SA" dirty="0"/>
              <a:t>تعريف الإحساس</a:t>
            </a:r>
          </a:p>
          <a:p>
            <a:pPr marL="457200" indent="-457200" algn="just" defTabSz="457200" rtl="1" eaLnBrk="1" latinLnBrk="0" hangingPunct="1">
              <a:spcBef>
                <a:spcPct val="20000"/>
              </a:spcBef>
              <a:spcAft>
                <a:spcPts val="600"/>
              </a:spcAft>
              <a:buClr>
                <a:schemeClr val="accent1"/>
              </a:buClr>
              <a:buSzPct val="115000"/>
              <a:buFont typeface="Arial"/>
              <a:buAutoNum type="arabicPeriod"/>
            </a:pPr>
            <a:r>
              <a:rPr lang="ar-SA" dirty="0"/>
              <a:t>خصائص الإحساس</a:t>
            </a:r>
          </a:p>
          <a:p>
            <a:pPr marL="0" indent="0" algn="just" defTabSz="457200" rtl="1" eaLnBrk="1" latinLnBrk="0" hangingPunct="1">
              <a:spcBef>
                <a:spcPct val="20000"/>
              </a:spcBef>
              <a:spcAft>
                <a:spcPts val="600"/>
              </a:spcAft>
              <a:buClr>
                <a:schemeClr val="accent1"/>
              </a:buClr>
              <a:buSzPct val="115000"/>
              <a:buNone/>
            </a:pPr>
            <a:r>
              <a:rPr lang="en-GB" b="1" dirty="0">
                <a:solidFill>
                  <a:schemeClr val="accent1">
                    <a:lumMod val="75000"/>
                  </a:schemeClr>
                </a:solidFill>
              </a:rPr>
              <a:t>II</a:t>
            </a:r>
            <a:r>
              <a:rPr lang="ar-SA" b="1" dirty="0">
                <a:solidFill>
                  <a:schemeClr val="accent1">
                    <a:lumMod val="75000"/>
                  </a:schemeClr>
                </a:solidFill>
              </a:rPr>
              <a:t>/ الانتباه</a:t>
            </a:r>
          </a:p>
          <a:p>
            <a:pPr marL="0" indent="0" algn="just" defTabSz="457200" rtl="1" eaLnBrk="1" latinLnBrk="0" hangingPunct="1">
              <a:spcBef>
                <a:spcPct val="20000"/>
              </a:spcBef>
              <a:spcAft>
                <a:spcPts val="600"/>
              </a:spcAft>
              <a:buClr>
                <a:schemeClr val="accent1"/>
              </a:buClr>
              <a:buSzPct val="115000"/>
              <a:buNone/>
            </a:pPr>
            <a:r>
              <a:rPr lang="ar-SA" dirty="0">
                <a:solidFill>
                  <a:schemeClr val="accent1">
                    <a:lumMod val="75000"/>
                  </a:schemeClr>
                </a:solidFill>
              </a:rPr>
              <a:t>1.  </a:t>
            </a:r>
            <a:r>
              <a:rPr lang="ar-SA" dirty="0"/>
              <a:t>تعريف الانتباه</a:t>
            </a:r>
          </a:p>
          <a:p>
            <a:pPr marL="0" indent="0" algn="just" defTabSz="457200" rtl="1" eaLnBrk="1" latinLnBrk="0" hangingPunct="1">
              <a:spcBef>
                <a:spcPct val="20000"/>
              </a:spcBef>
              <a:spcAft>
                <a:spcPts val="600"/>
              </a:spcAft>
              <a:buClr>
                <a:schemeClr val="accent1"/>
              </a:buClr>
              <a:buSzPct val="115000"/>
              <a:buNone/>
            </a:pPr>
            <a:r>
              <a:rPr lang="ar-SA" dirty="0">
                <a:solidFill>
                  <a:schemeClr val="accent1">
                    <a:lumMod val="75000"/>
                  </a:schemeClr>
                </a:solidFill>
              </a:rPr>
              <a:t>2. </a:t>
            </a:r>
            <a:r>
              <a:rPr lang="ar-SA" dirty="0"/>
              <a:t>مميزات الانتباه</a:t>
            </a:r>
          </a:p>
          <a:p>
            <a:pPr marL="0" indent="0" algn="just" defTabSz="457200" rtl="1" eaLnBrk="1" latinLnBrk="0" hangingPunct="1">
              <a:spcBef>
                <a:spcPct val="20000"/>
              </a:spcBef>
              <a:spcAft>
                <a:spcPts val="600"/>
              </a:spcAft>
              <a:buClr>
                <a:schemeClr val="accent1"/>
              </a:buClr>
              <a:buSzPct val="115000"/>
              <a:buNone/>
            </a:pPr>
            <a:r>
              <a:rPr lang="ar-SA" dirty="0">
                <a:solidFill>
                  <a:schemeClr val="accent1">
                    <a:lumMod val="75000"/>
                  </a:schemeClr>
                </a:solidFill>
              </a:rPr>
              <a:t>3. </a:t>
            </a:r>
            <a:r>
              <a:rPr lang="ar-SA" dirty="0"/>
              <a:t>مكونات الانتباه</a:t>
            </a:r>
          </a:p>
          <a:p>
            <a:pPr marL="0" indent="0" algn="just" defTabSz="457200" rtl="1" eaLnBrk="1" latinLnBrk="0" hangingPunct="1">
              <a:spcBef>
                <a:spcPct val="20000"/>
              </a:spcBef>
              <a:spcAft>
                <a:spcPts val="600"/>
              </a:spcAft>
              <a:buClr>
                <a:schemeClr val="accent1"/>
              </a:buClr>
              <a:buSzPct val="115000"/>
              <a:buNone/>
            </a:pPr>
            <a:r>
              <a:rPr lang="ar-SA" dirty="0">
                <a:solidFill>
                  <a:schemeClr val="accent1">
                    <a:lumMod val="75000"/>
                  </a:schemeClr>
                </a:solidFill>
              </a:rPr>
              <a:t>4. </a:t>
            </a:r>
            <a:r>
              <a:rPr lang="ar-SA" dirty="0"/>
              <a:t>العوامل المؤثرة في الانتباه</a:t>
            </a:r>
            <a:endParaRPr lang="fr-FR" dirty="0"/>
          </a:p>
        </p:txBody>
      </p:sp>
      <p:sp>
        <p:nvSpPr>
          <p:cNvPr id="4" name="Espace réservé du pied de page 3">
            <a:extLst>
              <a:ext uri="{FF2B5EF4-FFF2-40B4-BE49-F238E27FC236}">
                <a16:creationId xmlns:a16="http://schemas.microsoft.com/office/drawing/2014/main" id="{F3F156DB-28A1-AF4F-979C-F7C014FC7FAB}"/>
              </a:ext>
            </a:extLst>
          </p:cNvPr>
          <p:cNvSpPr>
            <a:spLocks noGrp="1"/>
          </p:cNvSpPr>
          <p:nvPr>
            <p:ph type="ftr" sz="quarter" idx="11"/>
          </p:nvPr>
        </p:nvSpPr>
        <p:spPr>
          <a:xfrm>
            <a:off x="1295400" y="5969000"/>
            <a:ext cx="9601195" cy="177801"/>
          </a:xfrm>
        </p:spPr>
        <p:txBody>
          <a:bodyPr/>
          <a:lstStyle/>
          <a:p>
            <a:pPr algn="r" rtl="1"/>
            <a:r>
              <a:rPr lang="ar" sz="1200" dirty="0"/>
              <a:t>رمز المورد: ل1 _ س1 _ وت أس 112_ ف 14/13   /جامعة وهران 2، نوفمبر2020                                                                   "الإحساس و الانتباه"</a:t>
            </a:r>
            <a:endParaRPr lang="en-US" sz="1200" dirty="0"/>
          </a:p>
        </p:txBody>
      </p:sp>
    </p:spTree>
    <p:extLst>
      <p:ext uri="{BB962C8B-B14F-4D97-AF65-F5344CB8AC3E}">
        <p14:creationId xmlns:p14="http://schemas.microsoft.com/office/powerpoint/2010/main" val="164587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2BB32-7385-3544-9452-A18AA8FED2ED}"/>
              </a:ext>
            </a:extLst>
          </p:cNvPr>
          <p:cNvSpPr>
            <a:spLocks noGrp="1"/>
          </p:cNvSpPr>
          <p:nvPr>
            <p:ph type="title"/>
          </p:nvPr>
        </p:nvSpPr>
        <p:spPr/>
        <p:txBody>
          <a:bodyPr>
            <a:normAutofit fontScale="90000"/>
          </a:bodyPr>
          <a:lstStyle/>
          <a:p>
            <a:pPr algn="r" rtl="1"/>
            <a:r>
              <a:rPr lang="fr-FR" dirty="0"/>
              <a:t>II</a:t>
            </a:r>
            <a:r>
              <a:rPr lang="ar-SA" dirty="0"/>
              <a:t>/ الانتباه </a:t>
            </a:r>
            <a:br>
              <a:rPr lang="ar-SA" dirty="0"/>
            </a:br>
            <a:r>
              <a:rPr lang="ar-SA" dirty="0"/>
              <a:t>4. العوامل المؤثرة في   الانتباه</a:t>
            </a:r>
            <a:endParaRPr lang="fr-FR" dirty="0"/>
          </a:p>
        </p:txBody>
      </p:sp>
      <p:graphicFrame>
        <p:nvGraphicFramePr>
          <p:cNvPr id="5" name="Espace réservé du contenu 4">
            <a:extLst>
              <a:ext uri="{FF2B5EF4-FFF2-40B4-BE49-F238E27FC236}">
                <a16:creationId xmlns:a16="http://schemas.microsoft.com/office/drawing/2014/main" id="{BBBC29F0-A9F2-0548-B8D3-9C9AE79458F0}"/>
              </a:ext>
            </a:extLst>
          </p:cNvPr>
          <p:cNvGraphicFramePr>
            <a:graphicFrameLocks noGrp="1"/>
          </p:cNvGraphicFramePr>
          <p:nvPr>
            <p:ph idx="1"/>
            <p:extLst>
              <p:ext uri="{D42A27DB-BD31-4B8C-83A1-F6EECF244321}">
                <p14:modId xmlns:p14="http://schemas.microsoft.com/office/powerpoint/2010/main" val="1833548467"/>
              </p:ext>
            </p:extLst>
          </p:nvPr>
        </p:nvGraphicFramePr>
        <p:xfrm>
          <a:off x="259456" y="2502694"/>
          <a:ext cx="9601200" cy="362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1D15E407-1C5F-DD48-BE56-076CB8533038}"/>
              </a:ext>
            </a:extLst>
          </p:cNvPr>
          <p:cNvSpPr>
            <a:spLocks noGrp="1"/>
          </p:cNvSpPr>
          <p:nvPr>
            <p:ph type="ftr" sz="quarter" idx="11"/>
          </p:nvPr>
        </p:nvSpPr>
        <p:spPr>
          <a:xfrm>
            <a:off x="1295402" y="6515100"/>
            <a:ext cx="9601195" cy="342900"/>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sp>
        <p:nvSpPr>
          <p:cNvPr id="6" name="ZoneTexte 5">
            <a:extLst>
              <a:ext uri="{FF2B5EF4-FFF2-40B4-BE49-F238E27FC236}">
                <a16:creationId xmlns:a16="http://schemas.microsoft.com/office/drawing/2014/main" id="{DD2E4B32-02B5-D748-8D4D-2EC40A8E333B}"/>
              </a:ext>
            </a:extLst>
          </p:cNvPr>
          <p:cNvSpPr txBox="1"/>
          <p:nvPr/>
        </p:nvSpPr>
        <p:spPr>
          <a:xfrm>
            <a:off x="8547636" y="2557463"/>
            <a:ext cx="2762295" cy="523220"/>
          </a:xfrm>
          <a:prstGeom prst="rect">
            <a:avLst/>
          </a:prstGeom>
          <a:noFill/>
        </p:spPr>
        <p:txBody>
          <a:bodyPr wrap="none" rtlCol="0">
            <a:spAutoFit/>
          </a:bodyPr>
          <a:lstStyle/>
          <a:p>
            <a:pPr algn="r" rtl="1"/>
            <a:r>
              <a:rPr lang="ar-SA" sz="2800" b="1" dirty="0"/>
              <a:t>2.4/ العوامل الداخلية:</a:t>
            </a:r>
            <a:endParaRPr lang="fr-FR" sz="2800" b="1" dirty="0"/>
          </a:p>
        </p:txBody>
      </p:sp>
    </p:spTree>
    <p:extLst>
      <p:ext uri="{BB962C8B-B14F-4D97-AF65-F5344CB8AC3E}">
        <p14:creationId xmlns:p14="http://schemas.microsoft.com/office/powerpoint/2010/main" val="264911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62741-2A94-B646-9C6E-6EB192B97E92}"/>
              </a:ext>
            </a:extLst>
          </p:cNvPr>
          <p:cNvSpPr>
            <a:spLocks noGrp="1"/>
          </p:cNvSpPr>
          <p:nvPr>
            <p:ph type="title"/>
          </p:nvPr>
        </p:nvSpPr>
        <p:spPr/>
        <p:txBody>
          <a:bodyPr/>
          <a:lstStyle/>
          <a:p>
            <a:pPr algn="ctr" defTabSz="457200" rtl="1" eaLnBrk="1" latinLnBrk="0" hangingPunct="1">
              <a:spcBef>
                <a:spcPct val="0"/>
              </a:spcBef>
              <a:buNone/>
            </a:pPr>
            <a:r>
              <a:rPr lang="ar-SA" dirty="0"/>
              <a:t>اهداف المحاضرة رقم (6)</a:t>
            </a:r>
            <a:endParaRPr lang="fr-FR" dirty="0"/>
          </a:p>
        </p:txBody>
      </p:sp>
      <p:sp>
        <p:nvSpPr>
          <p:cNvPr id="3" name="Espace réservé du contenu 2">
            <a:extLst>
              <a:ext uri="{FF2B5EF4-FFF2-40B4-BE49-F238E27FC236}">
                <a16:creationId xmlns:a16="http://schemas.microsoft.com/office/drawing/2014/main" id="{61FC0396-F72C-9E42-B5CD-54B35F7E3392}"/>
              </a:ext>
            </a:extLst>
          </p:cNvPr>
          <p:cNvSpPr>
            <a:spLocks noGrp="1"/>
          </p:cNvSpPr>
          <p:nvPr>
            <p:ph idx="1"/>
          </p:nvPr>
        </p:nvSpPr>
        <p:spPr/>
        <p:txBody>
          <a:bodyPr/>
          <a:lstStyle/>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تعرف الطالب على مفهوم الإحساس و الانتباه</a:t>
            </a:r>
          </a:p>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التمييز بين الإحساس كقدرة معرفية و الانتباه</a:t>
            </a:r>
          </a:p>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ان يتعرف الطالب على مبدا تلازم الإحساس و الانتباه</a:t>
            </a:r>
          </a:p>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إمكانية تحديد الطالب العوامل المؤثرة في الانتباه</a:t>
            </a:r>
          </a:p>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ان يتمكن الطالب من توضيح خطوات عملية الانتباه و الإحساس</a:t>
            </a:r>
          </a:p>
          <a:p>
            <a:pPr marL="285750" indent="-285750" algn="just" defTabSz="457200" rtl="1" eaLnBrk="1" latinLnBrk="0" hangingPunct="1">
              <a:spcBef>
                <a:spcPct val="20000"/>
              </a:spcBef>
              <a:spcAft>
                <a:spcPts val="600"/>
              </a:spcAft>
              <a:buClr>
                <a:schemeClr val="accent1"/>
              </a:buClr>
              <a:buSzPct val="115000"/>
              <a:buFont typeface="Arial"/>
              <a:buChar char="•"/>
            </a:pPr>
            <a:r>
              <a:rPr lang="ar-SA" dirty="0"/>
              <a:t>ان يدرك الطالب أهمية الإحساس و الانتباه في عملية التعلم</a:t>
            </a:r>
            <a:endParaRPr lang="fr-FR" dirty="0"/>
          </a:p>
        </p:txBody>
      </p:sp>
      <p:sp>
        <p:nvSpPr>
          <p:cNvPr id="4" name="Espace réservé du pied de page 3">
            <a:extLst>
              <a:ext uri="{FF2B5EF4-FFF2-40B4-BE49-F238E27FC236}">
                <a16:creationId xmlns:a16="http://schemas.microsoft.com/office/drawing/2014/main" id="{CEF0C3DE-D80B-0144-8618-175F2EB32A80}"/>
              </a:ext>
            </a:extLst>
          </p:cNvPr>
          <p:cNvSpPr>
            <a:spLocks noGrp="1"/>
          </p:cNvSpPr>
          <p:nvPr>
            <p:ph type="ftr" sz="quarter" idx="11"/>
          </p:nvPr>
        </p:nvSpPr>
        <p:spPr>
          <a:xfrm>
            <a:off x="1295400" y="5969000"/>
            <a:ext cx="9601195" cy="279400"/>
          </a:xfrm>
        </p:spPr>
        <p:txBody>
          <a:bodyPr/>
          <a:lstStyle/>
          <a:p>
            <a:pPr algn="r" rtl="1"/>
            <a:r>
              <a:rPr lang="ar" sz="1200"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7727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25FBA-C3D0-1C4D-AB99-31B5E0FDEA73}"/>
              </a:ext>
            </a:extLst>
          </p:cNvPr>
          <p:cNvSpPr>
            <a:spLocks noGrp="1"/>
          </p:cNvSpPr>
          <p:nvPr>
            <p:ph type="title"/>
          </p:nvPr>
        </p:nvSpPr>
        <p:spPr/>
        <p:txBody>
          <a:bodyPr/>
          <a:lstStyle/>
          <a:p>
            <a:pPr algn="r" defTabSz="457200" rtl="1" eaLnBrk="1" latinLnBrk="0" hangingPunct="1">
              <a:spcBef>
                <a:spcPct val="0"/>
              </a:spcBef>
              <a:buNone/>
            </a:pPr>
            <a:r>
              <a:rPr lang="ar-SA" dirty="0"/>
              <a:t>تمهيد:</a:t>
            </a:r>
            <a:endParaRPr lang="fr-FR" dirty="0"/>
          </a:p>
        </p:txBody>
      </p:sp>
      <p:sp>
        <p:nvSpPr>
          <p:cNvPr id="3" name="Espace réservé du contenu 2">
            <a:extLst>
              <a:ext uri="{FF2B5EF4-FFF2-40B4-BE49-F238E27FC236}">
                <a16:creationId xmlns:a16="http://schemas.microsoft.com/office/drawing/2014/main" id="{120D9B65-B96E-DD4D-B36A-858F5064A795}"/>
              </a:ext>
            </a:extLst>
          </p:cNvPr>
          <p:cNvSpPr>
            <a:spLocks noGrp="1"/>
          </p:cNvSpPr>
          <p:nvPr>
            <p:ph idx="1"/>
          </p:nvPr>
        </p:nvSpPr>
        <p:spPr/>
        <p:txBody>
          <a:bodyPr>
            <a:normAutofit lnSpcReduction="10000"/>
          </a:bodyPr>
          <a:lstStyle/>
          <a:p>
            <a:pPr marL="285750" indent="-285750" algn="just" defTabSz="457200" rtl="1" eaLnBrk="1" latinLnBrk="0" hangingPunct="1">
              <a:spcBef>
                <a:spcPct val="20000"/>
              </a:spcBef>
              <a:spcAft>
                <a:spcPts val="600"/>
              </a:spcAft>
              <a:buClr>
                <a:schemeClr val="accent1"/>
              </a:buClr>
              <a:buSzPct val="115000"/>
              <a:buFont typeface="Arial"/>
              <a:buChar char="•"/>
            </a:pPr>
            <a:r>
              <a:rPr lang="ar-SA" sz="3200" dirty="0"/>
              <a:t>الانسان في تفاعل مستمر مع بيئته و مثيراتها، فهو يسعى وراء هذا التفاعل الى التعرف عليها، ادراكها و التكيف معها. هذا التعرف لا يتحقق الا اذا كانت المعرفة الحسية سليمة و صحيحة، ما يؤكد ضرورة سلامة الحواس التي تساعدنا في اكتشاف محيطنا. هذا الاكتشاف يكون وفقا لعمليات معرفية هامة كالإدراك و الانتباه، لما لها من أهمية كبيرة في تنظيم حياة الفرد لتوفر له التفاعل و التعامل الصحيح مع مثيرات البيئة من اجل تكيفه معها. و هذه العمليات أساسية لعمليات عقلية أخرى. </a:t>
            </a:r>
            <a:endParaRPr lang="fr-FR" sz="3200" dirty="0"/>
          </a:p>
        </p:txBody>
      </p:sp>
      <p:sp>
        <p:nvSpPr>
          <p:cNvPr id="4" name="Espace réservé du pied de page 3">
            <a:extLst>
              <a:ext uri="{FF2B5EF4-FFF2-40B4-BE49-F238E27FC236}">
                <a16:creationId xmlns:a16="http://schemas.microsoft.com/office/drawing/2014/main" id="{E233E1EC-55E1-4C44-8F56-36789BEBEA0A}"/>
              </a:ext>
            </a:extLst>
          </p:cNvPr>
          <p:cNvSpPr>
            <a:spLocks noGrp="1"/>
          </p:cNvSpPr>
          <p:nvPr>
            <p:ph type="ftr" sz="quarter" idx="11"/>
          </p:nvPr>
        </p:nvSpPr>
        <p:spPr>
          <a:xfrm>
            <a:off x="1295402" y="6378073"/>
            <a:ext cx="9601195" cy="304800"/>
          </a:xfrm>
        </p:spPr>
        <p:txBody>
          <a:bodyPr/>
          <a:lstStyle/>
          <a:p>
            <a:pPr algn="r" rtl="1"/>
            <a:r>
              <a:rPr lang="ar" sz="1200" b="1"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33886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22201-289A-A84D-80DE-8B78278C2218}"/>
              </a:ext>
            </a:extLst>
          </p:cNvPr>
          <p:cNvSpPr>
            <a:spLocks noGrp="1"/>
          </p:cNvSpPr>
          <p:nvPr>
            <p:ph type="title"/>
          </p:nvPr>
        </p:nvSpPr>
        <p:spPr/>
        <p:txBody>
          <a:bodyPr>
            <a:normAutofit fontScale="90000"/>
          </a:bodyPr>
          <a:lstStyle/>
          <a:p>
            <a:pPr algn="r" defTabSz="457200" rtl="1" eaLnBrk="1" latinLnBrk="0" hangingPunct="1">
              <a:spcBef>
                <a:spcPct val="0"/>
              </a:spcBef>
              <a:buNone/>
            </a:pPr>
            <a:r>
              <a:rPr lang="fr-FR" dirty="0"/>
              <a:t>I</a:t>
            </a:r>
            <a:r>
              <a:rPr lang="ar-SA" dirty="0"/>
              <a:t>/ الإحساس </a:t>
            </a:r>
            <a:br>
              <a:rPr lang="ar-SA" dirty="0"/>
            </a:br>
            <a:r>
              <a:rPr lang="ar-SA" dirty="0"/>
              <a:t>1. تعريف الاحساس</a:t>
            </a:r>
            <a:endParaRPr lang="fr-FR" dirty="0"/>
          </a:p>
        </p:txBody>
      </p:sp>
      <p:graphicFrame>
        <p:nvGraphicFramePr>
          <p:cNvPr id="5" name="Espace réservé du contenu 4">
            <a:extLst>
              <a:ext uri="{FF2B5EF4-FFF2-40B4-BE49-F238E27FC236}">
                <a16:creationId xmlns:a16="http://schemas.microsoft.com/office/drawing/2014/main" id="{8C2940F0-3018-A044-B82C-9127D4466E6F}"/>
              </a:ext>
            </a:extLst>
          </p:cNvPr>
          <p:cNvGraphicFramePr>
            <a:graphicFrameLocks noGrp="1"/>
          </p:cNvGraphicFramePr>
          <p:nvPr>
            <p:ph idx="1"/>
            <p:extLst>
              <p:ext uri="{D42A27DB-BD31-4B8C-83A1-F6EECF244321}">
                <p14:modId xmlns:p14="http://schemas.microsoft.com/office/powerpoint/2010/main" val="47365244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FCEE55C1-BC51-BA43-9306-35F7BDE926E4}"/>
              </a:ext>
            </a:extLst>
          </p:cNvPr>
          <p:cNvSpPr>
            <a:spLocks noGrp="1"/>
          </p:cNvSpPr>
          <p:nvPr>
            <p:ph type="ftr" sz="quarter" idx="11"/>
          </p:nvPr>
        </p:nvSpPr>
        <p:spPr>
          <a:xfrm>
            <a:off x="1295401" y="6498389"/>
            <a:ext cx="9601195" cy="177801"/>
          </a:xfrm>
        </p:spPr>
        <p:txBody>
          <a:bodyPr/>
          <a:lstStyle/>
          <a:p>
            <a:pPr algn="r" rtl="1"/>
            <a:r>
              <a:rPr lang="ar" sz="1200" b="1" dirty="0"/>
              <a:t>رمز المورد: ل1 _ س1 _ وت أس 112_ ف 14/13   /جامعة وهران 2، نوفمبر2020                                                                   "الإحساس و الانتباه"</a:t>
            </a:r>
          </a:p>
        </p:txBody>
      </p:sp>
    </p:spTree>
    <p:extLst>
      <p:ext uri="{BB962C8B-B14F-4D97-AF65-F5344CB8AC3E}">
        <p14:creationId xmlns:p14="http://schemas.microsoft.com/office/powerpoint/2010/main" val="330759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38B63-2297-DE47-A012-739ACA59190B}"/>
              </a:ext>
            </a:extLst>
          </p:cNvPr>
          <p:cNvSpPr>
            <a:spLocks noGrp="1"/>
          </p:cNvSpPr>
          <p:nvPr>
            <p:ph type="title"/>
          </p:nvPr>
        </p:nvSpPr>
        <p:spPr/>
        <p:txBody>
          <a:bodyPr>
            <a:normAutofit fontScale="90000"/>
          </a:bodyPr>
          <a:lstStyle/>
          <a:p>
            <a:pPr algn="r" rtl="1"/>
            <a:r>
              <a:rPr lang="fr-FR" dirty="0"/>
              <a:t>I</a:t>
            </a:r>
            <a:r>
              <a:rPr lang="ar-SA" dirty="0"/>
              <a:t>/ الإحساس </a:t>
            </a:r>
            <a:br>
              <a:rPr lang="ar-SA" dirty="0"/>
            </a:br>
            <a:r>
              <a:rPr lang="ar-SA" dirty="0"/>
              <a:t>1. تعريف الاحساس</a:t>
            </a:r>
            <a:endParaRPr lang="fr-FR" dirty="0"/>
          </a:p>
        </p:txBody>
      </p:sp>
      <p:graphicFrame>
        <p:nvGraphicFramePr>
          <p:cNvPr id="5" name="Espace réservé du contenu 4">
            <a:extLst>
              <a:ext uri="{FF2B5EF4-FFF2-40B4-BE49-F238E27FC236}">
                <a16:creationId xmlns:a16="http://schemas.microsoft.com/office/drawing/2014/main" id="{16904F56-8F43-D343-ADCB-85D1285C2B59}"/>
              </a:ext>
            </a:extLst>
          </p:cNvPr>
          <p:cNvGraphicFramePr>
            <a:graphicFrameLocks noGrp="1"/>
          </p:cNvGraphicFramePr>
          <p:nvPr>
            <p:ph idx="1"/>
            <p:extLst>
              <p:ext uri="{D42A27DB-BD31-4B8C-83A1-F6EECF244321}">
                <p14:modId xmlns:p14="http://schemas.microsoft.com/office/powerpoint/2010/main" val="4054987406"/>
              </p:ext>
            </p:extLst>
          </p:nvPr>
        </p:nvGraphicFramePr>
        <p:xfrm>
          <a:off x="1295399" y="2789768"/>
          <a:ext cx="9601196"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16910829-CEF4-EE44-822A-940BC203B6D6}"/>
              </a:ext>
            </a:extLst>
          </p:cNvPr>
          <p:cNvSpPr>
            <a:spLocks noGrp="1"/>
          </p:cNvSpPr>
          <p:nvPr>
            <p:ph type="ftr" sz="quarter" idx="11"/>
          </p:nvPr>
        </p:nvSpPr>
        <p:spPr>
          <a:xfrm>
            <a:off x="1295399" y="6438904"/>
            <a:ext cx="9601195" cy="177801"/>
          </a:xfrm>
        </p:spPr>
        <p:txBody>
          <a:bodyPr/>
          <a:lstStyle/>
          <a:p>
            <a:pPr algn="r" rtl="1"/>
            <a:r>
              <a:rPr lang="ar" sz="1200" b="1" dirty="0"/>
              <a:t>رمز المورد: ل1 _ س1 _ وت أس 112_ ف 14/13   /جامعة وهران 2، نوفمبر2020                                                                   "الإحساس و الانتباه</a:t>
            </a:r>
            <a:r>
              <a:rPr lang="ar" dirty="0"/>
              <a:t>"</a:t>
            </a:r>
          </a:p>
        </p:txBody>
      </p:sp>
    </p:spTree>
    <p:extLst>
      <p:ext uri="{BB962C8B-B14F-4D97-AF65-F5344CB8AC3E}">
        <p14:creationId xmlns:p14="http://schemas.microsoft.com/office/powerpoint/2010/main" val="231420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01643-90DE-D849-BDF8-9730E4A64986}"/>
              </a:ext>
            </a:extLst>
          </p:cNvPr>
          <p:cNvSpPr>
            <a:spLocks noGrp="1"/>
          </p:cNvSpPr>
          <p:nvPr>
            <p:ph type="title"/>
          </p:nvPr>
        </p:nvSpPr>
        <p:spPr/>
        <p:txBody>
          <a:bodyPr>
            <a:normAutofit fontScale="90000"/>
          </a:bodyPr>
          <a:lstStyle/>
          <a:p>
            <a:pPr algn="r" rtl="1"/>
            <a:r>
              <a:rPr lang="fr-FR" dirty="0"/>
              <a:t>I</a:t>
            </a:r>
            <a:r>
              <a:rPr lang="ar-SA" dirty="0"/>
              <a:t>/ الإحساس </a:t>
            </a:r>
            <a:br>
              <a:rPr lang="ar-SA" dirty="0"/>
            </a:br>
            <a:r>
              <a:rPr lang="ar-SA" dirty="0"/>
              <a:t>1. تعريف الاحساس</a:t>
            </a:r>
            <a:endParaRPr lang="fr-FR" dirty="0"/>
          </a:p>
        </p:txBody>
      </p:sp>
      <p:graphicFrame>
        <p:nvGraphicFramePr>
          <p:cNvPr id="5" name="Espace réservé du contenu 4">
            <a:extLst>
              <a:ext uri="{FF2B5EF4-FFF2-40B4-BE49-F238E27FC236}">
                <a16:creationId xmlns:a16="http://schemas.microsoft.com/office/drawing/2014/main" id="{D2B1BA56-BC58-1547-84B0-9E473DA69E28}"/>
              </a:ext>
            </a:extLst>
          </p:cNvPr>
          <p:cNvGraphicFramePr>
            <a:graphicFrameLocks noGrp="1"/>
          </p:cNvGraphicFramePr>
          <p:nvPr>
            <p:ph idx="1"/>
            <p:extLst>
              <p:ext uri="{D42A27DB-BD31-4B8C-83A1-F6EECF244321}">
                <p14:modId xmlns:p14="http://schemas.microsoft.com/office/powerpoint/2010/main" val="2530303903"/>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4200E12-AACA-DA4F-AF87-A3D894C833AA}"/>
              </a:ext>
            </a:extLst>
          </p:cNvPr>
          <p:cNvSpPr>
            <a:spLocks noGrp="1"/>
          </p:cNvSpPr>
          <p:nvPr>
            <p:ph type="ftr" sz="quarter" idx="11"/>
          </p:nvPr>
        </p:nvSpPr>
        <p:spPr>
          <a:xfrm>
            <a:off x="1295401" y="6450263"/>
            <a:ext cx="9372599" cy="177801"/>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spTree>
    <p:extLst>
      <p:ext uri="{BB962C8B-B14F-4D97-AF65-F5344CB8AC3E}">
        <p14:creationId xmlns:p14="http://schemas.microsoft.com/office/powerpoint/2010/main" val="308372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F044A-C53A-D649-8FFA-D3B306139B8A}"/>
              </a:ext>
            </a:extLst>
          </p:cNvPr>
          <p:cNvSpPr>
            <a:spLocks noGrp="1"/>
          </p:cNvSpPr>
          <p:nvPr>
            <p:ph type="title"/>
          </p:nvPr>
        </p:nvSpPr>
        <p:spPr/>
        <p:txBody>
          <a:bodyPr>
            <a:normAutofit fontScale="90000"/>
          </a:bodyPr>
          <a:lstStyle/>
          <a:p>
            <a:pPr algn="r" rtl="1"/>
            <a:r>
              <a:rPr lang="fr-FR" dirty="0"/>
              <a:t>I</a:t>
            </a:r>
            <a:r>
              <a:rPr lang="ar-SA" dirty="0"/>
              <a:t>/ الإحساس </a:t>
            </a:r>
            <a:br>
              <a:rPr lang="ar-SA" dirty="0"/>
            </a:br>
            <a:r>
              <a:rPr lang="ar-SA" dirty="0"/>
              <a:t>1. تعريف الاحساس</a:t>
            </a:r>
            <a:endParaRPr lang="fr-FR" dirty="0"/>
          </a:p>
        </p:txBody>
      </p:sp>
      <p:sp>
        <p:nvSpPr>
          <p:cNvPr id="3" name="Espace réservé du contenu 2">
            <a:extLst>
              <a:ext uri="{FF2B5EF4-FFF2-40B4-BE49-F238E27FC236}">
                <a16:creationId xmlns:a16="http://schemas.microsoft.com/office/drawing/2014/main" id="{F510A0E2-87BD-2448-BD6D-9E5CB0C23462}"/>
              </a:ext>
            </a:extLst>
          </p:cNvPr>
          <p:cNvSpPr>
            <a:spLocks noGrp="1"/>
          </p:cNvSpPr>
          <p:nvPr>
            <p:ph idx="1"/>
          </p:nvPr>
        </p:nvSpPr>
        <p:spPr>
          <a:xfrm>
            <a:off x="1295401" y="2318972"/>
            <a:ext cx="9601196" cy="3852334"/>
          </a:xfrm>
        </p:spPr>
        <p:txBody>
          <a:bodyPr/>
          <a:lstStyle/>
          <a:p>
            <a:pPr marL="285750" indent="-285750" algn="r" defTabSz="457200" rtl="1" eaLnBrk="1" latinLnBrk="0" hangingPunct="1">
              <a:spcBef>
                <a:spcPct val="20000"/>
              </a:spcBef>
              <a:spcAft>
                <a:spcPts val="600"/>
              </a:spcAft>
              <a:buClr>
                <a:schemeClr val="accent1"/>
              </a:buClr>
              <a:buSzPct val="115000"/>
              <a:buFont typeface="Arial"/>
              <a:buChar char="•"/>
            </a:pPr>
            <a:endParaRPr lang="ar-SA" dirty="0"/>
          </a:p>
          <a:p>
            <a:pPr marL="285750" indent="-285750" algn="r" defTabSz="457200" rtl="1" eaLnBrk="1" latinLnBrk="0" hangingPunct="1">
              <a:spcBef>
                <a:spcPct val="20000"/>
              </a:spcBef>
              <a:spcAft>
                <a:spcPts val="600"/>
              </a:spcAft>
              <a:buClr>
                <a:schemeClr val="accent1"/>
              </a:buClr>
              <a:buSzPct val="115000"/>
              <a:buFont typeface="Arial"/>
              <a:buChar char="•"/>
            </a:pPr>
            <a:r>
              <a:rPr lang="ar-SA" dirty="0"/>
              <a:t>تنقسم المستقبلات الى الانواع التالية:</a:t>
            </a:r>
            <a:endParaRPr lang="fr-FR" dirty="0"/>
          </a:p>
        </p:txBody>
      </p:sp>
      <p:sp>
        <p:nvSpPr>
          <p:cNvPr id="4" name="Espace réservé du pied de page 3">
            <a:extLst>
              <a:ext uri="{FF2B5EF4-FFF2-40B4-BE49-F238E27FC236}">
                <a16:creationId xmlns:a16="http://schemas.microsoft.com/office/drawing/2014/main" id="{C109B024-4057-7140-97A1-69F248171328}"/>
              </a:ext>
            </a:extLst>
          </p:cNvPr>
          <p:cNvSpPr>
            <a:spLocks noGrp="1"/>
          </p:cNvSpPr>
          <p:nvPr>
            <p:ph type="ftr" sz="quarter" idx="11"/>
          </p:nvPr>
        </p:nvSpPr>
        <p:spPr>
          <a:xfrm>
            <a:off x="1295401" y="6409266"/>
            <a:ext cx="9601195" cy="263358"/>
          </a:xfrm>
        </p:spPr>
        <p:txBody>
          <a:bodyPr/>
          <a:lstStyle/>
          <a:p>
            <a:pPr algn="r" rtl="1"/>
            <a:r>
              <a:rPr lang="ar" sz="1200" b="1" dirty="0"/>
              <a:t>رمز المورد: ل1 _ س1 _ وت أس 112_ ف 14/13   /جامعة وهران 2، نوفمبر2020                                                                   "الإحساس و الانتباه"</a:t>
            </a:r>
            <a:endParaRPr lang="en-US" sz="1200" b="1" dirty="0"/>
          </a:p>
        </p:txBody>
      </p:sp>
      <p:graphicFrame>
        <p:nvGraphicFramePr>
          <p:cNvPr id="6" name="Diagramme 5">
            <a:extLst>
              <a:ext uri="{FF2B5EF4-FFF2-40B4-BE49-F238E27FC236}">
                <a16:creationId xmlns:a16="http://schemas.microsoft.com/office/drawing/2014/main" id="{1279B0AB-FE8B-3A42-B3F1-B1A9761BB11A}"/>
              </a:ext>
            </a:extLst>
          </p:cNvPr>
          <p:cNvGraphicFramePr/>
          <p:nvPr>
            <p:extLst>
              <p:ext uri="{D42A27DB-BD31-4B8C-83A1-F6EECF244321}">
                <p14:modId xmlns:p14="http://schemas.microsoft.com/office/powerpoint/2010/main" val="3902571321"/>
              </p:ext>
            </p:extLst>
          </p:nvPr>
        </p:nvGraphicFramePr>
        <p:xfrm>
          <a:off x="323516" y="2285999"/>
          <a:ext cx="8128000" cy="4041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892C739C-7D01-6E4F-9920-F07158DD993E}"/>
              </a:ext>
            </a:extLst>
          </p:cNvPr>
          <p:cNvSpPr txBox="1"/>
          <p:nvPr/>
        </p:nvSpPr>
        <p:spPr>
          <a:xfrm>
            <a:off x="5125567" y="2643701"/>
            <a:ext cx="1660244" cy="646331"/>
          </a:xfrm>
          <a:prstGeom prst="rect">
            <a:avLst/>
          </a:prstGeom>
          <a:noFill/>
        </p:spPr>
        <p:txBody>
          <a:bodyPr wrap="square" rtlCol="0">
            <a:spAutoFit/>
          </a:bodyPr>
          <a:lstStyle/>
          <a:p>
            <a:pPr marL="0" algn="r" defTabSz="457200" rtl="1" eaLnBrk="1" latinLnBrk="0" hangingPunct="1"/>
            <a:r>
              <a:rPr lang="ar-SA" b="1" dirty="0">
                <a:solidFill>
                  <a:schemeClr val="accent1">
                    <a:lumMod val="50000"/>
                  </a:schemeClr>
                </a:solidFill>
              </a:rPr>
              <a:t>المثيرات الفيزيائية</a:t>
            </a:r>
          </a:p>
          <a:p>
            <a:pPr marL="0" algn="r" defTabSz="457200" rtl="1" eaLnBrk="1" latinLnBrk="0" hangingPunct="1"/>
            <a:r>
              <a:rPr lang="ar-SA" b="1" dirty="0">
                <a:solidFill>
                  <a:schemeClr val="accent1">
                    <a:lumMod val="50000"/>
                  </a:schemeClr>
                </a:solidFill>
              </a:rPr>
              <a:t>كدرجة الحرارة</a:t>
            </a:r>
            <a:endParaRPr lang="fr-FR" b="1" dirty="0">
              <a:solidFill>
                <a:schemeClr val="accent1">
                  <a:lumMod val="50000"/>
                </a:schemeClr>
              </a:solidFill>
            </a:endParaRPr>
          </a:p>
        </p:txBody>
      </p:sp>
      <p:sp>
        <p:nvSpPr>
          <p:cNvPr id="8" name="ZoneTexte 7">
            <a:extLst>
              <a:ext uri="{FF2B5EF4-FFF2-40B4-BE49-F238E27FC236}">
                <a16:creationId xmlns:a16="http://schemas.microsoft.com/office/drawing/2014/main" id="{474EB38C-6545-944F-B642-47FA26E071F6}"/>
              </a:ext>
            </a:extLst>
          </p:cNvPr>
          <p:cNvSpPr txBox="1"/>
          <p:nvPr/>
        </p:nvSpPr>
        <p:spPr>
          <a:xfrm>
            <a:off x="5125567" y="5476757"/>
            <a:ext cx="1079142" cy="646331"/>
          </a:xfrm>
          <a:prstGeom prst="rect">
            <a:avLst/>
          </a:prstGeom>
          <a:noFill/>
        </p:spPr>
        <p:txBody>
          <a:bodyPr wrap="none" rtlCol="0">
            <a:spAutoFit/>
          </a:bodyPr>
          <a:lstStyle/>
          <a:p>
            <a:pPr marL="0" algn="r" defTabSz="457200" rtl="1" eaLnBrk="1" latinLnBrk="0" hangingPunct="1"/>
            <a:r>
              <a:rPr lang="ar-SA" b="1" dirty="0">
                <a:solidFill>
                  <a:schemeClr val="accent3">
                    <a:lumMod val="75000"/>
                  </a:schemeClr>
                </a:solidFill>
              </a:rPr>
              <a:t>سلوك نفسي</a:t>
            </a:r>
          </a:p>
          <a:p>
            <a:pPr marL="0" algn="r" defTabSz="457200" rtl="1" eaLnBrk="1" latinLnBrk="0" hangingPunct="1"/>
            <a:r>
              <a:rPr lang="ar-SA" b="1" dirty="0">
                <a:solidFill>
                  <a:schemeClr val="accent3">
                    <a:lumMod val="75000"/>
                  </a:schemeClr>
                </a:solidFill>
              </a:rPr>
              <a:t>التفاعلات </a:t>
            </a:r>
            <a:endParaRPr lang="fr-FR" b="1" dirty="0">
              <a:solidFill>
                <a:schemeClr val="accent3">
                  <a:lumMod val="75000"/>
                </a:schemeClr>
              </a:solidFill>
            </a:endParaRPr>
          </a:p>
        </p:txBody>
      </p:sp>
      <p:sp>
        <p:nvSpPr>
          <p:cNvPr id="9" name="ZoneTexte 8">
            <a:extLst>
              <a:ext uri="{FF2B5EF4-FFF2-40B4-BE49-F238E27FC236}">
                <a16:creationId xmlns:a16="http://schemas.microsoft.com/office/drawing/2014/main" id="{01EA14AD-11EB-314D-8086-76138BC73B2D}"/>
              </a:ext>
            </a:extLst>
          </p:cNvPr>
          <p:cNvSpPr txBox="1"/>
          <p:nvPr/>
        </p:nvSpPr>
        <p:spPr>
          <a:xfrm>
            <a:off x="1414016" y="4060473"/>
            <a:ext cx="1896673" cy="369332"/>
          </a:xfrm>
          <a:prstGeom prst="rect">
            <a:avLst/>
          </a:prstGeom>
          <a:noFill/>
        </p:spPr>
        <p:txBody>
          <a:bodyPr wrap="none" rtlCol="0">
            <a:spAutoFit/>
          </a:bodyPr>
          <a:lstStyle/>
          <a:p>
            <a:pPr marL="0" algn="r" defTabSz="457200" rtl="1" eaLnBrk="1" latinLnBrk="0" hangingPunct="1"/>
            <a:r>
              <a:rPr lang="ar-SA" b="1" dirty="0">
                <a:solidFill>
                  <a:schemeClr val="accent4">
                    <a:lumMod val="60000"/>
                    <a:lumOff val="40000"/>
                  </a:schemeClr>
                </a:solidFill>
              </a:rPr>
              <a:t>المتغيرات الفيزيولوجية</a:t>
            </a:r>
            <a:endParaRPr lang="fr-FR" b="1" dirty="0">
              <a:solidFill>
                <a:schemeClr val="accent4">
                  <a:lumMod val="60000"/>
                  <a:lumOff val="40000"/>
                </a:schemeClr>
              </a:solidFill>
            </a:endParaRPr>
          </a:p>
        </p:txBody>
      </p:sp>
    </p:spTree>
    <p:extLst>
      <p:ext uri="{BB962C8B-B14F-4D97-AF65-F5344CB8AC3E}">
        <p14:creationId xmlns:p14="http://schemas.microsoft.com/office/powerpoint/2010/main" val="76032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DF87C-0C00-0B41-B382-6CAFAA22D303}"/>
              </a:ext>
            </a:extLst>
          </p:cNvPr>
          <p:cNvSpPr>
            <a:spLocks noGrp="1"/>
          </p:cNvSpPr>
          <p:nvPr>
            <p:ph type="title"/>
          </p:nvPr>
        </p:nvSpPr>
        <p:spPr/>
        <p:txBody>
          <a:bodyPr>
            <a:normAutofit fontScale="90000"/>
          </a:bodyPr>
          <a:lstStyle/>
          <a:p>
            <a:pPr algn="r" rtl="1"/>
            <a:r>
              <a:rPr lang="fr-FR" dirty="0"/>
              <a:t>I</a:t>
            </a:r>
            <a:r>
              <a:rPr lang="ar-SA" dirty="0"/>
              <a:t>/ الإحساس </a:t>
            </a:r>
            <a:br>
              <a:rPr lang="ar-SA" dirty="0"/>
            </a:br>
            <a:r>
              <a:rPr lang="ar-SA" dirty="0"/>
              <a:t>2. خصائص الاحساس</a:t>
            </a:r>
            <a:endParaRPr lang="fr-FR" dirty="0"/>
          </a:p>
        </p:txBody>
      </p:sp>
      <p:sp>
        <p:nvSpPr>
          <p:cNvPr id="3" name="Espace réservé du contenu 2">
            <a:extLst>
              <a:ext uri="{FF2B5EF4-FFF2-40B4-BE49-F238E27FC236}">
                <a16:creationId xmlns:a16="http://schemas.microsoft.com/office/drawing/2014/main" id="{A948C98B-2B8E-714C-ABF0-1FD656311FEC}"/>
              </a:ext>
            </a:extLst>
          </p:cNvPr>
          <p:cNvSpPr>
            <a:spLocks noGrp="1"/>
          </p:cNvSpPr>
          <p:nvPr>
            <p:ph idx="1"/>
          </p:nvPr>
        </p:nvSpPr>
        <p:spPr>
          <a:xfrm>
            <a:off x="1295401" y="2695963"/>
            <a:ext cx="9601196" cy="3318936"/>
          </a:xfrm>
        </p:spPr>
        <p:txBody>
          <a:bodyPr/>
          <a:lstStyle/>
          <a:p>
            <a:pPr marL="285750" indent="-285750" algn="r" defTabSz="457200" rtl="1" eaLnBrk="1" latinLnBrk="0" hangingPunct="1">
              <a:spcBef>
                <a:spcPct val="20000"/>
              </a:spcBef>
              <a:spcAft>
                <a:spcPts val="600"/>
              </a:spcAft>
              <a:buClr>
                <a:schemeClr val="accent1"/>
              </a:buClr>
              <a:buSzPct val="115000"/>
              <a:buFont typeface="Arial"/>
              <a:buChar char="•"/>
            </a:pPr>
            <a:r>
              <a:rPr lang="ar-SA" dirty="0"/>
              <a:t>الإحساس عملية تسبق عمليتي الانتباه و الادراك. </a:t>
            </a:r>
          </a:p>
          <a:p>
            <a:pPr marL="285750" indent="-285750" algn="r" defTabSz="457200" rtl="1" eaLnBrk="1" latinLnBrk="0" hangingPunct="1">
              <a:spcBef>
                <a:spcPct val="20000"/>
              </a:spcBef>
              <a:spcAft>
                <a:spcPts val="600"/>
              </a:spcAft>
              <a:buClr>
                <a:schemeClr val="accent1"/>
              </a:buClr>
              <a:buSzPct val="115000"/>
              <a:buFont typeface="Arial"/>
              <a:buChar char="•"/>
            </a:pPr>
            <a:r>
              <a:rPr lang="ar-SA" dirty="0"/>
              <a:t>الإحساس نشاط لا يمكن دراسته من الجوانب الفيزيولوجية:</a:t>
            </a:r>
          </a:p>
          <a:p>
            <a:pPr marL="0" indent="0" algn="r" defTabSz="457200" rtl="1" eaLnBrk="1" latinLnBrk="0" hangingPunct="1">
              <a:spcBef>
                <a:spcPct val="20000"/>
              </a:spcBef>
              <a:spcAft>
                <a:spcPts val="600"/>
              </a:spcAft>
              <a:buClr>
                <a:schemeClr val="accent1"/>
              </a:buClr>
              <a:buSzPct val="115000"/>
              <a:buNone/>
            </a:pPr>
            <a:r>
              <a:rPr lang="ar-SA" dirty="0"/>
              <a:t>							هو دراسة ما يحدث داخل العضو الحسي نفسه من احداث. </a:t>
            </a:r>
          </a:p>
          <a:p>
            <a:pPr marL="0" indent="0" algn="r" defTabSz="457200" rtl="1" eaLnBrk="1" latinLnBrk="0" hangingPunct="1">
              <a:spcBef>
                <a:spcPct val="20000"/>
              </a:spcBef>
              <a:spcAft>
                <a:spcPts val="600"/>
              </a:spcAft>
              <a:buClr>
                <a:schemeClr val="accent1"/>
              </a:buClr>
              <a:buSzPct val="115000"/>
              <a:buNone/>
            </a:pPr>
            <a:r>
              <a:rPr lang="ar-SA" dirty="0"/>
              <a:t>		و ما يحدث من تفاعل داخلي يؤثر في السلوك و الجوانب الفيزيائية و النفسية، كالشروط الخارجية التي تؤثر في عملية الإحساس.  </a:t>
            </a:r>
            <a:endParaRPr lang="fr-FR" dirty="0"/>
          </a:p>
        </p:txBody>
      </p:sp>
      <p:sp>
        <p:nvSpPr>
          <p:cNvPr id="4" name="Espace réservé du pied de page 3">
            <a:extLst>
              <a:ext uri="{FF2B5EF4-FFF2-40B4-BE49-F238E27FC236}">
                <a16:creationId xmlns:a16="http://schemas.microsoft.com/office/drawing/2014/main" id="{87552318-D6ED-424F-9B29-40EAB175B1A6}"/>
              </a:ext>
            </a:extLst>
          </p:cNvPr>
          <p:cNvSpPr>
            <a:spLocks noGrp="1"/>
          </p:cNvSpPr>
          <p:nvPr>
            <p:ph type="ftr" sz="quarter" idx="11"/>
          </p:nvPr>
        </p:nvSpPr>
        <p:spPr>
          <a:xfrm>
            <a:off x="1784685" y="6429321"/>
            <a:ext cx="8622628" cy="428679"/>
          </a:xfrm>
        </p:spPr>
        <p:txBody>
          <a:bodyPr/>
          <a:lstStyle/>
          <a:p>
            <a:pPr algn="r" rtl="1"/>
            <a:r>
              <a:rPr lang="ar" sz="1200" b="1" dirty="0"/>
              <a:t>رمز المورد: ل1 _ س1 _ وت أس 112_ ف 14/13   /جامعة وهران 2، نوفمبر2020                                                                   "الإحساس و الانتباه"</a:t>
            </a:r>
          </a:p>
        </p:txBody>
      </p:sp>
      <p:sp>
        <p:nvSpPr>
          <p:cNvPr id="5" name="Virage 4">
            <a:extLst>
              <a:ext uri="{FF2B5EF4-FFF2-40B4-BE49-F238E27FC236}">
                <a16:creationId xmlns:a16="http://schemas.microsoft.com/office/drawing/2014/main" id="{EAD890E1-9EAD-DA4C-A33F-2522B23E6967}"/>
              </a:ext>
            </a:extLst>
          </p:cNvPr>
          <p:cNvSpPr/>
          <p:nvPr/>
        </p:nvSpPr>
        <p:spPr>
          <a:xfrm rot="10800000">
            <a:off x="7736304" y="3584072"/>
            <a:ext cx="300790" cy="4705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a:solidFill>
                <a:schemeClr val="tx1"/>
              </a:solidFill>
            </a:endParaRPr>
          </a:p>
        </p:txBody>
      </p:sp>
      <p:sp>
        <p:nvSpPr>
          <p:cNvPr id="6" name="Flèche vers la gauche 5">
            <a:extLst>
              <a:ext uri="{FF2B5EF4-FFF2-40B4-BE49-F238E27FC236}">
                <a16:creationId xmlns:a16="http://schemas.microsoft.com/office/drawing/2014/main" id="{DE013919-9728-094D-8E4E-6F2D38F511F1}"/>
              </a:ext>
            </a:extLst>
          </p:cNvPr>
          <p:cNvSpPr/>
          <p:nvPr/>
        </p:nvSpPr>
        <p:spPr>
          <a:xfrm>
            <a:off x="10094492" y="4355431"/>
            <a:ext cx="625642" cy="204536"/>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fr-FR"/>
          </a:p>
        </p:txBody>
      </p:sp>
    </p:spTree>
    <p:extLst>
      <p:ext uri="{BB962C8B-B14F-4D97-AF65-F5344CB8AC3E}">
        <p14:creationId xmlns:p14="http://schemas.microsoft.com/office/powerpoint/2010/main" val="26091499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{BD5C8887-9F66-2648-A841-63AC0E045747}tf10001064</Template>
  <TotalTime>579</TotalTime>
  <Words>1502</Words>
  <Application>Microsoft Macintosh PowerPoint</Application>
  <PresentationFormat>Grand écran</PresentationFormat>
  <Paragraphs>148</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Garamond</vt:lpstr>
      <vt:lpstr>Organique</vt:lpstr>
      <vt:lpstr>الجمهورية الجزائرية الديمقراطية الشعبية وزارة التعليم العالي والبحث العلمي  جامعة وهران 2 أحمد بن أحمد -كلية العلوم الأجتماعية-</vt:lpstr>
      <vt:lpstr>محاور المحاضرة رقم (6)</vt:lpstr>
      <vt:lpstr>اهداف المحاضرة رقم (6)</vt:lpstr>
      <vt:lpstr>تمهيد:</vt:lpstr>
      <vt:lpstr>I/ الإحساس  1. تعريف الاحساس</vt:lpstr>
      <vt:lpstr>I/ الإحساس  1. تعريف الاحساس</vt:lpstr>
      <vt:lpstr>I/ الإحساس  1. تعريف الاحساس</vt:lpstr>
      <vt:lpstr>I/ الإحساس  1. تعريف الاحساس</vt:lpstr>
      <vt:lpstr>I/ الإحساس  2. خصائص الاحساس</vt:lpstr>
      <vt:lpstr>I/ الإحساس  2. خصائص الاحساس</vt:lpstr>
      <vt:lpstr>II/ الانتباه  1. تعريف الانتباه</vt:lpstr>
      <vt:lpstr>II/ الانتباه  1. تعريف الانتباه</vt:lpstr>
      <vt:lpstr>II/ الانتباه  1. تعريف الانتباه</vt:lpstr>
      <vt:lpstr>II/ الانتباه  1. تعريف الانتباه</vt:lpstr>
      <vt:lpstr>II/ الانتباه  1. تعريف الانتباه</vt:lpstr>
      <vt:lpstr>II/ الانتباه  2. مميزات  الانتباه</vt:lpstr>
      <vt:lpstr>II/ الانتباه  3. مكونات  الانتباه</vt:lpstr>
      <vt:lpstr>II/ الانتباه  4. العوامل المؤثرة في   الانتباه</vt:lpstr>
      <vt:lpstr>II/ الانتباه  4. العوامل المؤثرة في   الانتباه</vt:lpstr>
      <vt:lpstr>II/ الانتباه  4. العوامل المؤثرة في   الانتباه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37</cp:revision>
  <dcterms:created xsi:type="dcterms:W3CDTF">2020-12-27T01:34:17Z</dcterms:created>
  <dcterms:modified xsi:type="dcterms:W3CDTF">2020-12-28T23:47:26Z</dcterms:modified>
</cp:coreProperties>
</file>