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441E5-90EC-4A30-A33F-D1B563629D67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51CE1-994B-45A0-997A-E3B36DA5C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20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9BEB-8C86-4F6D-99D1-E12E7C76341C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27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B4C7-7C7E-4485-BBEC-822603163AE5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6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FEA6-F0AD-4A05-904E-292922CDFB9A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40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D06E-5F48-4CF8-A970-EFBFE7AA02F4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76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E291-8305-483C-93F0-981402831083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97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07F4-8840-48FF-87A4-8EEA0C603C87}" type="datetime1">
              <a:rPr lang="fr-FR" smtClean="0"/>
              <a:t>12/12/2020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5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0335-0DB7-43FB-9D0D-3E02F0C4CB4F}" type="datetime1">
              <a:rPr lang="fr-FR" smtClean="0"/>
              <a:t>12/12/2020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045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161D-F5B0-42C7-8F02-782A4E4D3F0C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54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F05A-A26E-4DAB-B8B6-0F759FE852AE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962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328-6AF4-4188-AAAE-17FC0C64C0E5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28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2D1-72EE-47E0-8DD5-DB2EB2B88E6C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96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CCD6-3CA4-4A08-98EE-2EB880881895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55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790F-6510-437B-9E54-3BC886B94D45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6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996-BA98-4C3E-9142-960B776F3422}" type="datetime1">
              <a:rPr lang="fr-FR" smtClean="0"/>
              <a:t>12/12/2020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3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B8E7-13EF-45FA-9CFD-FAF413B9BFB6}" type="datetime1">
              <a:rPr lang="fr-FR" smtClean="0"/>
              <a:t>12/12/2020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61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B2FB-376D-4272-AEA8-5A715257E2AE}" type="datetime1">
              <a:rPr lang="fr-FR" smtClean="0"/>
              <a:t>12/12/2020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9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CA88-5627-4DE4-B09F-57400507C64D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14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F82-DFAA-4BA6-8BC5-E6CCF203B62A}" type="datetime1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F8BA9E-3B9E-4217-96CA-EB181A5A186C}" type="datetime1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/>
              <a:t>Oan2.FSS.Master démographie sociale .  M2_S3_MOD.DEM.co/15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ADBB58-7A2B-4F24-80E3-136D65122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6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7A9D1-12C0-4BBC-B952-41E69590A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/>
              <a:t>جامعة و هران2- كلية العلوم الاجتماعية – شعبة علم السكان </a:t>
            </a:r>
            <a:br>
              <a:rPr lang="ar-DZ" b="1" dirty="0"/>
            </a:br>
            <a:r>
              <a:rPr lang="ar-DZ" b="1" dirty="0">
                <a:solidFill>
                  <a:srgbClr val="FF0000"/>
                </a:solidFill>
              </a:rPr>
              <a:t>مادة النماذج السكانية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D57FBF-639A-44F0-A918-B9B48497F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/>
              <a:t>د. راشدي خضرة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F524C5-D7B3-4D0A-A320-F6634A24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120697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47AF1-2E76-42E6-A15A-78DB8D73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7065"/>
          </a:xfrm>
        </p:spPr>
        <p:txBody>
          <a:bodyPr/>
          <a:lstStyle/>
          <a:p>
            <a:r>
              <a:rPr lang="ar-DZ" b="1" dirty="0"/>
              <a:t>تقديم المادة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B0400C-6204-4292-8A7D-4FDCE7420A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5582"/>
            <a:ext cx="10363826" cy="4215617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المستوى : ماستر 2    </a:t>
            </a:r>
            <a:r>
              <a:rPr lang="fr-FR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M2</a:t>
            </a:r>
            <a:endParaRPr lang="ar-DZ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السداسي </a:t>
            </a:r>
            <a:r>
              <a:rPr lang="fr-FR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الثالث </a:t>
            </a:r>
            <a:r>
              <a:rPr lang="fr-FR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S3</a:t>
            </a:r>
            <a:endParaRPr lang="ar-DZ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المادة : النماذج السكانية </a:t>
            </a:r>
          </a:p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الأستاذة : راشدي خضرة </a:t>
            </a:r>
          </a:p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الرمز :</a:t>
            </a:r>
            <a:r>
              <a:rPr lang="fr-FR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M2_S3-MOD.DEMO_          </a:t>
            </a:r>
            <a:endParaRPr lang="ar-DZ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جامعة وهران2 – كلية العلوم الاجتماعية – شعبة علم السكان – ماستر ديموغرافية اجتماعية </a:t>
            </a:r>
            <a:endParaRPr lang="fr-FR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23D637-7244-4E6C-9DB5-5AD9B32E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277672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E12D6-1666-4C73-85AE-74F58D1A3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3335"/>
          </a:xfrm>
        </p:spPr>
        <p:txBody>
          <a:bodyPr/>
          <a:lstStyle/>
          <a:p>
            <a:r>
              <a:rPr lang="ar-DZ" b="1" dirty="0"/>
              <a:t>اهداف المادة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F3AC88-8B01-486F-8C78-70D8DCA2A0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31852"/>
            <a:ext cx="10363826" cy="415934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600" dirty="0"/>
              <a:t>تسمح المادة باكتساب الطالب تكوينا في التحليل الديموغرافي من خلال معرفة اهم النماذج الديموغرافية التي تؤهله لتحليل مختلف الظواهر الديموغرافية و صبر مستوياتها و اتجاهاتها </a:t>
            </a:r>
            <a:endParaRPr lang="fr-FR" sz="3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A1B47B-DC41-4619-8FC5-4513F4DE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341041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CDB982-4F2C-4036-A95B-90ACA599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1471"/>
          </a:xfrm>
        </p:spPr>
        <p:txBody>
          <a:bodyPr/>
          <a:lstStyle/>
          <a:p>
            <a:r>
              <a:rPr lang="ar-DZ" b="1" dirty="0"/>
              <a:t>المعارف المسبقة المطلوبة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BB5057-0AFE-48B8-B868-F023951018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59988"/>
            <a:ext cx="10363826" cy="4131211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600" dirty="0"/>
              <a:t>يتطلب الالمام  بمحتوى المادة الإحاطة  المسبقة ببعض  المفاهيم الإحصائية و الرياضية و بعض تقنيات التحليل الديموغرافي </a:t>
            </a:r>
            <a:endParaRPr lang="fr-FR" sz="36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49FDC0-7D8C-4F07-B17F-3F3DDE86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63746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235833-C4D9-4C71-8C55-2D88AB1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60117"/>
          </a:xfrm>
        </p:spPr>
        <p:txBody>
          <a:bodyPr/>
          <a:lstStyle/>
          <a:p>
            <a:r>
              <a:rPr lang="ar-DZ" b="1" dirty="0"/>
              <a:t>محتوى المادة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C872E-199A-461C-A6C4-D7772B37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78634"/>
            <a:ext cx="10363826" cy="4860849"/>
          </a:xfrm>
        </p:spPr>
        <p:txBody>
          <a:bodyPr>
            <a:noAutofit/>
          </a:bodyPr>
          <a:lstStyle/>
          <a:p>
            <a:pPr marL="457200" indent="-457200" algn="r" rtl="1">
              <a:lnSpc>
                <a:spcPct val="100000"/>
              </a:lnSpc>
              <a:buFont typeface="+mj-lt"/>
              <a:buAutoNum type="arabicPeriod"/>
            </a:pPr>
            <a:r>
              <a:rPr lang="ar-DZ" sz="2400" dirty="0"/>
              <a:t>مفهوم النماذج السكانية و استعمالاتها </a:t>
            </a:r>
          </a:p>
          <a:p>
            <a:pPr marL="457200" indent="-457200" algn="r" rtl="1">
              <a:lnSpc>
                <a:spcPct val="100000"/>
              </a:lnSpc>
              <a:buFont typeface="+mj-lt"/>
              <a:buAutoNum type="arabicPeriod"/>
            </a:pPr>
            <a:r>
              <a:rPr lang="ar-DZ" sz="2400" dirty="0"/>
              <a:t>النماذج السكانية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2-1- النموذج الاسي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2-2-النموذج اللوجيستي ( </a:t>
            </a:r>
            <a:r>
              <a:rPr lang="fr-FR" sz="2400" cap="none" dirty="0"/>
              <a:t>chaotique</a:t>
            </a:r>
            <a:r>
              <a:rPr lang="ar-DZ" sz="2400" dirty="0"/>
              <a:t>) و منحنى </a:t>
            </a:r>
            <a:r>
              <a:rPr lang="fr-FR" sz="2400" cap="none" dirty="0"/>
              <a:t>Feigenbaum</a:t>
            </a:r>
            <a:endParaRPr lang="ar-DZ" sz="2400" cap="none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2-3-قانون </a:t>
            </a:r>
            <a:r>
              <a:rPr lang="ar-DZ" sz="2400" dirty="0" err="1"/>
              <a:t>مالتوس</a:t>
            </a:r>
            <a:endParaRPr lang="ar-DZ" sz="2400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2-4-نموذج ليسلي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2-5-النموذج اللوجيستي ( </a:t>
            </a:r>
            <a:r>
              <a:rPr lang="fr-FR" sz="2400" cap="none" dirty="0" err="1"/>
              <a:t>Verlhust</a:t>
            </a:r>
            <a:r>
              <a:rPr lang="ar-DZ" sz="2400" dirty="0"/>
              <a:t>)</a:t>
            </a:r>
            <a:endParaRPr lang="fr-FR" sz="2400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fr-FR" sz="2400" dirty="0"/>
              <a:t> .3</a:t>
            </a:r>
            <a:r>
              <a:rPr lang="ar-DZ" sz="2400" dirty="0"/>
              <a:t>نماذج الزواجية و الخصوبة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4. نماذج الوفيات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dirty="0"/>
              <a:t>5. نماذج حركية السكان </a:t>
            </a:r>
            <a:endParaRPr lang="fr-FR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109616-630A-4CE8-AB83-287253C3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42403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53976-52EB-4F55-81D9-93FBAD87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8080"/>
          </a:xfrm>
        </p:spPr>
        <p:txBody>
          <a:bodyPr/>
          <a:lstStyle/>
          <a:p>
            <a:r>
              <a:rPr lang="ar-DZ" b="1" dirty="0"/>
              <a:t>طريقة التقييم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E6F9D-8FA8-4A96-9D86-78653E4CE5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6598"/>
            <a:ext cx="10363826" cy="400460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2800" dirty="0"/>
              <a:t>مراقبة مستمرة + امتحان </a:t>
            </a:r>
          </a:p>
          <a:p>
            <a:pPr marL="0" indent="0" algn="r" rtl="1">
              <a:buNone/>
            </a:pPr>
            <a:r>
              <a:rPr lang="ar-DZ" sz="2800" dirty="0"/>
              <a:t>بالنسبة للمراقبة المستمرة تشمل سلسلة تمارين وواجبات لتقييم المعارف و المهارات المكتسبة لدى الطالب  </a:t>
            </a:r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98B48A-8DC7-48BD-BBD6-55D2E28A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31407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3DD87-10A8-4E83-9DD2-28A1D0B9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1470"/>
          </a:xfrm>
        </p:spPr>
        <p:txBody>
          <a:bodyPr/>
          <a:lstStyle/>
          <a:p>
            <a:r>
              <a:rPr lang="ar-DZ" b="1" dirty="0"/>
              <a:t>قائمة المراجع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CCD7C-075C-469F-925E-4F21F71502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0837"/>
            <a:ext cx="10363826" cy="4462437"/>
          </a:xfrm>
        </p:spPr>
        <p:txBody>
          <a:bodyPr>
            <a:normAutofit fontScale="25000" lnSpcReduction="20000"/>
          </a:bodyPr>
          <a:lstStyle/>
          <a:p>
            <a:r>
              <a:rPr lang="fr-FR" dirty="0"/>
              <a:t> 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ourgeois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ichat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(J), (1994) , &lt;&lt; 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dynamique des population&gt;&gt;, Ined et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Puf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paris 1994</a:t>
            </a:r>
          </a:p>
          <a:p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ourgeois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Pichat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(J) et Taleb (Si-Ahmed), 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(1970), &lt;&lt;un taux d'accroissement nul pour les pays en voie de développement en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2000.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rève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realité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?&gt;&gt;, population, 5, pp. 957-974.</a:t>
            </a:r>
          </a:p>
          <a:p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Henry (L), (1957), &lt;&lt;Fécondité et famille. Modèles mathématiques (I)&gt;&gt;, Population, 3,    pp.413-444.</a:t>
            </a:r>
          </a:p>
          <a:p>
            <a:r>
              <a:rPr lang="fr-FR" sz="6600" dirty="0"/>
              <a:t> 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ourgeois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ichat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(J), (1994), &lt;&lt;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dynamique des populations&gt;&gt;,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ined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puf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paris 1994.</a:t>
            </a:r>
          </a:p>
          <a:p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Menken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(J-A), (1997), &lt;&lt;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actuelle des modèles démographiques&gt;&gt;, bulletin démographiques des nation unies,9,pp.23-35.</a:t>
            </a:r>
          </a:p>
          <a:p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Menken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Ansley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J.coale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Patrick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Heuveline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(1995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):&lt;&lt; modèles démographiques : les cinquante premières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annèes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population&gt;&gt; in : population, 50</a:t>
            </a:r>
            <a:r>
              <a:rPr lang="fr-FR" sz="6400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année, n6, 1995pp.1545-1564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oland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ressat</a:t>
            </a: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(1995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démographie mathématique. paris.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aidelf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279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p.paris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puf.série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&lt;&lt;travaux et document&gt;&gt; de 1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ined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cahier n133, 296 p.</a:t>
            </a:r>
          </a:p>
          <a:p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 Unies (1984) Manual </a:t>
            </a:r>
            <a:r>
              <a:rPr lang="fr-F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indirectes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destimation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démographiques. </a:t>
            </a:r>
            <a:r>
              <a:rPr lang="fr-FR" sz="6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fr-FR" sz="6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nations publication.</a:t>
            </a:r>
          </a:p>
          <a:p>
            <a:endParaRPr lang="fr-FR" sz="6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E57A91-AD5E-4672-9D2D-7E0962EB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33264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CB89A-20ED-4225-92C5-F2BC2BEA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DCAADD-9300-422A-B2AE-F7E45E88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004924-E678-4372-A861-0CEEC3D0E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ECD5B0-3F7F-4FC8-A6BA-39D6CFF1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Oan2.FSS.Master démographie sociale .  M2_S3_MOD.DEM.co/15</a:t>
            </a:r>
          </a:p>
        </p:txBody>
      </p:sp>
    </p:spTree>
    <p:extLst>
      <p:ext uri="{BB962C8B-B14F-4D97-AF65-F5344CB8AC3E}">
        <p14:creationId xmlns:p14="http://schemas.microsoft.com/office/powerpoint/2010/main" val="1716586657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44</TotalTime>
  <Words>548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Simplified Arabic</vt:lpstr>
      <vt:lpstr>Times New Roman</vt:lpstr>
      <vt:lpstr>Tw Cen MT</vt:lpstr>
      <vt:lpstr>Ronds dans l’eau</vt:lpstr>
      <vt:lpstr>جامعة و هران2- كلية العلوم الاجتماعية – شعبة علم السكان  مادة النماذج السكانية </vt:lpstr>
      <vt:lpstr>تقديم المادة </vt:lpstr>
      <vt:lpstr>اهداف المادة </vt:lpstr>
      <vt:lpstr>المعارف المسبقة المطلوبة </vt:lpstr>
      <vt:lpstr>محتوى المادة </vt:lpstr>
      <vt:lpstr>طريقة التقييم </vt:lpstr>
      <vt:lpstr>قائمة المراجع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8</cp:revision>
  <dcterms:created xsi:type="dcterms:W3CDTF">2020-11-23T15:51:49Z</dcterms:created>
  <dcterms:modified xsi:type="dcterms:W3CDTF">2020-12-12T18:12:25Z</dcterms:modified>
</cp:coreProperties>
</file>