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694AB81-F8CF-4EC5-9F2F-333CCCE54A0F}" type="doc">
      <dgm:prSet loTypeId="urn:microsoft.com/office/officeart/2005/8/layout/cycle6" loCatId="cycle" qsTypeId="urn:microsoft.com/office/officeart/2005/8/quickstyle/3d8" qsCatId="3D" csTypeId="urn:microsoft.com/office/officeart/2005/8/colors/colorful3" csCatId="colorful" phldr="1"/>
      <dgm:spPr/>
      <dgm:t>
        <a:bodyPr/>
        <a:lstStyle/>
        <a:p>
          <a:endParaRPr lang="fr-FR"/>
        </a:p>
      </dgm:t>
    </dgm:pt>
    <dgm:pt modelId="{0E9BA90E-25E4-4FC5-8192-94EFB01A47AD}">
      <dgm:prSet phldrT="[Texte]"/>
      <dgm:spPr/>
      <dgm:t>
        <a:bodyPr/>
        <a:lstStyle/>
        <a:p>
          <a:r>
            <a:rPr lang="ar-DZ" b="1" dirty="0" smtClean="0">
              <a:solidFill>
                <a:schemeClr val="tx1"/>
              </a:solidFill>
            </a:rPr>
            <a:t>شاملة</a:t>
          </a:r>
          <a:endParaRPr lang="fr-FR" b="1" dirty="0">
            <a:solidFill>
              <a:schemeClr val="tx1"/>
            </a:solidFill>
          </a:endParaRPr>
        </a:p>
      </dgm:t>
    </dgm:pt>
    <dgm:pt modelId="{A5A82994-8A55-4FCA-9772-B6BDC6EAAFF5}" type="parTrans" cxnId="{E4D8B7EB-89C7-48CD-9AC8-56591E8C4A0E}">
      <dgm:prSet/>
      <dgm:spPr/>
      <dgm:t>
        <a:bodyPr/>
        <a:lstStyle/>
        <a:p>
          <a:endParaRPr lang="fr-FR"/>
        </a:p>
      </dgm:t>
    </dgm:pt>
    <dgm:pt modelId="{B2282136-041D-45B4-9ED0-86975C6F6C2B}" type="sibTrans" cxnId="{E4D8B7EB-89C7-48CD-9AC8-56591E8C4A0E}">
      <dgm:prSet/>
      <dgm:spPr/>
      <dgm:t>
        <a:bodyPr/>
        <a:lstStyle/>
        <a:p>
          <a:endParaRPr lang="fr-FR"/>
        </a:p>
      </dgm:t>
    </dgm:pt>
    <dgm:pt modelId="{9F873ED6-DF16-43AA-AD58-586D30B74C72}">
      <dgm:prSet phldrT="[Texte]"/>
      <dgm:spPr/>
      <dgm:t>
        <a:bodyPr/>
        <a:lstStyle/>
        <a:p>
          <a:r>
            <a:rPr lang="ar-DZ" b="1" dirty="0" smtClean="0">
              <a:solidFill>
                <a:schemeClr val="tx1"/>
              </a:solidFill>
            </a:rPr>
            <a:t>عامة ومجردة</a:t>
          </a:r>
          <a:endParaRPr lang="fr-FR" b="1" dirty="0">
            <a:solidFill>
              <a:schemeClr val="tx1"/>
            </a:solidFill>
          </a:endParaRPr>
        </a:p>
      </dgm:t>
    </dgm:pt>
    <dgm:pt modelId="{4D533FE2-4858-43E8-91E1-0586E77D3220}" type="parTrans" cxnId="{D5CC5EE3-EB2D-43C9-BD06-FE57471C63F0}">
      <dgm:prSet/>
      <dgm:spPr/>
      <dgm:t>
        <a:bodyPr/>
        <a:lstStyle/>
        <a:p>
          <a:endParaRPr lang="fr-FR"/>
        </a:p>
      </dgm:t>
    </dgm:pt>
    <dgm:pt modelId="{86A4377F-C873-4785-942D-88CB40D79910}" type="sibTrans" cxnId="{D5CC5EE3-EB2D-43C9-BD06-FE57471C63F0}">
      <dgm:prSet/>
      <dgm:spPr/>
      <dgm:t>
        <a:bodyPr/>
        <a:lstStyle/>
        <a:p>
          <a:endParaRPr lang="fr-FR"/>
        </a:p>
      </dgm:t>
    </dgm:pt>
    <dgm:pt modelId="{921956EE-6DC7-430F-94E4-5B59497020C0}">
      <dgm:prSet phldrT="[Texte]"/>
      <dgm:spPr/>
      <dgm:t>
        <a:bodyPr/>
        <a:lstStyle/>
        <a:p>
          <a:r>
            <a:rPr lang="ar-DZ" b="1" dirty="0" smtClean="0">
              <a:solidFill>
                <a:schemeClr val="tx1"/>
              </a:solidFill>
            </a:rPr>
            <a:t>قابلة للتحديث والتطوير</a:t>
          </a:r>
          <a:endParaRPr lang="fr-FR" b="1" dirty="0">
            <a:solidFill>
              <a:schemeClr val="tx1"/>
            </a:solidFill>
          </a:endParaRPr>
        </a:p>
      </dgm:t>
    </dgm:pt>
    <dgm:pt modelId="{DA8C12AC-4C30-4996-9085-E3C7ED0B6711}" type="parTrans" cxnId="{FC56C274-C01B-43AC-9C47-BD9898C0E9FC}">
      <dgm:prSet/>
      <dgm:spPr/>
      <dgm:t>
        <a:bodyPr/>
        <a:lstStyle/>
        <a:p>
          <a:endParaRPr lang="fr-FR"/>
        </a:p>
      </dgm:t>
    </dgm:pt>
    <dgm:pt modelId="{0490C795-7AC1-42C3-A729-63C8F78ED519}" type="sibTrans" cxnId="{FC56C274-C01B-43AC-9C47-BD9898C0E9FC}">
      <dgm:prSet/>
      <dgm:spPr/>
      <dgm:t>
        <a:bodyPr/>
        <a:lstStyle/>
        <a:p>
          <a:endParaRPr lang="fr-FR"/>
        </a:p>
      </dgm:t>
    </dgm:pt>
    <dgm:pt modelId="{1424494B-D92C-4404-A962-56F3B00C3190}">
      <dgm:prSet phldrT="[Texte]"/>
      <dgm:spPr/>
      <dgm:t>
        <a:bodyPr/>
        <a:lstStyle/>
        <a:p>
          <a:r>
            <a:rPr lang="ar-DZ" b="1" dirty="0" smtClean="0">
              <a:solidFill>
                <a:schemeClr val="tx1"/>
              </a:solidFill>
            </a:rPr>
            <a:t>غير قابلة للتنازل</a:t>
          </a:r>
          <a:endParaRPr lang="fr-FR" b="1" dirty="0">
            <a:solidFill>
              <a:schemeClr val="tx1"/>
            </a:solidFill>
          </a:endParaRPr>
        </a:p>
      </dgm:t>
    </dgm:pt>
    <dgm:pt modelId="{42872179-1197-43E3-AC97-0835547052B6}" type="parTrans" cxnId="{6E99E468-9A47-4FB7-85EC-432A2AF40F58}">
      <dgm:prSet/>
      <dgm:spPr/>
      <dgm:t>
        <a:bodyPr/>
        <a:lstStyle/>
        <a:p>
          <a:endParaRPr lang="fr-FR"/>
        </a:p>
      </dgm:t>
    </dgm:pt>
    <dgm:pt modelId="{D6E3568F-406B-4654-88AB-FFF8927CB330}" type="sibTrans" cxnId="{6E99E468-9A47-4FB7-85EC-432A2AF40F58}">
      <dgm:prSet/>
      <dgm:spPr/>
      <dgm:t>
        <a:bodyPr/>
        <a:lstStyle/>
        <a:p>
          <a:endParaRPr lang="fr-FR"/>
        </a:p>
      </dgm:t>
    </dgm:pt>
    <dgm:pt modelId="{538B17E6-66D6-4656-BFFD-0132647031E3}">
      <dgm:prSet phldrT="[Texte]"/>
      <dgm:spPr/>
      <dgm:t>
        <a:bodyPr/>
        <a:lstStyle/>
        <a:p>
          <a:r>
            <a:rPr lang="ar-DZ" b="1" dirty="0" smtClean="0">
              <a:solidFill>
                <a:schemeClr val="tx1"/>
              </a:solidFill>
            </a:rPr>
            <a:t>متشابكة ومتداخلة</a:t>
          </a:r>
          <a:endParaRPr lang="fr-FR" b="1" dirty="0">
            <a:solidFill>
              <a:schemeClr val="tx1"/>
            </a:solidFill>
          </a:endParaRPr>
        </a:p>
      </dgm:t>
    </dgm:pt>
    <dgm:pt modelId="{505A1E14-AD7F-4FF7-82C6-87F28A68553C}" type="parTrans" cxnId="{E7790264-E181-4620-9407-97404A7D65DF}">
      <dgm:prSet/>
      <dgm:spPr/>
      <dgm:t>
        <a:bodyPr/>
        <a:lstStyle/>
        <a:p>
          <a:endParaRPr lang="fr-FR"/>
        </a:p>
      </dgm:t>
    </dgm:pt>
    <dgm:pt modelId="{B18C4F4A-26F2-4CE8-A5E5-0A543E713484}" type="sibTrans" cxnId="{E7790264-E181-4620-9407-97404A7D65DF}">
      <dgm:prSet/>
      <dgm:spPr/>
      <dgm:t>
        <a:bodyPr/>
        <a:lstStyle/>
        <a:p>
          <a:endParaRPr lang="fr-FR"/>
        </a:p>
      </dgm:t>
    </dgm:pt>
    <dgm:pt modelId="{05DDC49C-F5FA-476D-83F4-25C993C063FD}">
      <dgm:prSet phldrT="[Texte]"/>
      <dgm:spPr/>
      <dgm:t>
        <a:bodyPr/>
        <a:lstStyle/>
        <a:p>
          <a:r>
            <a:rPr lang="ar-DZ" b="1" dirty="0" smtClean="0">
              <a:solidFill>
                <a:schemeClr val="tx1"/>
              </a:solidFill>
            </a:rPr>
            <a:t>نسبية</a:t>
          </a:r>
          <a:endParaRPr lang="fr-FR" b="1" dirty="0">
            <a:solidFill>
              <a:schemeClr val="tx1"/>
            </a:solidFill>
          </a:endParaRPr>
        </a:p>
      </dgm:t>
    </dgm:pt>
    <dgm:pt modelId="{F453C8B1-33F2-491F-91AE-0EDC721753AD}" type="parTrans" cxnId="{42C9D36A-703D-4C9C-AACD-0B275415DEBB}">
      <dgm:prSet/>
      <dgm:spPr/>
      <dgm:t>
        <a:bodyPr/>
        <a:lstStyle/>
        <a:p>
          <a:endParaRPr lang="fr-FR"/>
        </a:p>
      </dgm:t>
    </dgm:pt>
    <dgm:pt modelId="{87F6D36F-EDC6-4FBC-BF69-7AA1F803CC36}" type="sibTrans" cxnId="{42C9D36A-703D-4C9C-AACD-0B275415DEBB}">
      <dgm:prSet/>
      <dgm:spPr/>
      <dgm:t>
        <a:bodyPr/>
        <a:lstStyle/>
        <a:p>
          <a:endParaRPr lang="fr-FR"/>
        </a:p>
      </dgm:t>
    </dgm:pt>
    <dgm:pt modelId="{D7108C59-D5F7-46CF-AB72-D648FA5E1702}" type="pres">
      <dgm:prSet presAssocID="{8694AB81-F8CF-4EC5-9F2F-333CCCE54A0F}" presName="cycle" presStyleCnt="0">
        <dgm:presLayoutVars>
          <dgm:dir/>
          <dgm:resizeHandles val="exact"/>
        </dgm:presLayoutVars>
      </dgm:prSet>
      <dgm:spPr/>
    </dgm:pt>
    <dgm:pt modelId="{DE91A628-181E-4FD8-81FD-26481BD10F7C}" type="pres">
      <dgm:prSet presAssocID="{0E9BA90E-25E4-4FC5-8192-94EFB01A47AD}" presName="node" presStyleLbl="node1" presStyleIdx="0" presStyleCnt="6">
        <dgm:presLayoutVars>
          <dgm:bulletEnabled val="1"/>
        </dgm:presLayoutVars>
      </dgm:prSet>
      <dgm:spPr/>
    </dgm:pt>
    <dgm:pt modelId="{0C43DB16-1407-434E-A005-79ECA41B101B}" type="pres">
      <dgm:prSet presAssocID="{0E9BA90E-25E4-4FC5-8192-94EFB01A47AD}" presName="spNode" presStyleCnt="0"/>
      <dgm:spPr/>
    </dgm:pt>
    <dgm:pt modelId="{EB8506B4-6E75-4CAB-911F-2A46B9C43FDF}" type="pres">
      <dgm:prSet presAssocID="{B2282136-041D-45B4-9ED0-86975C6F6C2B}" presName="sibTrans" presStyleLbl="sibTrans1D1" presStyleIdx="0" presStyleCnt="6"/>
      <dgm:spPr/>
    </dgm:pt>
    <dgm:pt modelId="{15F41434-E8DE-4B58-A05B-B5A8FA369D2B}" type="pres">
      <dgm:prSet presAssocID="{9F873ED6-DF16-43AA-AD58-586D30B74C72}" presName="node" presStyleLbl="node1" presStyleIdx="1" presStyleCnt="6">
        <dgm:presLayoutVars>
          <dgm:bulletEnabled val="1"/>
        </dgm:presLayoutVars>
      </dgm:prSet>
      <dgm:spPr/>
    </dgm:pt>
    <dgm:pt modelId="{1E6ED521-4015-4A2C-9A79-84432937ECF2}" type="pres">
      <dgm:prSet presAssocID="{9F873ED6-DF16-43AA-AD58-586D30B74C72}" presName="spNode" presStyleCnt="0"/>
      <dgm:spPr/>
    </dgm:pt>
    <dgm:pt modelId="{F8FE7D95-FB79-41E5-ACCE-DF5D4CC4A5AF}" type="pres">
      <dgm:prSet presAssocID="{86A4377F-C873-4785-942D-88CB40D79910}" presName="sibTrans" presStyleLbl="sibTrans1D1" presStyleIdx="1" presStyleCnt="6"/>
      <dgm:spPr/>
    </dgm:pt>
    <dgm:pt modelId="{A853BC20-EA8C-4B40-B1C8-2021F07C7584}" type="pres">
      <dgm:prSet presAssocID="{921956EE-6DC7-430F-94E4-5B59497020C0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1A29F3F-8831-48E1-BAD7-7AC3F7CFF421}" type="pres">
      <dgm:prSet presAssocID="{921956EE-6DC7-430F-94E4-5B59497020C0}" presName="spNode" presStyleCnt="0"/>
      <dgm:spPr/>
    </dgm:pt>
    <dgm:pt modelId="{79F3456B-D2AF-4688-BC27-CFAFA18E5FB9}" type="pres">
      <dgm:prSet presAssocID="{0490C795-7AC1-42C3-A729-63C8F78ED519}" presName="sibTrans" presStyleLbl="sibTrans1D1" presStyleIdx="2" presStyleCnt="6"/>
      <dgm:spPr/>
    </dgm:pt>
    <dgm:pt modelId="{CE611F9B-39E5-45B6-9710-1922B9182EE6}" type="pres">
      <dgm:prSet presAssocID="{1424494B-D92C-4404-A962-56F3B00C3190}" presName="node" presStyleLbl="node1" presStyleIdx="3" presStyleCnt="6">
        <dgm:presLayoutVars>
          <dgm:bulletEnabled val="1"/>
        </dgm:presLayoutVars>
      </dgm:prSet>
      <dgm:spPr/>
    </dgm:pt>
    <dgm:pt modelId="{37BC4A1B-7E5D-4B2B-A4EF-A28D98356546}" type="pres">
      <dgm:prSet presAssocID="{1424494B-D92C-4404-A962-56F3B00C3190}" presName="spNode" presStyleCnt="0"/>
      <dgm:spPr/>
    </dgm:pt>
    <dgm:pt modelId="{DC7FC9D5-0FFA-4736-A69F-EBF509E2F61C}" type="pres">
      <dgm:prSet presAssocID="{D6E3568F-406B-4654-88AB-FFF8927CB330}" presName="sibTrans" presStyleLbl="sibTrans1D1" presStyleIdx="3" presStyleCnt="6"/>
      <dgm:spPr/>
    </dgm:pt>
    <dgm:pt modelId="{F1CBCC3E-8049-4E29-8F23-EAEBD3232DE8}" type="pres">
      <dgm:prSet presAssocID="{05DDC49C-F5FA-476D-83F4-25C993C063FD}" presName="node" presStyleLbl="node1" presStyleIdx="4" presStyleCnt="6">
        <dgm:presLayoutVars>
          <dgm:bulletEnabled val="1"/>
        </dgm:presLayoutVars>
      </dgm:prSet>
      <dgm:spPr/>
    </dgm:pt>
    <dgm:pt modelId="{FF9951B8-3038-4BA9-92DB-3A22B2E8368F}" type="pres">
      <dgm:prSet presAssocID="{05DDC49C-F5FA-476D-83F4-25C993C063FD}" presName="spNode" presStyleCnt="0"/>
      <dgm:spPr/>
    </dgm:pt>
    <dgm:pt modelId="{F44AC830-8E09-4787-AC68-019DE1A6986E}" type="pres">
      <dgm:prSet presAssocID="{87F6D36F-EDC6-4FBC-BF69-7AA1F803CC36}" presName="sibTrans" presStyleLbl="sibTrans1D1" presStyleIdx="4" presStyleCnt="6"/>
      <dgm:spPr/>
    </dgm:pt>
    <dgm:pt modelId="{2ABBF187-7072-44CD-ACA0-71B65B76D828}" type="pres">
      <dgm:prSet presAssocID="{538B17E6-66D6-4656-BFFD-0132647031E3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399931B-8933-45B8-B489-1E608E1655C6}" type="pres">
      <dgm:prSet presAssocID="{538B17E6-66D6-4656-BFFD-0132647031E3}" presName="spNode" presStyleCnt="0"/>
      <dgm:spPr/>
    </dgm:pt>
    <dgm:pt modelId="{38BC2060-1258-45AE-9B6B-72CE4F349D69}" type="pres">
      <dgm:prSet presAssocID="{B18C4F4A-26F2-4CE8-A5E5-0A543E713484}" presName="sibTrans" presStyleLbl="sibTrans1D1" presStyleIdx="5" presStyleCnt="6"/>
      <dgm:spPr/>
    </dgm:pt>
  </dgm:ptLst>
  <dgm:cxnLst>
    <dgm:cxn modelId="{42C9D36A-703D-4C9C-AACD-0B275415DEBB}" srcId="{8694AB81-F8CF-4EC5-9F2F-333CCCE54A0F}" destId="{05DDC49C-F5FA-476D-83F4-25C993C063FD}" srcOrd="4" destOrd="0" parTransId="{F453C8B1-33F2-491F-91AE-0EDC721753AD}" sibTransId="{87F6D36F-EDC6-4FBC-BF69-7AA1F803CC36}"/>
    <dgm:cxn modelId="{1F341366-9200-4105-9C38-511B79422D9A}" type="presOf" srcId="{05DDC49C-F5FA-476D-83F4-25C993C063FD}" destId="{F1CBCC3E-8049-4E29-8F23-EAEBD3232DE8}" srcOrd="0" destOrd="0" presId="urn:microsoft.com/office/officeart/2005/8/layout/cycle6"/>
    <dgm:cxn modelId="{58B6ECB0-A7B0-4B23-BFA3-BABD0B259153}" type="presOf" srcId="{8694AB81-F8CF-4EC5-9F2F-333CCCE54A0F}" destId="{D7108C59-D5F7-46CF-AB72-D648FA5E1702}" srcOrd="0" destOrd="0" presId="urn:microsoft.com/office/officeart/2005/8/layout/cycle6"/>
    <dgm:cxn modelId="{FC14DD56-9F60-46A4-96FA-35C5F58874F8}" type="presOf" srcId="{87F6D36F-EDC6-4FBC-BF69-7AA1F803CC36}" destId="{F44AC830-8E09-4787-AC68-019DE1A6986E}" srcOrd="0" destOrd="0" presId="urn:microsoft.com/office/officeart/2005/8/layout/cycle6"/>
    <dgm:cxn modelId="{D5CC5EE3-EB2D-43C9-BD06-FE57471C63F0}" srcId="{8694AB81-F8CF-4EC5-9F2F-333CCCE54A0F}" destId="{9F873ED6-DF16-43AA-AD58-586D30B74C72}" srcOrd="1" destOrd="0" parTransId="{4D533FE2-4858-43E8-91E1-0586E77D3220}" sibTransId="{86A4377F-C873-4785-942D-88CB40D79910}"/>
    <dgm:cxn modelId="{7BB498CF-9F48-476F-9CE3-E7AE12E55E10}" type="presOf" srcId="{921956EE-6DC7-430F-94E4-5B59497020C0}" destId="{A853BC20-EA8C-4B40-B1C8-2021F07C7584}" srcOrd="0" destOrd="0" presId="urn:microsoft.com/office/officeart/2005/8/layout/cycle6"/>
    <dgm:cxn modelId="{C0F8143C-10B2-47F4-9AB6-C3E8997B3C8E}" type="presOf" srcId="{0E9BA90E-25E4-4FC5-8192-94EFB01A47AD}" destId="{DE91A628-181E-4FD8-81FD-26481BD10F7C}" srcOrd="0" destOrd="0" presId="urn:microsoft.com/office/officeart/2005/8/layout/cycle6"/>
    <dgm:cxn modelId="{AC8DC793-0E55-4CCE-85D3-7A401FE3DECF}" type="presOf" srcId="{B2282136-041D-45B4-9ED0-86975C6F6C2B}" destId="{EB8506B4-6E75-4CAB-911F-2A46B9C43FDF}" srcOrd="0" destOrd="0" presId="urn:microsoft.com/office/officeart/2005/8/layout/cycle6"/>
    <dgm:cxn modelId="{E4D8B7EB-89C7-48CD-9AC8-56591E8C4A0E}" srcId="{8694AB81-F8CF-4EC5-9F2F-333CCCE54A0F}" destId="{0E9BA90E-25E4-4FC5-8192-94EFB01A47AD}" srcOrd="0" destOrd="0" parTransId="{A5A82994-8A55-4FCA-9772-B6BDC6EAAFF5}" sibTransId="{B2282136-041D-45B4-9ED0-86975C6F6C2B}"/>
    <dgm:cxn modelId="{E7790264-E181-4620-9407-97404A7D65DF}" srcId="{8694AB81-F8CF-4EC5-9F2F-333CCCE54A0F}" destId="{538B17E6-66D6-4656-BFFD-0132647031E3}" srcOrd="5" destOrd="0" parTransId="{505A1E14-AD7F-4FF7-82C6-87F28A68553C}" sibTransId="{B18C4F4A-26F2-4CE8-A5E5-0A543E713484}"/>
    <dgm:cxn modelId="{AF52187F-1439-4C4E-AB49-13D53FACC12B}" type="presOf" srcId="{D6E3568F-406B-4654-88AB-FFF8927CB330}" destId="{DC7FC9D5-0FFA-4736-A69F-EBF509E2F61C}" srcOrd="0" destOrd="0" presId="urn:microsoft.com/office/officeart/2005/8/layout/cycle6"/>
    <dgm:cxn modelId="{FC56C274-C01B-43AC-9C47-BD9898C0E9FC}" srcId="{8694AB81-F8CF-4EC5-9F2F-333CCCE54A0F}" destId="{921956EE-6DC7-430F-94E4-5B59497020C0}" srcOrd="2" destOrd="0" parTransId="{DA8C12AC-4C30-4996-9085-E3C7ED0B6711}" sibTransId="{0490C795-7AC1-42C3-A729-63C8F78ED519}"/>
    <dgm:cxn modelId="{6E99E468-9A47-4FB7-85EC-432A2AF40F58}" srcId="{8694AB81-F8CF-4EC5-9F2F-333CCCE54A0F}" destId="{1424494B-D92C-4404-A962-56F3B00C3190}" srcOrd="3" destOrd="0" parTransId="{42872179-1197-43E3-AC97-0835547052B6}" sibTransId="{D6E3568F-406B-4654-88AB-FFF8927CB330}"/>
    <dgm:cxn modelId="{D449A8E5-B9AD-4F0B-B525-FC65C5E037F2}" type="presOf" srcId="{B18C4F4A-26F2-4CE8-A5E5-0A543E713484}" destId="{38BC2060-1258-45AE-9B6B-72CE4F349D69}" srcOrd="0" destOrd="0" presId="urn:microsoft.com/office/officeart/2005/8/layout/cycle6"/>
    <dgm:cxn modelId="{51825EF1-6214-468E-AA98-0EBA6B86AF7F}" type="presOf" srcId="{0490C795-7AC1-42C3-A729-63C8F78ED519}" destId="{79F3456B-D2AF-4688-BC27-CFAFA18E5FB9}" srcOrd="0" destOrd="0" presId="urn:microsoft.com/office/officeart/2005/8/layout/cycle6"/>
    <dgm:cxn modelId="{4A557AE3-115F-48A0-B24E-65AD846AE030}" type="presOf" srcId="{538B17E6-66D6-4656-BFFD-0132647031E3}" destId="{2ABBF187-7072-44CD-ACA0-71B65B76D828}" srcOrd="0" destOrd="0" presId="urn:microsoft.com/office/officeart/2005/8/layout/cycle6"/>
    <dgm:cxn modelId="{6FAD5FAD-CA0A-41AF-BE3F-B97176912408}" type="presOf" srcId="{9F873ED6-DF16-43AA-AD58-586D30B74C72}" destId="{15F41434-E8DE-4B58-A05B-B5A8FA369D2B}" srcOrd="0" destOrd="0" presId="urn:microsoft.com/office/officeart/2005/8/layout/cycle6"/>
    <dgm:cxn modelId="{F25D0ED1-D16B-452C-A3BD-A312CCAF335B}" type="presOf" srcId="{1424494B-D92C-4404-A962-56F3B00C3190}" destId="{CE611F9B-39E5-45B6-9710-1922B9182EE6}" srcOrd="0" destOrd="0" presId="urn:microsoft.com/office/officeart/2005/8/layout/cycle6"/>
    <dgm:cxn modelId="{503105F3-274C-4030-BFFD-7E58DD554DFF}" type="presOf" srcId="{86A4377F-C873-4785-942D-88CB40D79910}" destId="{F8FE7D95-FB79-41E5-ACCE-DF5D4CC4A5AF}" srcOrd="0" destOrd="0" presId="urn:microsoft.com/office/officeart/2005/8/layout/cycle6"/>
    <dgm:cxn modelId="{B4FA3F95-DF16-4F6B-9333-DD90779236A3}" type="presParOf" srcId="{D7108C59-D5F7-46CF-AB72-D648FA5E1702}" destId="{DE91A628-181E-4FD8-81FD-26481BD10F7C}" srcOrd="0" destOrd="0" presId="urn:microsoft.com/office/officeart/2005/8/layout/cycle6"/>
    <dgm:cxn modelId="{BAD06158-B6C1-475C-8527-463096A85BD0}" type="presParOf" srcId="{D7108C59-D5F7-46CF-AB72-D648FA5E1702}" destId="{0C43DB16-1407-434E-A005-79ECA41B101B}" srcOrd="1" destOrd="0" presId="urn:microsoft.com/office/officeart/2005/8/layout/cycle6"/>
    <dgm:cxn modelId="{0BD4C81A-2C4F-4849-AF39-9393F5CB78B0}" type="presParOf" srcId="{D7108C59-D5F7-46CF-AB72-D648FA5E1702}" destId="{EB8506B4-6E75-4CAB-911F-2A46B9C43FDF}" srcOrd="2" destOrd="0" presId="urn:microsoft.com/office/officeart/2005/8/layout/cycle6"/>
    <dgm:cxn modelId="{1ACD29DF-7732-46CE-A809-012CA18E86A8}" type="presParOf" srcId="{D7108C59-D5F7-46CF-AB72-D648FA5E1702}" destId="{15F41434-E8DE-4B58-A05B-B5A8FA369D2B}" srcOrd="3" destOrd="0" presId="urn:microsoft.com/office/officeart/2005/8/layout/cycle6"/>
    <dgm:cxn modelId="{36AF0AF6-F323-4BDB-A5BF-46F252555AC1}" type="presParOf" srcId="{D7108C59-D5F7-46CF-AB72-D648FA5E1702}" destId="{1E6ED521-4015-4A2C-9A79-84432937ECF2}" srcOrd="4" destOrd="0" presId="urn:microsoft.com/office/officeart/2005/8/layout/cycle6"/>
    <dgm:cxn modelId="{D9E3C718-89D8-4096-A645-35D067CA5825}" type="presParOf" srcId="{D7108C59-D5F7-46CF-AB72-D648FA5E1702}" destId="{F8FE7D95-FB79-41E5-ACCE-DF5D4CC4A5AF}" srcOrd="5" destOrd="0" presId="urn:microsoft.com/office/officeart/2005/8/layout/cycle6"/>
    <dgm:cxn modelId="{0C248680-03F7-4F16-874E-546BF347C00E}" type="presParOf" srcId="{D7108C59-D5F7-46CF-AB72-D648FA5E1702}" destId="{A853BC20-EA8C-4B40-B1C8-2021F07C7584}" srcOrd="6" destOrd="0" presId="urn:microsoft.com/office/officeart/2005/8/layout/cycle6"/>
    <dgm:cxn modelId="{5EBA5966-04D2-4244-8091-CBF4C76915F1}" type="presParOf" srcId="{D7108C59-D5F7-46CF-AB72-D648FA5E1702}" destId="{C1A29F3F-8831-48E1-BAD7-7AC3F7CFF421}" srcOrd="7" destOrd="0" presId="urn:microsoft.com/office/officeart/2005/8/layout/cycle6"/>
    <dgm:cxn modelId="{169526BA-CC5B-4FCD-ADB1-D015CE2EC446}" type="presParOf" srcId="{D7108C59-D5F7-46CF-AB72-D648FA5E1702}" destId="{79F3456B-D2AF-4688-BC27-CFAFA18E5FB9}" srcOrd="8" destOrd="0" presId="urn:microsoft.com/office/officeart/2005/8/layout/cycle6"/>
    <dgm:cxn modelId="{0ABE0A6A-AB38-40CE-B789-245F7A1A9CDF}" type="presParOf" srcId="{D7108C59-D5F7-46CF-AB72-D648FA5E1702}" destId="{CE611F9B-39E5-45B6-9710-1922B9182EE6}" srcOrd="9" destOrd="0" presId="urn:microsoft.com/office/officeart/2005/8/layout/cycle6"/>
    <dgm:cxn modelId="{A07F57FC-842A-49CA-B2FE-61108DD1694A}" type="presParOf" srcId="{D7108C59-D5F7-46CF-AB72-D648FA5E1702}" destId="{37BC4A1B-7E5D-4B2B-A4EF-A28D98356546}" srcOrd="10" destOrd="0" presId="urn:microsoft.com/office/officeart/2005/8/layout/cycle6"/>
    <dgm:cxn modelId="{8DA52250-4EF7-424D-B448-DBE2F3A85F83}" type="presParOf" srcId="{D7108C59-D5F7-46CF-AB72-D648FA5E1702}" destId="{DC7FC9D5-0FFA-4736-A69F-EBF509E2F61C}" srcOrd="11" destOrd="0" presId="urn:microsoft.com/office/officeart/2005/8/layout/cycle6"/>
    <dgm:cxn modelId="{76500C8D-B8BF-461C-A6A4-0763F86B068F}" type="presParOf" srcId="{D7108C59-D5F7-46CF-AB72-D648FA5E1702}" destId="{F1CBCC3E-8049-4E29-8F23-EAEBD3232DE8}" srcOrd="12" destOrd="0" presId="urn:microsoft.com/office/officeart/2005/8/layout/cycle6"/>
    <dgm:cxn modelId="{684C4426-B880-426B-9A48-EF86FCBF2266}" type="presParOf" srcId="{D7108C59-D5F7-46CF-AB72-D648FA5E1702}" destId="{FF9951B8-3038-4BA9-92DB-3A22B2E8368F}" srcOrd="13" destOrd="0" presId="urn:microsoft.com/office/officeart/2005/8/layout/cycle6"/>
    <dgm:cxn modelId="{CC3DBBAD-85FF-4206-87B8-C4BDFA3DE1E7}" type="presParOf" srcId="{D7108C59-D5F7-46CF-AB72-D648FA5E1702}" destId="{F44AC830-8E09-4787-AC68-019DE1A6986E}" srcOrd="14" destOrd="0" presId="urn:microsoft.com/office/officeart/2005/8/layout/cycle6"/>
    <dgm:cxn modelId="{1B5D034B-A87D-411E-88FF-23670C2EA273}" type="presParOf" srcId="{D7108C59-D5F7-46CF-AB72-D648FA5E1702}" destId="{2ABBF187-7072-44CD-ACA0-71B65B76D828}" srcOrd="15" destOrd="0" presId="urn:microsoft.com/office/officeart/2005/8/layout/cycle6"/>
    <dgm:cxn modelId="{A24129BA-7BA1-46D4-BC78-C081C200C5EC}" type="presParOf" srcId="{D7108C59-D5F7-46CF-AB72-D648FA5E1702}" destId="{B399931B-8933-45B8-B489-1E608E1655C6}" srcOrd="16" destOrd="0" presId="urn:microsoft.com/office/officeart/2005/8/layout/cycle6"/>
    <dgm:cxn modelId="{CC56AAF0-4CC8-4BA9-8A00-320393D35D5E}" type="presParOf" srcId="{D7108C59-D5F7-46CF-AB72-D648FA5E1702}" destId="{38BC2060-1258-45AE-9B6B-72CE4F349D69}" srcOrd="17" destOrd="0" presId="urn:microsoft.com/office/officeart/2005/8/layout/cycle6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ctangle à coins arrondis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A48E8-FCE1-4D24-AAF6-E5381C871A7F}" type="datetimeFigureOut">
              <a:rPr lang="fr-FR" smtClean="0"/>
              <a:t>17/12/2020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92A66C3D-354B-46F3-8935-0F0F2C6A458A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A48E8-FCE1-4D24-AAF6-E5381C871A7F}" type="datetimeFigureOut">
              <a:rPr lang="fr-FR" smtClean="0"/>
              <a:t>17/12/2020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66C3D-354B-46F3-8935-0F0F2C6A458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A48E8-FCE1-4D24-AAF6-E5381C871A7F}" type="datetimeFigureOut">
              <a:rPr lang="fr-FR" smtClean="0"/>
              <a:t>17/12/2020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66C3D-354B-46F3-8935-0F0F2C6A458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A48E8-FCE1-4D24-AAF6-E5381C871A7F}" type="datetimeFigureOut">
              <a:rPr lang="fr-FR" smtClean="0"/>
              <a:t>17/12/2020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66C3D-354B-46F3-8935-0F0F2C6A458A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ctangle à coins arrondis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A48E8-FCE1-4D24-AAF6-E5381C871A7F}" type="datetimeFigureOut">
              <a:rPr lang="fr-FR" smtClean="0"/>
              <a:t>17/12/2020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fr-FR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2A66C3D-354B-46F3-8935-0F0F2C6A458A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A48E8-FCE1-4D24-AAF6-E5381C871A7F}" type="datetimeFigureOut">
              <a:rPr lang="fr-FR" smtClean="0"/>
              <a:t>17/12/2020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66C3D-354B-46F3-8935-0F0F2C6A458A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A48E8-FCE1-4D24-AAF6-E5381C871A7F}" type="datetimeFigureOut">
              <a:rPr lang="fr-FR" smtClean="0"/>
              <a:t>17/12/2020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66C3D-354B-46F3-8935-0F0F2C6A458A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A48E8-FCE1-4D24-AAF6-E5381C871A7F}" type="datetimeFigureOut">
              <a:rPr lang="fr-FR" smtClean="0"/>
              <a:t>17/12/2020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66C3D-354B-46F3-8935-0F0F2C6A458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A48E8-FCE1-4D24-AAF6-E5381C871A7F}" type="datetimeFigureOut">
              <a:rPr lang="fr-FR" smtClean="0"/>
              <a:t>17/12/2020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66C3D-354B-46F3-8935-0F0F2C6A458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ctangle à coins arrondis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A48E8-FCE1-4D24-AAF6-E5381C871A7F}" type="datetimeFigureOut">
              <a:rPr lang="fr-FR" smtClean="0"/>
              <a:t>17/12/2020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66C3D-354B-46F3-8935-0F0F2C6A458A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A48E8-FCE1-4D24-AAF6-E5381C871A7F}" type="datetimeFigureOut">
              <a:rPr lang="fr-FR" smtClean="0"/>
              <a:t>17/12/2020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2A66C3D-354B-46F3-8935-0F0F2C6A458A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ctangle à coins arrondis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9CA48E8-FCE1-4D24-AAF6-E5381C871A7F}" type="datetimeFigureOut">
              <a:rPr lang="fr-FR" smtClean="0"/>
              <a:t>17/12/2020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92A66C3D-354B-46F3-8935-0F0F2C6A458A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42910" y="285728"/>
            <a:ext cx="7772400" cy="1470025"/>
          </a:xfrm>
        </p:spPr>
        <p:txBody>
          <a:bodyPr/>
          <a:lstStyle/>
          <a:p>
            <a:pPr rtl="1"/>
            <a:r>
              <a:rPr lang="ar-DZ" b="1" u="sng" dirty="0" smtClean="0">
                <a:solidFill>
                  <a:schemeClr val="accent4"/>
                </a:solidFill>
                <a:latin typeface="Andalus" pitchFamily="18" charset="-78"/>
                <a:cs typeface="Andalus" pitchFamily="18" charset="-78"/>
              </a:rPr>
              <a:t>خصائص حقوق الإنسان</a:t>
            </a:r>
            <a:endParaRPr lang="fr-FR" b="1" u="sng" dirty="0">
              <a:solidFill>
                <a:schemeClr val="accent4"/>
              </a:solidFill>
              <a:latin typeface="Andalus" pitchFamily="18" charset="-78"/>
              <a:cs typeface="Andalus" pitchFamily="18" charset="-78"/>
            </a:endParaRPr>
          </a:p>
        </p:txBody>
      </p:sp>
      <p:graphicFrame>
        <p:nvGraphicFramePr>
          <p:cNvPr id="5" name="Diagramme 4"/>
          <p:cNvGraphicFramePr/>
          <p:nvPr/>
        </p:nvGraphicFramePr>
        <p:xfrm>
          <a:off x="1214414" y="2285992"/>
          <a:ext cx="6786610" cy="47149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ux">
  <a:themeElements>
    <a:clrScheme name="Capitaux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pitaux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romenade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</TotalTime>
  <Words>15</Words>
  <Application>Microsoft Office PowerPoint</Application>
  <PresentationFormat>Affichage à l'écran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Capitaux</vt:lpstr>
      <vt:lpstr>خصائص حقوق الإنسان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خصائص حقوق الإنسان</dc:title>
  <dc:creator>pc</dc:creator>
  <cp:lastModifiedBy>pc</cp:lastModifiedBy>
  <cp:revision>1</cp:revision>
  <dcterms:created xsi:type="dcterms:W3CDTF">2020-12-17T19:05:35Z</dcterms:created>
  <dcterms:modified xsi:type="dcterms:W3CDTF">2020-12-17T19:11:58Z</dcterms:modified>
</cp:coreProperties>
</file>