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3340ADDD-52AB-43B4-8677-CB20FB5A9113}" type="datetimeFigureOut">
              <a:rPr lang="fr-FR" smtClean="0"/>
              <a:pPr/>
              <a:t>10/12/2020</a:t>
            </a:fld>
            <a:endParaRPr lang="fr-FR"/>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949A6ED-9168-43B7-9CDF-D3DEDFBF2D6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40ADDD-52AB-43B4-8677-CB20FB5A9113}" type="datetimeFigureOut">
              <a:rPr lang="fr-FR" smtClean="0"/>
              <a:pPr/>
              <a:t>10/12/2020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49A6ED-9168-43B7-9CDF-D3DEDFBF2D6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40ADDD-52AB-43B4-8677-CB20FB5A9113}" type="datetimeFigureOut">
              <a:rPr lang="fr-FR" smtClean="0"/>
              <a:pPr/>
              <a:t>10/12/2020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49A6ED-9168-43B7-9CDF-D3DEDFBF2D6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40ADDD-52AB-43B4-8677-CB20FB5A9113}" type="datetimeFigureOut">
              <a:rPr lang="fr-FR" smtClean="0"/>
              <a:pPr/>
              <a:t>10/12/2020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49A6ED-9168-43B7-9CDF-D3DEDFBF2D6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340ADDD-52AB-43B4-8677-CB20FB5A9113}" type="datetimeFigureOut">
              <a:rPr lang="fr-FR" smtClean="0"/>
              <a:pPr/>
              <a:t>10/12/2020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49A6ED-9168-43B7-9CDF-D3DEDFBF2D6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340ADDD-52AB-43B4-8677-CB20FB5A9113}" type="datetimeFigureOut">
              <a:rPr lang="fr-FR" smtClean="0"/>
              <a:pPr/>
              <a:t>10/12/2020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49A6ED-9168-43B7-9CDF-D3DEDFBF2D6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3340ADDD-52AB-43B4-8677-CB20FB5A9113}" type="datetimeFigureOut">
              <a:rPr lang="fr-FR" smtClean="0"/>
              <a:pPr/>
              <a:t>10/12/2020</a:t>
            </a:fld>
            <a:endParaRPr lang="fr-FR"/>
          </a:p>
        </p:txBody>
      </p:sp>
      <p:sp>
        <p:nvSpPr>
          <p:cNvPr id="27" name="Espace réservé du numéro de diapositive 26"/>
          <p:cNvSpPr>
            <a:spLocks noGrp="1"/>
          </p:cNvSpPr>
          <p:nvPr>
            <p:ph type="sldNum" sz="quarter" idx="11"/>
          </p:nvPr>
        </p:nvSpPr>
        <p:spPr/>
        <p:txBody>
          <a:bodyPr rtlCol="0"/>
          <a:lstStyle/>
          <a:p>
            <a:fld id="{F949A6ED-9168-43B7-9CDF-D3DEDFBF2D6B}" type="slidenum">
              <a:rPr lang="fr-FR" smtClean="0"/>
              <a:pPr/>
              <a:t>‹N°›</a:t>
            </a:fld>
            <a:endParaRPr lang="fr-FR"/>
          </a:p>
        </p:txBody>
      </p:sp>
      <p:sp>
        <p:nvSpPr>
          <p:cNvPr id="28" name="Espace réservé du pied de page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3340ADDD-52AB-43B4-8677-CB20FB5A9113}" type="datetimeFigureOut">
              <a:rPr lang="fr-FR" smtClean="0"/>
              <a:pPr/>
              <a:t>10/12/2020</a:t>
            </a:fld>
            <a:endParaRPr lang="fr-FR"/>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a:p>
        </p:txBody>
      </p:sp>
      <p:sp>
        <p:nvSpPr>
          <p:cNvPr id="5" name="Espace réservé du numéro de diapositive 4"/>
          <p:cNvSpPr>
            <a:spLocks noGrp="1"/>
          </p:cNvSpPr>
          <p:nvPr>
            <p:ph type="sldNum" sz="quarter" idx="12"/>
          </p:nvPr>
        </p:nvSpPr>
        <p:spPr>
          <a:xfrm>
            <a:off x="8174736" y="2272"/>
            <a:ext cx="762000" cy="365760"/>
          </a:xfrm>
        </p:spPr>
        <p:txBody>
          <a:bodyPr/>
          <a:lstStyle/>
          <a:p>
            <a:fld id="{F949A6ED-9168-43B7-9CDF-D3DEDFBF2D6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40ADDD-52AB-43B4-8677-CB20FB5A9113}" type="datetimeFigureOut">
              <a:rPr lang="fr-FR" smtClean="0"/>
              <a:pPr/>
              <a:t>10/12/2020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49A6ED-9168-43B7-9CDF-D3DEDFBF2D6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340ADDD-52AB-43B4-8677-CB20FB5A9113}" type="datetimeFigureOut">
              <a:rPr lang="fr-FR" smtClean="0"/>
              <a:pPr/>
              <a:t>10/12/2020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49A6ED-9168-43B7-9CDF-D3DEDFBF2D6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340ADDD-52AB-43B4-8677-CB20FB5A9113}" type="datetimeFigureOut">
              <a:rPr lang="fr-FR" smtClean="0"/>
              <a:pPr/>
              <a:t>10/12/2020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49A6ED-9168-43B7-9CDF-D3DEDFBF2D6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340ADDD-52AB-43B4-8677-CB20FB5A9113}" type="datetimeFigureOut">
              <a:rPr lang="fr-FR" smtClean="0"/>
              <a:pPr/>
              <a:t>10/12/2020</a:t>
            </a:fld>
            <a:endParaRPr lang="fr-FR"/>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949A6ED-9168-43B7-9CDF-D3DEDFBF2D6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rtl="1"/>
            <a:r>
              <a:rPr lang="ar-DZ" sz="5400" b="1" u="sng" dirty="0" smtClean="0">
                <a:solidFill>
                  <a:srgbClr val="C00000"/>
                </a:solidFill>
                <a:latin typeface="Andalus" pitchFamily="18" charset="-78"/>
                <a:cs typeface="Andalus" pitchFamily="18" charset="-78"/>
              </a:rPr>
              <a:t>الخاتمة وقائمة المراجــع</a:t>
            </a:r>
            <a:endParaRPr lang="fr-FR" sz="5400" b="1" u="sng" dirty="0">
              <a:solidFill>
                <a:srgbClr val="C00000"/>
              </a:solidFill>
              <a:latin typeface="Andalus" pitchFamily="18" charset="-78"/>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357166"/>
            <a:ext cx="9144000" cy="5650125"/>
          </a:xfrm>
        </p:spPr>
        <p:txBody>
          <a:bodyPr>
            <a:noAutofit/>
          </a:bodyPr>
          <a:lstStyle/>
          <a:p>
            <a:pPr algn="just" rtl="1">
              <a:buNone/>
            </a:pPr>
            <a:r>
              <a:rPr lang="ar-DZ" sz="3600" dirty="0" smtClean="0">
                <a:latin typeface="Arabic Typesetting" pitchFamily="66" charset="-78"/>
                <a:cs typeface="Arabic Typesetting" pitchFamily="66" charset="-78"/>
              </a:rPr>
              <a:t>إذن فإنّ طبيعة التطور الاجتماعي البشري بصفة عامة، اقتضت دوما البحث عن البدائل الموضوعية لما هو سائد من أعراف وتقاليد ومفاهيم، فإما هذه الشعوب تبحث عن بدائل جذرية تنسخ الواقع بما فيه من ظلم وتعسف واستبداد وقهر، وإمّا تبحث عن بدائل تكون بمثابة تطوير لما هو إيجابي ويحتاج </a:t>
            </a:r>
            <a:r>
              <a:rPr lang="ar-DZ" sz="3600" dirty="0" err="1" smtClean="0">
                <a:latin typeface="Arabic Typesetting" pitchFamily="66" charset="-78"/>
                <a:cs typeface="Arabic Typesetting" pitchFamily="66" charset="-78"/>
              </a:rPr>
              <a:t>لعصرنة</a:t>
            </a:r>
            <a:r>
              <a:rPr lang="ar-DZ" sz="3600" dirty="0" smtClean="0">
                <a:latin typeface="Arabic Typesetting" pitchFamily="66" charset="-78"/>
                <a:cs typeface="Arabic Typesetting" pitchFamily="66" charset="-78"/>
              </a:rPr>
              <a:t> حتى تتناسب مع الواقع الجديد.</a:t>
            </a:r>
          </a:p>
          <a:p>
            <a:pPr algn="just" rtl="1">
              <a:buNone/>
            </a:pPr>
            <a:r>
              <a:rPr lang="ar-DZ" sz="3600" dirty="0" smtClean="0">
                <a:latin typeface="Arabic Typesetting" pitchFamily="66" charset="-78"/>
                <a:cs typeface="Arabic Typesetting" pitchFamily="66" charset="-78"/>
              </a:rPr>
              <a:t>لكن حقوق الإنسان التي يبحث عنها لم تكن لتأتي لولا وجود ما هو مناقض لروحه ولطموحات الإنسان في حياته، ولعل المناداة بحقوق الإنسان أودت في أكثر أحيانها بضحايا بشرية، فلم يكن تحقيق حقوق الإنسان غير دون تلك التضحيات... حقوق ظلت البشرية تسعى بمختلف مجتمعاتها وعقائدها الدينية تسعى </a:t>
            </a:r>
            <a:r>
              <a:rPr lang="ar-DZ" sz="3600" dirty="0" err="1" smtClean="0">
                <a:latin typeface="Arabic Typesetting" pitchFamily="66" charset="-78"/>
                <a:cs typeface="Arabic Typesetting" pitchFamily="66" charset="-78"/>
              </a:rPr>
              <a:t>لارساءها</a:t>
            </a:r>
            <a:r>
              <a:rPr lang="ar-DZ" sz="3600" dirty="0" smtClean="0">
                <a:latin typeface="Arabic Typesetting" pitchFamily="66" charset="-78"/>
                <a:cs typeface="Arabic Typesetting" pitchFamily="66" charset="-78"/>
              </a:rPr>
              <a:t> في مختلف توجهاتها الفكرية والروحية معا، لتصبح ليس مجرد فكرة تضمها قوانين ودساتير الأمم وإنما منطق حياة في مقولة اجتماعية صاغتها كل مجتمعات العالم التي تجتمع في مفهوم واحد اسمه ”الإنسانية“.    </a:t>
            </a:r>
            <a:endParaRPr lang="fr-FR" sz="3600" dirty="0">
              <a:latin typeface="Arabic Typesetting" pitchFamily="66" charset="-78"/>
              <a:cs typeface="Arabic Typesetting"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928794" y="560390"/>
            <a:ext cx="5715040" cy="1225536"/>
          </a:xfrm>
          <a:scene3d>
            <a:camera prst="perspectiveRelaxed"/>
            <a:lightRig rig="threePt" dir="t"/>
          </a:scene3d>
        </p:spPr>
        <p:txBody>
          <a:bodyPr>
            <a:normAutofit/>
          </a:bodyPr>
          <a:lstStyle/>
          <a:p>
            <a:pPr algn="ctr" rtl="1"/>
            <a:r>
              <a:rPr lang="ar-DZ" sz="4400" b="1" dirty="0" smtClean="0">
                <a:solidFill>
                  <a:schemeClr val="accent4"/>
                </a:solidFill>
                <a:effectLst>
                  <a:outerShdw blurRad="38100" dist="38100" dir="2700000" algn="tl">
                    <a:srgbClr val="000000">
                      <a:alpha val="43137"/>
                    </a:srgbClr>
                  </a:outerShdw>
                </a:effectLst>
                <a:latin typeface="Andalus" pitchFamily="18" charset="-78"/>
                <a:cs typeface="Andalus" pitchFamily="18" charset="-78"/>
              </a:rPr>
              <a:t>قائــــمة المراجــع:</a:t>
            </a:r>
            <a:endParaRPr lang="fr-FR" sz="4400" b="1" dirty="0">
              <a:solidFill>
                <a:schemeClr val="accent4"/>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2" name="Espace réservé du contenu 1"/>
          <p:cNvSpPr>
            <a:spLocks noGrp="1"/>
          </p:cNvSpPr>
          <p:nvPr>
            <p:ph idx="1"/>
          </p:nvPr>
        </p:nvSpPr>
        <p:spPr>
          <a:scene3d>
            <a:camera prst="obliqueBottomLeft"/>
            <a:lightRig rig="threePt" dir="t"/>
          </a:scene3d>
        </p:spPr>
        <p:txBody>
          <a:bodyPr/>
          <a:lstStyle/>
          <a:p>
            <a:pPr algn="r" rtl="1">
              <a:buNone/>
            </a:pPr>
            <a:r>
              <a:rPr lang="ar-DZ" dirty="0" smtClean="0">
                <a:latin typeface="Andalus" pitchFamily="18" charset="-78"/>
                <a:cs typeface="Andalus" pitchFamily="18" charset="-78"/>
              </a:rPr>
              <a:t>1- لين هانت، </a:t>
            </a:r>
            <a:r>
              <a:rPr lang="ar-DZ" b="1" dirty="0" smtClean="0">
                <a:latin typeface="Andalus" pitchFamily="18" charset="-78"/>
                <a:cs typeface="Andalus" pitchFamily="18" charset="-78"/>
              </a:rPr>
              <a:t>نشأة حقوق الإنسان</a:t>
            </a:r>
            <a:r>
              <a:rPr lang="ar-DZ" dirty="0" smtClean="0">
                <a:latin typeface="Andalus" pitchFamily="18" charset="-78"/>
                <a:cs typeface="Andalus" pitchFamily="18" charset="-78"/>
              </a:rPr>
              <a:t>، (تر: </a:t>
            </a:r>
            <a:r>
              <a:rPr lang="ar-DZ" dirty="0" err="1" smtClean="0">
                <a:latin typeface="Andalus" pitchFamily="18" charset="-78"/>
                <a:cs typeface="Andalus" pitchFamily="18" charset="-78"/>
              </a:rPr>
              <a:t>فايقة</a:t>
            </a:r>
            <a:r>
              <a:rPr lang="ar-DZ" dirty="0" smtClean="0">
                <a:latin typeface="Andalus" pitchFamily="18" charset="-78"/>
                <a:cs typeface="Andalus" pitchFamily="18" charset="-78"/>
              </a:rPr>
              <a:t> جرجس حنا)، ط01، مؤسسة </a:t>
            </a:r>
            <a:r>
              <a:rPr lang="ar-DZ" dirty="0" err="1" smtClean="0">
                <a:latin typeface="Andalus" pitchFamily="18" charset="-78"/>
                <a:cs typeface="Andalus" pitchFamily="18" charset="-78"/>
              </a:rPr>
              <a:t>هنداوي</a:t>
            </a:r>
            <a:r>
              <a:rPr lang="ar-DZ" dirty="0" smtClean="0">
                <a:latin typeface="Andalus" pitchFamily="18" charset="-78"/>
                <a:cs typeface="Andalus" pitchFamily="18" charset="-78"/>
              </a:rPr>
              <a:t> للتعليم والثقافة: القاهرة، 2013.</a:t>
            </a:r>
          </a:p>
          <a:p>
            <a:pPr algn="r" rtl="1">
              <a:buNone/>
            </a:pPr>
            <a:r>
              <a:rPr lang="ar-DZ" dirty="0" smtClean="0">
                <a:latin typeface="Andalus" pitchFamily="18" charset="-78"/>
                <a:cs typeface="Andalus" pitchFamily="18" charset="-78"/>
              </a:rPr>
              <a:t>-حسن مصطفى الباش، </a:t>
            </a:r>
            <a:r>
              <a:rPr lang="ar-DZ" b="1" dirty="0" smtClean="0">
                <a:latin typeface="Andalus" pitchFamily="18" charset="-78"/>
                <a:cs typeface="Andalus" pitchFamily="18" charset="-78"/>
              </a:rPr>
              <a:t>حقوق الإنسان بين الفلسفة والدين</a:t>
            </a:r>
            <a:r>
              <a:rPr lang="ar-DZ" dirty="0" smtClean="0">
                <a:latin typeface="Andalus" pitchFamily="18" charset="-78"/>
                <a:cs typeface="Andalus" pitchFamily="18" charset="-78"/>
              </a:rPr>
              <a:t>، ط01، مكتب الإعلام والبحوث والنشر: بنغازي، 1426ه.</a:t>
            </a:r>
            <a:endParaRPr lang="fr-FR" dirty="0">
              <a:latin typeface="Andalus" pitchFamily="18" charset="-78"/>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pc\Desktop\كتاب01.jpg"/>
          <p:cNvPicPr>
            <a:picLocks noGrp="1" noChangeAspect="1" noChangeArrowheads="1"/>
          </p:cNvPicPr>
          <p:nvPr>
            <p:ph idx="1"/>
          </p:nvPr>
        </p:nvPicPr>
        <p:blipFill>
          <a:blip r:embed="rId2" cstate="print"/>
          <a:srcRect/>
          <a:stretch>
            <a:fillRect/>
          </a:stretch>
        </p:blipFill>
        <p:spPr bwMode="auto">
          <a:xfrm>
            <a:off x="5429256" y="1428736"/>
            <a:ext cx="2105982" cy="3169866"/>
          </a:xfrm>
          <a:prstGeom prst="rect">
            <a:avLst/>
          </a:prstGeom>
          <a:ln>
            <a:noFill/>
          </a:ln>
          <a:effectLst>
            <a:reflection blurRad="12700" stA="30000" endPos="30000" dist="5000" dir="5400000" sy="-100000" algn="bl" rotWithShape="0"/>
          </a:effectLst>
          <a:scene3d>
            <a:camera prst="perspectiveContrastingLeftFacing"/>
            <a:lightRig rig="threePt" dir="t">
              <a:rot lat="0" lon="0" rev="2700000"/>
            </a:lightRig>
          </a:scene3d>
          <a:sp3d>
            <a:bevelT w="63500" h="50800"/>
          </a:sp3d>
        </p:spPr>
      </p:pic>
      <p:pic>
        <p:nvPicPr>
          <p:cNvPr id="5123" name="Picture 3"/>
          <p:cNvPicPr>
            <a:picLocks noChangeAspect="1" noChangeArrowheads="1"/>
          </p:cNvPicPr>
          <p:nvPr/>
        </p:nvPicPr>
        <p:blipFill>
          <a:blip r:embed="rId3"/>
          <a:srcRect/>
          <a:stretch>
            <a:fillRect/>
          </a:stretch>
        </p:blipFill>
        <p:spPr bwMode="auto">
          <a:xfrm>
            <a:off x="2214546" y="1214422"/>
            <a:ext cx="1800225" cy="3186117"/>
          </a:xfrm>
          <a:prstGeom prst="rect">
            <a:avLst/>
          </a:prstGeom>
          <a:ln>
            <a:noFill/>
          </a:ln>
          <a:effectLst>
            <a:reflection blurRad="12700" stA="30000" endPos="30000" dist="5000" dir="5400000" sy="-100000" algn="bl" rotWithShape="0"/>
            <a:softEdge rad="12700"/>
          </a:effectLst>
          <a:scene3d>
            <a:camera prst="perspectiveContrastingRightFacing"/>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ppt_x"/>
                                          </p:val>
                                        </p:tav>
                                        <p:tav tm="100000">
                                          <p:val>
                                            <p:strVal val="#ppt_x"/>
                                          </p:val>
                                        </p:tav>
                                      </p:tavLst>
                                    </p:anim>
                                    <p:anim calcmode="lin" valueType="num">
                                      <p:cBhvr additive="base">
                                        <p:cTn id="8"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Effect transition="in" filter="wipe(down)">
                                      <p:cBhvr>
                                        <p:cTn id="13"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tretch>
            <a:fillRect/>
          </a:stretch>
        </p:blipFill>
        <p:spPr bwMode="auto">
          <a:xfrm>
            <a:off x="0" y="0"/>
            <a:ext cx="9144000" cy="6858000"/>
          </a:xfrm>
          <a:prstGeom prst="rect">
            <a:avLst/>
          </a:prstGeom>
          <a:noFill/>
          <a:ln w="9525">
            <a:noFill/>
            <a:miter lim="800000"/>
            <a:headEnd/>
            <a:tailEnd/>
          </a:ln>
          <a:effectLst/>
        </p:spPr>
      </p:pic>
      <p:sp>
        <p:nvSpPr>
          <p:cNvPr id="2" name="Titre 1"/>
          <p:cNvSpPr>
            <a:spLocks noGrp="1"/>
          </p:cNvSpPr>
          <p:nvPr>
            <p:ph type="title"/>
          </p:nvPr>
        </p:nvSpPr>
        <p:spPr>
          <a:xfrm>
            <a:off x="-785850" y="1214422"/>
            <a:ext cx="8229600" cy="1500198"/>
          </a:xfrm>
          <a:effectLst>
            <a:outerShdw blurRad="50800" dist="38100" dir="18900000" algn="bl" rotWithShape="0">
              <a:prstClr val="black">
                <a:alpha val="40000"/>
              </a:prstClr>
            </a:outerShdw>
          </a:effectLst>
          <a:scene3d>
            <a:camera prst="perspectiveRelaxed"/>
            <a:lightRig rig="threePt" dir="t"/>
          </a:scene3d>
        </p:spPr>
        <p:txBody>
          <a:bodyPr>
            <a:noAutofit/>
          </a:bodyPr>
          <a:lstStyle/>
          <a:p>
            <a:pPr algn="ctr" rtl="1"/>
            <a:r>
              <a:rPr lang="ar-DZ" sz="7200" b="1" dirty="0" smtClean="0">
                <a:solidFill>
                  <a:srgbClr val="002060"/>
                </a:solidFill>
                <a:effectLst>
                  <a:outerShdw blurRad="38100" dist="38100" dir="2700000" algn="tl">
                    <a:srgbClr val="000000">
                      <a:alpha val="43137"/>
                    </a:srgbClr>
                  </a:outerShdw>
                </a:effectLst>
                <a:latin typeface="Andalus" pitchFamily="18" charset="-78"/>
                <a:cs typeface="Andalus" pitchFamily="18" charset="-78"/>
              </a:rPr>
              <a:t>من إعداد الأستاذة:</a:t>
            </a:r>
            <a:br>
              <a:rPr lang="ar-DZ" sz="7200" b="1" dirty="0" smtClean="0">
                <a:solidFill>
                  <a:srgbClr val="002060"/>
                </a:solidFill>
                <a:effectLst>
                  <a:outerShdw blurRad="38100" dist="38100" dir="2700000" algn="tl">
                    <a:srgbClr val="000000">
                      <a:alpha val="43137"/>
                    </a:srgbClr>
                  </a:outerShdw>
                </a:effectLst>
                <a:latin typeface="Andalus" pitchFamily="18" charset="-78"/>
                <a:cs typeface="Andalus" pitchFamily="18" charset="-78"/>
              </a:rPr>
            </a:br>
            <a:r>
              <a:rPr lang="ar-DZ" sz="7200" b="1" dirty="0" smtClean="0">
                <a:solidFill>
                  <a:srgbClr val="002060"/>
                </a:solidFill>
                <a:effectLst>
                  <a:outerShdw blurRad="38100" dist="38100" dir="2700000" algn="tl">
                    <a:srgbClr val="000000">
                      <a:alpha val="43137"/>
                    </a:srgbClr>
                  </a:outerShdw>
                </a:effectLst>
                <a:latin typeface="Andalus" pitchFamily="18" charset="-78"/>
                <a:cs typeface="Andalus" pitchFamily="18" charset="-78"/>
              </a:rPr>
              <a:t>هرندي</a:t>
            </a:r>
            <a:endParaRPr lang="fr-FR" sz="7200" b="1" dirty="0">
              <a:solidFill>
                <a:srgbClr val="002060"/>
              </a:solidFill>
              <a:effectLst>
                <a:outerShdw blurRad="38100" dist="38100" dir="2700000" algn="tl">
                  <a:srgbClr val="000000">
                    <a:alpha val="43137"/>
                  </a:srgbClr>
                </a:outerShdw>
              </a:effectLst>
              <a:latin typeface="Andalus" pitchFamily="18" charset="-78"/>
              <a:cs typeface="Andalus" pitchFamily="18" charset="-78"/>
            </a:endParaRP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TotalTime>
  <Words>201</Words>
  <Application>Microsoft Office PowerPoint</Application>
  <PresentationFormat>Affichage à l'écran (4:3)</PresentationFormat>
  <Paragraphs>7</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Urbain</vt:lpstr>
      <vt:lpstr>الخاتمة وقائمة المراجــع</vt:lpstr>
      <vt:lpstr>Diapositive 2</vt:lpstr>
      <vt:lpstr>قائــــمة المراجــع:</vt:lpstr>
      <vt:lpstr>Diapositive 4</vt:lpstr>
      <vt:lpstr>من إعداد الأستاذة: هرندي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الخاتمة وقائمة المراجــع</dc:title>
  <dc:creator>pc</dc:creator>
  <cp:lastModifiedBy>pc</cp:lastModifiedBy>
  <cp:revision>6</cp:revision>
  <dcterms:created xsi:type="dcterms:W3CDTF">2020-12-10T08:20:20Z</dcterms:created>
  <dcterms:modified xsi:type="dcterms:W3CDTF">2020-12-10T08:47:53Z</dcterms:modified>
</cp:coreProperties>
</file>