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3740F-06BA-4C79-83F9-31E3D4CC157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BF22-E144-411B-A2ED-9D2BDD1E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3740F-06BA-4C79-83F9-31E3D4CC157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BF22-E144-411B-A2ED-9D2BDD1E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3740F-06BA-4C79-83F9-31E3D4CC157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BF22-E144-411B-A2ED-9D2BDD1E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3740F-06BA-4C79-83F9-31E3D4CC157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BF22-E144-411B-A2ED-9D2BDD1E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3740F-06BA-4C79-83F9-31E3D4CC157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BF22-E144-411B-A2ED-9D2BDD1E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3740F-06BA-4C79-83F9-31E3D4CC157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BF22-E144-411B-A2ED-9D2BDD1E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3740F-06BA-4C79-83F9-31E3D4CC157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BF22-E144-411B-A2ED-9D2BDD1E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3740F-06BA-4C79-83F9-31E3D4CC157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BF22-E144-411B-A2ED-9D2BDD1E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3740F-06BA-4C79-83F9-31E3D4CC157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BF22-E144-411B-A2ED-9D2BDD1E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3740F-06BA-4C79-83F9-31E3D4CC157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BF22-E144-411B-A2ED-9D2BDD1E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3740F-06BA-4C79-83F9-31E3D4CC157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BF22-E144-411B-A2ED-9D2BDD1E3B8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3740F-06BA-4C79-83F9-31E3D4CC1574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FBF22-E144-411B-A2ED-9D2BDD1E3B8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أنواع الإعاقة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r" rtl="1"/>
            <a:r>
              <a:rPr lang="ar-DZ" dirty="0" smtClean="0"/>
              <a:t>الإعاقة المعرفية : تعرف كاختلال يمس الوظائف التي تسمح باكتساب المعلومات </a:t>
            </a:r>
            <a:r>
              <a:rPr lang="ar-DZ" dirty="0" err="1" smtClean="0"/>
              <a:t>و</a:t>
            </a:r>
            <a:r>
              <a:rPr lang="ar-DZ" dirty="0" smtClean="0"/>
              <a:t> معالجتها </a:t>
            </a:r>
            <a:r>
              <a:rPr lang="ar-DZ" dirty="0" err="1" smtClean="0"/>
              <a:t>و</a:t>
            </a:r>
            <a:r>
              <a:rPr lang="ar-DZ" dirty="0" smtClean="0"/>
              <a:t> التي تسمح بتخزينها بهدف إعادة استعمالها .</a:t>
            </a:r>
          </a:p>
          <a:p>
            <a:pPr algn="r" rtl="1"/>
            <a:r>
              <a:rPr lang="ar-DZ" dirty="0" smtClean="0"/>
              <a:t>هذه الوظائف الأساسية للحياة الإنسانية  </a:t>
            </a:r>
            <a:r>
              <a:rPr lang="ar-DZ" dirty="0" err="1" smtClean="0"/>
              <a:t>و</a:t>
            </a:r>
            <a:r>
              <a:rPr lang="ar-DZ" dirty="0" smtClean="0"/>
              <a:t> التي تعد ضرورية لضبط  </a:t>
            </a:r>
            <a:r>
              <a:rPr lang="ar-DZ" dirty="0" err="1" smtClean="0"/>
              <a:t>و</a:t>
            </a:r>
            <a:r>
              <a:rPr lang="ar-DZ" dirty="0" smtClean="0"/>
              <a:t> تنظيم كل السلوكيات في الحياة اليومية  مرتبطة بصورة وطيدة بالتفكير </a:t>
            </a:r>
            <a:r>
              <a:rPr lang="ar-DZ" dirty="0" err="1" smtClean="0"/>
              <a:t>و</a:t>
            </a:r>
            <a:r>
              <a:rPr lang="ar-DZ" dirty="0" smtClean="0"/>
              <a:t> المنطق </a:t>
            </a:r>
            <a:r>
              <a:rPr lang="ar-DZ" dirty="0" err="1" smtClean="0"/>
              <a:t>و</a:t>
            </a:r>
            <a:r>
              <a:rPr lang="ar-DZ" dirty="0" smtClean="0"/>
              <a:t> قدرات التواصل.</a:t>
            </a:r>
          </a:p>
          <a:p>
            <a:pPr rtl="1"/>
            <a:r>
              <a:rPr lang="fr-FR" sz="2000" dirty="0" smtClean="0">
                <a:latin typeface="Comic Sans MS" pitchFamily="66" charset="0"/>
              </a:rPr>
              <a:t>l’invalidation de ces déficiences cognitives de la scolarisation et de l’insertion professionnelle et sociale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الإعاقة المتعددة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هي اضطرابات تخص محاور عدة للنمو </a:t>
            </a:r>
            <a:r>
              <a:rPr lang="ar-DZ" dirty="0" err="1" smtClean="0"/>
              <a:t>و</a:t>
            </a:r>
            <a:r>
              <a:rPr lang="ar-DZ" dirty="0" smtClean="0"/>
              <a:t> تظهر على شكل إعاقتين أو أكثر </a:t>
            </a:r>
            <a:r>
              <a:rPr lang="ar-DZ" dirty="0" err="1" smtClean="0"/>
              <a:t>و</a:t>
            </a:r>
            <a:r>
              <a:rPr lang="ar-DZ" dirty="0" smtClean="0"/>
              <a:t> تتميز ب:</a:t>
            </a:r>
          </a:p>
          <a:p>
            <a:pPr algn="r" rtl="1"/>
            <a:r>
              <a:rPr lang="ar-DZ" dirty="0" smtClean="0"/>
              <a:t>ضعف عقلي شديد مصحوب باضطرابات حركية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حواسية</a:t>
            </a:r>
            <a:r>
              <a:rPr lang="ar-DZ" dirty="0" smtClean="0"/>
              <a:t>.</a:t>
            </a:r>
          </a:p>
          <a:p>
            <a:pPr algn="r" rtl="1"/>
            <a:r>
              <a:rPr lang="ar-DZ" dirty="0" smtClean="0"/>
              <a:t>تقلص </a:t>
            </a:r>
            <a:r>
              <a:rPr lang="ar-DZ" dirty="0" err="1" smtClean="0"/>
              <a:t>و</a:t>
            </a:r>
            <a:r>
              <a:rPr lang="ar-DZ" dirty="0" smtClean="0"/>
              <a:t> نقص هام على مستوى الاستقلالية، إمكانيات الإدراك </a:t>
            </a:r>
            <a:r>
              <a:rPr lang="ar-DZ" dirty="0" err="1" smtClean="0"/>
              <a:t>و</a:t>
            </a:r>
            <a:r>
              <a:rPr lang="ar-DZ" dirty="0" smtClean="0"/>
              <a:t> التعبير </a:t>
            </a:r>
            <a:r>
              <a:rPr lang="ar-DZ" dirty="0" err="1" smtClean="0"/>
              <a:t>و</a:t>
            </a:r>
            <a:r>
              <a:rPr lang="ar-DZ" dirty="0" smtClean="0"/>
              <a:t> التواصل.</a:t>
            </a:r>
          </a:p>
          <a:p>
            <a:pPr algn="r" rtl="1"/>
            <a:r>
              <a:rPr lang="ar-DZ" dirty="0" smtClean="0"/>
              <a:t>في معظم الحالات تجمع الإعاقة المتعددة  بين تخلف عقلي شديد </a:t>
            </a:r>
            <a:r>
              <a:rPr lang="ar-DZ" dirty="0" err="1" smtClean="0"/>
              <a:t>و</a:t>
            </a:r>
            <a:r>
              <a:rPr lang="ar-DZ" dirty="0" smtClean="0"/>
              <a:t> شلل دماغي حركي </a:t>
            </a:r>
            <a:r>
              <a:rPr lang="ar-DZ" dirty="0" err="1" smtClean="0"/>
              <a:t>و</a:t>
            </a:r>
            <a:r>
              <a:rPr lang="ar-DZ" dirty="0" smtClean="0"/>
              <a:t> تصاحب في حالات </a:t>
            </a:r>
            <a:r>
              <a:rPr lang="ar-DZ" dirty="0" err="1" smtClean="0"/>
              <a:t>اخرى</a:t>
            </a:r>
            <a:r>
              <a:rPr lang="ar-DZ" dirty="0" smtClean="0"/>
              <a:t> بإعاقة </a:t>
            </a:r>
            <a:r>
              <a:rPr lang="ar-DZ" dirty="0" err="1" smtClean="0"/>
              <a:t>حواسية</a:t>
            </a:r>
            <a:r>
              <a:rPr lang="ar-DZ" dirty="0" smtClean="0"/>
              <a:t>.</a:t>
            </a:r>
            <a:endParaRPr lang="fr-FR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DZ" dirty="0" smtClean="0"/>
              <a:t>كل تحديد في النشاط </a:t>
            </a:r>
            <a:r>
              <a:rPr lang="ar-DZ" dirty="0" err="1" smtClean="0"/>
              <a:t>و</a:t>
            </a:r>
            <a:r>
              <a:rPr lang="ar-DZ" dirty="0" smtClean="0"/>
              <a:t> كل تقلص في المشاركة في الحياة الاجتماعية الذي يصيب الشخص من جراء تشوه هام </a:t>
            </a:r>
            <a:r>
              <a:rPr lang="ar-DZ" dirty="0" err="1" smtClean="0"/>
              <a:t>و</a:t>
            </a:r>
            <a:r>
              <a:rPr lang="ar-DZ" dirty="0" smtClean="0"/>
              <a:t>  دائم لوظيفة أو عدة وظائف.</a:t>
            </a:r>
          </a:p>
          <a:p>
            <a:r>
              <a:rPr lang="fr-FR" sz="1900" dirty="0" smtClean="0">
                <a:latin typeface="Comic Sans MS" pitchFamily="66" charset="0"/>
              </a:rPr>
              <a:t>L’article 2 de la loi du 11 février 2005 ,</a:t>
            </a:r>
            <a:endParaRPr lang="fr-FR" sz="1900" dirty="0" smtClean="0"/>
          </a:p>
          <a:p>
            <a:pPr>
              <a:buNone/>
            </a:pPr>
            <a:r>
              <a:rPr lang="fr-FR" sz="1900" dirty="0" smtClean="0">
                <a:latin typeface="Comic Sans MS" pitchFamily="66" charset="0"/>
              </a:rPr>
              <a:t>  (d’après la revue APAJH/n°101/mars 2009) </a:t>
            </a:r>
          </a:p>
          <a:p>
            <a:pPr>
              <a:buNone/>
            </a:pPr>
            <a:endParaRPr lang="ar-DZ" dirty="0" smtClean="0"/>
          </a:p>
          <a:p>
            <a:pPr algn="r" rtl="1"/>
            <a:r>
              <a:rPr lang="ar-DZ" dirty="0" smtClean="0"/>
              <a:t>كل شخص يعاني من قصور من أصل وراثي أو خلقي أو مكتسب ، ومحدود في ممارسة نشاط أساسي أو أكثر للحياة اليومية الشخصية والاجتماعية ، بعد اضطراب عقلي معرفي  </a:t>
            </a:r>
            <a:r>
              <a:rPr lang="ar-DZ" dirty="0" err="1" smtClean="0"/>
              <a:t>و</a:t>
            </a:r>
            <a:r>
              <a:rPr lang="ar-DZ" dirty="0" smtClean="0"/>
              <a:t> / أو حركي </a:t>
            </a:r>
            <a:r>
              <a:rPr lang="ar-DZ" dirty="0" err="1" smtClean="0"/>
              <a:t>و</a:t>
            </a:r>
            <a:r>
              <a:rPr lang="ar-DZ" dirty="0" smtClean="0"/>
              <a:t> / أو عضوي حواسي.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sz="3600" dirty="0" smtClean="0"/>
              <a:t>وفقًا للتعريف ، تتعلق الاضطرابات بالوظائف على النحو التالي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الجسدية العضوية</a:t>
            </a:r>
          </a:p>
          <a:p>
            <a:pPr algn="r" rtl="1"/>
            <a:r>
              <a:rPr lang="ar-DZ" dirty="0" smtClean="0"/>
              <a:t> </a:t>
            </a:r>
            <a:r>
              <a:rPr lang="ar-DZ" dirty="0" err="1" smtClean="0"/>
              <a:t>الحواسية</a:t>
            </a:r>
            <a:endParaRPr lang="ar-DZ" dirty="0" smtClean="0"/>
          </a:p>
          <a:p>
            <a:pPr algn="r" rtl="1"/>
            <a:r>
              <a:rPr lang="ar-DZ" dirty="0" smtClean="0"/>
              <a:t> العقلية</a:t>
            </a:r>
          </a:p>
          <a:p>
            <a:pPr algn="r" rtl="1"/>
            <a:r>
              <a:rPr lang="ar-DZ" dirty="0" smtClean="0"/>
              <a:t> المعرفية</a:t>
            </a:r>
          </a:p>
          <a:p>
            <a:pPr algn="r" rtl="1"/>
            <a:r>
              <a:rPr lang="ar-DZ" dirty="0" smtClean="0"/>
              <a:t>النفسية </a:t>
            </a:r>
          </a:p>
          <a:p>
            <a:pPr algn="r" rtl="1"/>
            <a:r>
              <a:rPr lang="ar-DZ" dirty="0" err="1" smtClean="0"/>
              <a:t>الاعاقة</a:t>
            </a:r>
            <a:r>
              <a:rPr lang="ar-DZ" dirty="0" smtClean="0"/>
              <a:t> المتعددة </a:t>
            </a:r>
            <a:r>
              <a:rPr lang="ar-DZ" dirty="0" err="1" smtClean="0"/>
              <a:t>ا</a:t>
            </a:r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التصنيف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DZ" dirty="0" smtClean="0"/>
              <a:t>الإعاقة الحركية </a:t>
            </a:r>
            <a:r>
              <a:rPr lang="ar-DZ" dirty="0" err="1" smtClean="0"/>
              <a:t>و</a:t>
            </a:r>
            <a:r>
              <a:rPr lang="ar-DZ" dirty="0" smtClean="0"/>
              <a:t> التي تترتب عن كل إصابة  لقدرات الجسد كليا </a:t>
            </a:r>
            <a:r>
              <a:rPr lang="ar-DZ" dirty="0" err="1" smtClean="0"/>
              <a:t>او</a:t>
            </a:r>
            <a:r>
              <a:rPr lang="ar-DZ" dirty="0" smtClean="0"/>
              <a:t> جزئيا </a:t>
            </a:r>
            <a:r>
              <a:rPr lang="ar-DZ" dirty="0" err="1" smtClean="0"/>
              <a:t>و</a:t>
            </a:r>
            <a:r>
              <a:rPr lang="ar-DZ" dirty="0" smtClean="0"/>
              <a:t> التي تحول دون حركته.</a:t>
            </a:r>
          </a:p>
          <a:p>
            <a:pPr marL="514350" indent="-514350" algn="r" rtl="1"/>
            <a:r>
              <a:rPr lang="ar-DZ" dirty="0" smtClean="0"/>
              <a:t>تكون النتيجة تقلص في الاستقلالية عند الشخص المصاب الذي يصبح مضطرا للجوء </a:t>
            </a:r>
            <a:r>
              <a:rPr lang="ar-DZ" dirty="0" err="1" smtClean="0"/>
              <a:t>الى</a:t>
            </a:r>
            <a:r>
              <a:rPr lang="ar-DZ" dirty="0" smtClean="0"/>
              <a:t> المساعدة الخارجية لانجاز نشاطات الحياة اليومية.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DZ" dirty="0" smtClean="0"/>
              <a:t>الإعاقة </a:t>
            </a:r>
            <a:r>
              <a:rPr lang="ar-DZ" dirty="0" err="1" smtClean="0"/>
              <a:t>الحواسية</a:t>
            </a:r>
            <a:r>
              <a:rPr lang="ar-DZ" dirty="0" smtClean="0"/>
              <a:t> : هذا النوع من الإعاقة ينتج عن إصابة حاسة أو أكثر.</a:t>
            </a:r>
          </a:p>
          <a:p>
            <a:pPr algn="r" rtl="1"/>
            <a:r>
              <a:rPr lang="ar-DZ" dirty="0" smtClean="0"/>
              <a:t>أهم مثلين على هذا النوع هما فقدان حاسة البصر </a:t>
            </a:r>
            <a:r>
              <a:rPr lang="ar-DZ" dirty="0" err="1" smtClean="0"/>
              <a:t>و</a:t>
            </a:r>
            <a:r>
              <a:rPr lang="ar-DZ" dirty="0" smtClean="0"/>
              <a:t> فقدان  حاسة السمع.</a:t>
            </a:r>
          </a:p>
          <a:p>
            <a:pPr algn="r" rtl="1"/>
            <a:r>
              <a:rPr lang="ar-DZ" dirty="0" smtClean="0"/>
              <a:t>فيما يخص ضعف السمع فإنه يشير إلى تشوه متوسط أو عميق للقدرة السمعية على مستوى أذن واحدة أو الاثنين.</a:t>
            </a:r>
          </a:p>
          <a:p>
            <a:pPr algn="r" rtl="1"/>
            <a:r>
              <a:rPr lang="ar-DZ" dirty="0" smtClean="0"/>
              <a:t>أما الصمم فهو الفقدان التام لقدرة السمع .</a:t>
            </a:r>
          </a:p>
          <a:p>
            <a:pPr algn="r" rtl="1"/>
            <a:endParaRPr lang="ar-DZ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إن اضطراب البصر يشير إلى تشوه هام على مستوى الحقل البصري .</a:t>
            </a:r>
          </a:p>
          <a:p>
            <a:pPr algn="r" rtl="1"/>
            <a:r>
              <a:rPr lang="ar-DZ" dirty="0" smtClean="0"/>
              <a:t>الحالات </a:t>
            </a:r>
            <a:r>
              <a:rPr lang="ar-DZ" dirty="0" err="1" smtClean="0"/>
              <a:t>الاكثر</a:t>
            </a:r>
            <a:r>
              <a:rPr lang="ar-DZ" dirty="0" smtClean="0"/>
              <a:t> تعقيدا هي الفقدان التام لحاسة البصر.  </a:t>
            </a:r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DZ" dirty="0" smtClean="0"/>
              <a:t>الإعاقة العقلية :تتمثل في خلل على مستوى النمو المعرفي </a:t>
            </a:r>
            <a:r>
              <a:rPr lang="ar-DZ" dirty="0" err="1" smtClean="0"/>
              <a:t>و</a:t>
            </a:r>
            <a:r>
              <a:rPr lang="ar-DZ" dirty="0" smtClean="0"/>
              <a:t> الذي يقاس استنادا لما هو معتبر ’في مجتمع ما’ النمو المعرفي ”العادي“ نظرا للسن الواقعي للفرد.</a:t>
            </a:r>
          </a:p>
          <a:p>
            <a:pPr algn="r" rtl="1"/>
            <a:r>
              <a:rPr lang="ar-DZ" dirty="0" smtClean="0"/>
              <a:t>الاضطراب يخص قدرات التجريد </a:t>
            </a:r>
            <a:r>
              <a:rPr lang="ar-DZ" dirty="0" err="1" smtClean="0"/>
              <a:t>و</a:t>
            </a:r>
            <a:r>
              <a:rPr lang="ar-DZ" dirty="0" smtClean="0"/>
              <a:t> القدرة على مواجهة المواقف المعقدة المختلفة.</a:t>
            </a:r>
          </a:p>
          <a:p>
            <a:pPr algn="r" rtl="1"/>
            <a:r>
              <a:rPr lang="ar-DZ" dirty="0" smtClean="0"/>
              <a:t>تكون نتيجة هذا العجز في القدرات العقلية استحالة </a:t>
            </a:r>
            <a:r>
              <a:rPr lang="ar-DZ" dirty="0" err="1" smtClean="0"/>
              <a:t>سيرورة</a:t>
            </a:r>
            <a:r>
              <a:rPr lang="ar-DZ" dirty="0" smtClean="0"/>
              <a:t> التعلم العادي </a:t>
            </a:r>
            <a:r>
              <a:rPr lang="ar-DZ" dirty="0" err="1" smtClean="0"/>
              <a:t>و</a:t>
            </a:r>
            <a:r>
              <a:rPr lang="ar-DZ" dirty="0" smtClean="0"/>
              <a:t> الاستجابة الملائمة  لظروف الحياة اليومية .</a:t>
            </a:r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4- تعتبر الإعاقة النفسية نتيجة انعكاسات المرض العقلي على إمكانيات الاندماج الاجتماعي لدى الفرد.</a:t>
            </a:r>
          </a:p>
          <a:p>
            <a:pPr algn="r" rtl="1"/>
            <a:r>
              <a:rPr lang="ar-DZ" dirty="0" smtClean="0"/>
              <a:t>يترتب عن هذه الإصابة اضطرابات عقلية ’وجدانية </a:t>
            </a:r>
            <a:r>
              <a:rPr lang="ar-DZ" dirty="0" err="1" smtClean="0"/>
              <a:t>و</a:t>
            </a:r>
            <a:r>
              <a:rPr lang="ar-DZ" dirty="0" smtClean="0"/>
              <a:t> انفعالية.</a:t>
            </a:r>
          </a:p>
          <a:p>
            <a:pPr algn="r" rtl="1"/>
            <a:r>
              <a:rPr lang="ar-DZ" dirty="0" smtClean="0"/>
              <a:t>بصورة عامة هي اضطرابات تخص الشخصية دون المساس بالوظائف  المعرفية.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r" rtl="1"/>
            <a:r>
              <a:rPr lang="ar-DZ" dirty="0" err="1" smtClean="0"/>
              <a:t>اذن</a:t>
            </a:r>
            <a:r>
              <a:rPr lang="ar-DZ" dirty="0" smtClean="0"/>
              <a:t> الاضطراب المعرفي لا يتأثر ،على عكس ذلك ،فانه يظل عاديا أو فوق العادي. إلا أن التعبير عن الكفاءات المعرفية يصبح متدهورا نظرا للاضطرابات النفسية  التي يعاني منها الفرد.</a:t>
            </a:r>
          </a:p>
          <a:p>
            <a:pPr algn="r" rtl="1"/>
            <a:r>
              <a:rPr lang="ar-DZ" dirty="0" smtClean="0"/>
              <a:t>و عليه تنتج هذه الإعاقة عن مرض في الشخصية </a:t>
            </a:r>
            <a:r>
              <a:rPr lang="ar-DZ" dirty="0" err="1" smtClean="0"/>
              <a:t>و</a:t>
            </a:r>
            <a:r>
              <a:rPr lang="ar-DZ" dirty="0" smtClean="0"/>
              <a:t> التفكير حيث أن الأعراض السلوكية  أساسا  تسبب معاناة كبيرة للمريض </a:t>
            </a:r>
            <a:r>
              <a:rPr lang="ar-DZ" dirty="0" err="1" smtClean="0"/>
              <a:t>و</a:t>
            </a:r>
            <a:r>
              <a:rPr lang="ar-DZ" dirty="0" smtClean="0"/>
              <a:t> تعيق اندماجه الاجتماعي . </a:t>
            </a:r>
          </a:p>
          <a:p>
            <a:pPr algn="r" rtl="1"/>
            <a:r>
              <a:rPr lang="ar-DZ" dirty="0" err="1" smtClean="0"/>
              <a:t>ان</a:t>
            </a:r>
            <a:r>
              <a:rPr lang="ar-DZ" dirty="0" smtClean="0"/>
              <a:t> صعوبة القيام بنشاطات قد يكمن في صعوبة التركيز ،ارتفاع درجة القلق </a:t>
            </a:r>
            <a:r>
              <a:rPr lang="ar-DZ" dirty="0" err="1" smtClean="0"/>
              <a:t>و</a:t>
            </a:r>
            <a:r>
              <a:rPr lang="ar-DZ" dirty="0" smtClean="0"/>
              <a:t> الأفكار القهرية.</a:t>
            </a:r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522</Words>
  <Application>Microsoft Office PowerPoint</Application>
  <PresentationFormat>Affichage à l'écran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أنواع الإعاقة</vt:lpstr>
      <vt:lpstr>Diapositive 2</vt:lpstr>
      <vt:lpstr>وفقًا للتعريف ، تتعلق الاضطرابات بالوظائف على النحو التالي</vt:lpstr>
      <vt:lpstr>التصنيف</vt:lpstr>
      <vt:lpstr>Diapositive 5</vt:lpstr>
      <vt:lpstr>Diapositive 6</vt:lpstr>
      <vt:lpstr>Diapositive 7</vt:lpstr>
      <vt:lpstr>Diapositive 8</vt:lpstr>
      <vt:lpstr>Diapositive 9</vt:lpstr>
      <vt:lpstr>Diapositive 10</vt:lpstr>
      <vt:lpstr>الإعاقة المتعددة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أنواع الإعاقة</dc:title>
  <dc:creator>A</dc:creator>
  <cp:lastModifiedBy>A</cp:lastModifiedBy>
  <cp:revision>8</cp:revision>
  <dcterms:created xsi:type="dcterms:W3CDTF">2021-02-09T10:06:57Z</dcterms:created>
  <dcterms:modified xsi:type="dcterms:W3CDTF">2021-02-09T10:14:11Z</dcterms:modified>
</cp:coreProperties>
</file>