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62AFF-8B79-4A15-A0AC-4C7A6CFAC0AA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ECE79-D89D-46D4-83E6-47EAD8C77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963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C9B09-029D-468F-9594-A481CE9096D0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436F1-7817-47F9-9EED-C1A3E6B3E7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4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436F1-7817-47F9-9EED-C1A3E6B3E7F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410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D13A7D-2AC6-43A0-9DCE-3AF9CF446C98}" type="datetime1">
              <a:rPr lang="fr-FR" smtClean="0"/>
              <a:t>02/06/2020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fr-FR" smtClean="0"/>
              <a:t>DJELLAL AMEUR N </a:t>
            </a:r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98F6F6-E1C7-4569-BC3B-BC5C7BE11C5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0811-3F9C-46C8-95B7-D3F2EC20A7E7}" type="datetime1">
              <a:rPr lang="fr-FR" smtClean="0"/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F6F6-E1C7-4569-BC3B-BC5C7BE11C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D7E8-9DB1-4527-A6C7-6F2FD525EE90}" type="datetime1">
              <a:rPr lang="fr-FR" smtClean="0"/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F6F6-E1C7-4569-BC3B-BC5C7BE11C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B47421-09F1-4822-8143-9A03D6817B7E}" type="datetime1">
              <a:rPr lang="fr-FR" smtClean="0"/>
              <a:t>02/06/2020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98F6F6-E1C7-4569-BC3B-BC5C7BE11C51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DJELLAL AMEUR N 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4CDC7A-5643-4BE2-B17E-A563F154F961}" type="datetime1">
              <a:rPr lang="fr-FR" smtClean="0"/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fr-FR" smtClean="0"/>
              <a:t>DJELLAL AMEUR N </a:t>
            </a:r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98F6F6-E1C7-4569-BC3B-BC5C7BE11C5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A5EB-00CF-4C25-ABD8-3111CB553BE5}" type="datetime1">
              <a:rPr lang="fr-FR" smtClean="0"/>
              <a:t>02/06/2020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F6F6-E1C7-4569-BC3B-BC5C7BE11C5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70B5-6044-4AF4-B25D-F18A6F1FB227}" type="datetime1">
              <a:rPr lang="fr-FR" smtClean="0"/>
              <a:t>02/06/2020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F6F6-E1C7-4569-BC3B-BC5C7BE11C51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852B6E-8C0F-4900-94F6-36B7120E3B63}" type="datetime1">
              <a:rPr lang="fr-FR" smtClean="0"/>
              <a:t>02/06/2020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98F6F6-E1C7-4569-BC3B-BC5C7BE11C5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DJELLAL AMEUR N 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1E29-1D89-4640-8831-8B3247ACA0D1}" type="datetime1">
              <a:rPr lang="fr-FR" smtClean="0"/>
              <a:t>02/06/2020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F6F6-E1C7-4569-BC3B-BC5C7BE11C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337144-D4EF-4D60-8001-F3A0340BEF20}" type="datetime1">
              <a:rPr lang="fr-FR" smtClean="0"/>
              <a:t>02/06/2020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98F6F6-E1C7-4569-BC3B-BC5C7BE11C51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DJELLAL AMEUR N 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F1CD7C-1482-45F5-8340-76F1F3BB4CAA}" type="datetime1">
              <a:rPr lang="fr-FR" smtClean="0"/>
              <a:t>02/06/2020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98F6F6-E1C7-4569-BC3B-BC5C7BE11C51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DJELLAL AMEUR N 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8577A3-3D46-4812-9403-905605FB646A}" type="datetime1">
              <a:rPr lang="fr-FR" smtClean="0"/>
              <a:t>02/06/2020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DJELLAL AMEUR N </a:t>
            </a: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98F6F6-E1C7-4569-BC3B-BC5C7BE11C5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.djellalameur@outlook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1700808"/>
            <a:ext cx="6552728" cy="129614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L’ORGANISATION ET LE MANAGEMENT DE L’ENTREPRISE 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F6F6-E1C7-4569-BC3B-BC5C7BE11C51}" type="slidenum">
              <a:rPr lang="fr-FR" smtClean="0"/>
              <a:t>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34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416824" cy="792087"/>
          </a:xfrm>
        </p:spPr>
        <p:txBody>
          <a:bodyPr/>
          <a:lstStyle/>
          <a:p>
            <a:r>
              <a:rPr lang="fr-FR" dirty="0" smtClean="0"/>
              <a:t>                     </a:t>
            </a:r>
            <a:r>
              <a:rPr lang="fr-FR" i="1" dirty="0" smtClean="0">
                <a:solidFill>
                  <a:srgbClr val="FF0000"/>
                </a:solidFill>
              </a:rPr>
              <a:t>OBJECTIFS 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07704" y="3429000"/>
            <a:ext cx="7056784" cy="648072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Montrer la nécessité de l'information et de la communication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admin\Desktop\réun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37110"/>
            <a:ext cx="238125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9512" y="1444755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  <a:buFont typeface="Wingdings" panose="05000000000000000000" pitchFamily="2" charset="2"/>
              <a:buChar char="q"/>
            </a:pPr>
            <a:r>
              <a:rPr lang="fr-FR" sz="2800" b="1" spc="3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Caractériser les objectifs et les principales fonctions de l'entreprise.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827584" y="2381404"/>
            <a:ext cx="77134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  <a:buFont typeface="Wingdings" panose="05000000000000000000" pitchFamily="2" charset="2"/>
              <a:buChar char="q"/>
            </a:pPr>
            <a:r>
              <a:rPr lang="fr-FR" sz="2800" spc="3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Identifier les caractéristiques structurelles d'une entreprise.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F6F6-E1C7-4569-BC3B-BC5C7BE11C51}" type="slidenum">
              <a:rPr lang="fr-FR" smtClean="0"/>
              <a:t>2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93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5546576" cy="562074"/>
          </a:xfrm>
        </p:spPr>
        <p:txBody>
          <a:bodyPr/>
          <a:lstStyle/>
          <a:p>
            <a:r>
              <a:rPr lang="fr-FR" b="1" i="1" dirty="0" smtClean="0">
                <a:solidFill>
                  <a:srgbClr val="FF0000"/>
                </a:solidFill>
              </a:rPr>
              <a:t>Réflexion individuelle</a:t>
            </a:r>
            <a:endParaRPr lang="fr-FR" b="1" i="1" dirty="0">
              <a:solidFill>
                <a:srgbClr val="FF00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499992" y="2859970"/>
            <a:ext cx="4248472" cy="15771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000" dirty="0" smtClean="0"/>
              <a:t>Une entreprise poursuit plusieurs objectifs: économiques (produire, vendre, réaliser des profits), sociaux (gérer des emplois, verser des salaires).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896938" y="540731"/>
            <a:ext cx="4035102" cy="74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endParaRPr lang="fr-FR" sz="1700" spc="30" dirty="0">
              <a:solidFill>
                <a:srgbClr val="FFFFFF"/>
              </a:solidFill>
            </a:endParaRP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endParaRPr lang="fr-FR" sz="1700" spc="3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2060848"/>
            <a:ext cx="3456384" cy="144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endParaRPr lang="fr-FR" sz="1600" dirty="0" smtClean="0"/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r>
              <a:rPr lang="fr-FR" sz="1600" dirty="0" smtClean="0"/>
              <a:t>Le </a:t>
            </a:r>
            <a:r>
              <a:rPr lang="fr-FR" sz="1600" dirty="0"/>
              <a:t>management est l'ensemble des activités d'organisation et de gestion de l'entreprise et de son personnel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3396657"/>
            <a:ext cx="3960440" cy="85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endParaRPr lang="fr-FR" sz="1400" spc="30" dirty="0" smtClean="0">
              <a:solidFill>
                <a:srgbClr val="FFFFFF"/>
              </a:solidFill>
            </a:endParaRP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r>
              <a:rPr lang="fr-FR" sz="1400" spc="30" dirty="0" smtClean="0"/>
              <a:t>Les </a:t>
            </a:r>
            <a:r>
              <a:rPr lang="fr-FR" sz="1400" spc="30" dirty="0"/>
              <a:t>différentes facettes du métier de Manager: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568" y="3645024"/>
            <a:ext cx="3816424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  <a:buFont typeface="Wingdings" panose="05000000000000000000" pitchFamily="2" charset="2"/>
              <a:buChar char="q"/>
            </a:pPr>
            <a:endParaRPr lang="fr-FR" sz="1400" spc="30" dirty="0" smtClean="0"/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endParaRPr lang="fr-FR" sz="1400" spc="30" dirty="0"/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  <a:buFont typeface="Wingdings" panose="05000000000000000000" pitchFamily="2" charset="2"/>
              <a:buChar char="q"/>
            </a:pPr>
            <a:r>
              <a:rPr lang="fr-FR" sz="1400" spc="30" dirty="0" smtClean="0"/>
              <a:t>Satisfaire </a:t>
            </a:r>
            <a:r>
              <a:rPr lang="fr-FR" sz="1400" spc="30" dirty="0"/>
              <a:t>le client ou le faire satisfaire ?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  <a:buFont typeface="Wingdings" panose="05000000000000000000" pitchFamily="2" charset="2"/>
              <a:buChar char="q"/>
            </a:pPr>
            <a:r>
              <a:rPr lang="fr-FR" sz="1400" spc="30" dirty="0"/>
              <a:t>Les attentes des collaborateurs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  <a:buFont typeface="Wingdings" panose="05000000000000000000" pitchFamily="2" charset="2"/>
              <a:buChar char="q"/>
            </a:pPr>
            <a:r>
              <a:rPr lang="fr-FR" sz="1400" spc="30" dirty="0"/>
              <a:t>Les attentes de la </a:t>
            </a:r>
            <a:r>
              <a:rPr lang="fr-FR" sz="1400" spc="30" dirty="0" smtClean="0"/>
              <a:t>hiérarchie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467544" y="1116033"/>
            <a:ext cx="3312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r>
              <a:rPr lang="fr-FR" sz="1600" spc="30" dirty="0"/>
              <a:t>Donnez votre définition du management ?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60032" y="1556792"/>
            <a:ext cx="36004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r>
              <a:rPr lang="fr-FR" sz="1700" spc="30" dirty="0"/>
              <a:t>Donnez votre définition d'une entreprise ?</a:t>
            </a:r>
            <a:br>
              <a:rPr lang="fr-FR" sz="1700" spc="30" dirty="0"/>
            </a:br>
            <a:endParaRPr lang="fr-FR" sz="1700" spc="30" dirty="0"/>
          </a:p>
        </p:txBody>
      </p:sp>
      <p:pic>
        <p:nvPicPr>
          <p:cNvPr id="13" name="Picture 3" descr="C:\Users\admin\Desktop\cahi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142" y="4941168"/>
            <a:ext cx="2184301" cy="179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admin\Desktop\mai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17" y="5589240"/>
            <a:ext cx="1800200" cy="95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F6F6-E1C7-4569-BC3B-BC5C7BE11C51}" type="slidenum">
              <a:rPr lang="fr-FR" smtClean="0"/>
              <a:t>3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96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634565" cy="50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F6F6-E1C7-4569-BC3B-BC5C7BE11C51}" type="slidenum">
              <a:rPr lang="fr-FR" smtClean="0"/>
              <a:t>4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86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59441"/>
            <a:ext cx="8074827" cy="453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F6F6-E1C7-4569-BC3B-BC5C7BE11C51}" type="slidenum">
              <a:rPr lang="fr-FR" smtClean="0"/>
              <a:t>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00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3830" y="5517232"/>
            <a:ext cx="2448272" cy="706090"/>
          </a:xfrm>
        </p:spPr>
        <p:txBody>
          <a:bodyPr>
            <a:normAutofit fontScale="90000"/>
          </a:bodyPr>
          <a:lstStyle/>
          <a:p>
            <a:pPr lvl="0"/>
            <a:r>
              <a:rPr lang="fr-FR" b="1" i="1" dirty="0" smtClean="0">
                <a:solidFill>
                  <a:srgbClr val="FF0000"/>
                </a:solidFill>
              </a:rPr>
              <a:t/>
            </a:r>
            <a:br>
              <a:rPr lang="fr-FR" b="1" i="1" dirty="0" smtClean="0">
                <a:solidFill>
                  <a:srgbClr val="FF0000"/>
                </a:solidFill>
              </a:rPr>
            </a:br>
            <a:r>
              <a:rPr lang="fr-FR" b="1" i="1" dirty="0">
                <a:solidFill>
                  <a:srgbClr val="FF0000"/>
                </a:solidFill>
              </a:rPr>
              <a:t/>
            </a:r>
            <a:br>
              <a:rPr lang="fr-FR" b="1" i="1" dirty="0">
                <a:solidFill>
                  <a:srgbClr val="FF0000"/>
                </a:solidFill>
              </a:rPr>
            </a:br>
            <a:r>
              <a:rPr lang="fr-FR" b="1" i="1" dirty="0" smtClean="0">
                <a:solidFill>
                  <a:srgbClr val="FF0000"/>
                </a:solidFill>
              </a:rPr>
              <a:t/>
            </a:r>
            <a:br>
              <a:rPr lang="fr-FR" b="1" i="1" dirty="0" smtClean="0">
                <a:solidFill>
                  <a:srgbClr val="FF0000"/>
                </a:solidFill>
              </a:rPr>
            </a:br>
            <a:r>
              <a:rPr lang="fr-FR" b="1" i="1" dirty="0">
                <a:solidFill>
                  <a:srgbClr val="FF0000"/>
                </a:solidFill>
              </a:rPr>
              <a:t/>
            </a:r>
            <a:br>
              <a:rPr lang="fr-FR" b="1" i="1" dirty="0">
                <a:solidFill>
                  <a:srgbClr val="FF0000"/>
                </a:solidFill>
              </a:rPr>
            </a:br>
            <a:r>
              <a:rPr lang="fr-FR" b="1" i="1" dirty="0" smtClean="0">
                <a:solidFill>
                  <a:srgbClr val="FF0000"/>
                </a:solidFill>
              </a:rPr>
              <a:t/>
            </a:r>
            <a:br>
              <a:rPr lang="fr-FR" b="1" i="1" dirty="0" smtClean="0">
                <a:solidFill>
                  <a:srgbClr val="FF0000"/>
                </a:solidFill>
              </a:rPr>
            </a:br>
            <a:r>
              <a:rPr lang="fr-FR" b="1" i="1" dirty="0" smtClean="0">
                <a:solidFill>
                  <a:srgbClr val="FF0000"/>
                </a:solidFill>
              </a:rPr>
              <a:t>12 </a:t>
            </a:r>
            <a:r>
              <a:rPr lang="fr-FR" b="1" i="1" dirty="0">
                <a:solidFill>
                  <a:srgbClr val="FF0000"/>
                </a:solidFill>
              </a:rPr>
              <a:t>défis</a:t>
            </a:r>
            <a:br>
              <a:rPr lang="fr-FR" b="1" i="1" dirty="0">
                <a:solidFill>
                  <a:srgbClr val="FF0000"/>
                </a:solidFill>
              </a:rPr>
            </a:br>
            <a:endParaRPr lang="fr-FR" b="1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115616" y="4797152"/>
            <a:ext cx="3888432" cy="8640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1800" dirty="0" smtClean="0"/>
              <a:t> </a:t>
            </a:r>
          </a:p>
          <a:p>
            <a:pPr marL="0" indent="0">
              <a:buNone/>
            </a:pPr>
            <a:r>
              <a:rPr lang="fr-FR" sz="1800" dirty="0" smtClean="0"/>
              <a:t> </a:t>
            </a:r>
          </a:p>
          <a:p>
            <a:pPr marL="0" indent="0">
              <a:buNone/>
            </a:pPr>
            <a:r>
              <a:rPr lang="fr-FR" sz="1800" dirty="0" smtClean="0"/>
              <a:t> </a:t>
            </a:r>
            <a:endParaRPr lang="fr-FR" sz="1800" dirty="0"/>
          </a:p>
        </p:txBody>
      </p:sp>
      <p:sp>
        <p:nvSpPr>
          <p:cNvPr id="6" name="Rectangle 5"/>
          <p:cNvSpPr/>
          <p:nvPr/>
        </p:nvSpPr>
        <p:spPr>
          <a:xfrm>
            <a:off x="323528" y="373633"/>
            <a:ext cx="43525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r>
              <a:rPr lang="fr-FR" spc="30" dirty="0"/>
              <a:t>Trouver votre place sur le marché 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956443"/>
            <a:ext cx="36398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r>
              <a:rPr lang="fr-FR" spc="30" dirty="0"/>
              <a:t>Relever des défis techniques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8929" y="1532706"/>
            <a:ext cx="40570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r>
              <a:rPr lang="fr-FR" spc="30" dirty="0"/>
              <a:t>Réunir une équipe compétente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88024" y="558299"/>
            <a:ext cx="4248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r>
              <a:rPr lang="fr-FR" spc="30" dirty="0"/>
              <a:t> Equilibrer le financement de votre budget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55976" y="936923"/>
            <a:ext cx="4680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pc="30" dirty="0">
                <a:solidFill>
                  <a:srgbClr val="FFFFFF"/>
                </a:solidFill>
              </a:rPr>
              <a:t>Etonner vos Clients par la pertinence de votre offre 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3885335" y="1209541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r>
              <a:rPr lang="fr-FR" spc="30" dirty="0"/>
              <a:t>Etonner vos Clients par la qualité de vos </a:t>
            </a:r>
            <a:r>
              <a:rPr lang="fr-FR" spc="30" dirty="0" smtClean="0"/>
              <a:t>prestations</a:t>
            </a:r>
            <a:endParaRPr lang="fr-FR" spc="30" dirty="0"/>
          </a:p>
        </p:txBody>
      </p:sp>
      <p:sp>
        <p:nvSpPr>
          <p:cNvPr id="14" name="Rectangle 13"/>
          <p:cNvSpPr/>
          <p:nvPr/>
        </p:nvSpPr>
        <p:spPr>
          <a:xfrm>
            <a:off x="395536" y="2010589"/>
            <a:ext cx="3639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r>
              <a:rPr lang="fr-FR" spc="30" dirty="0"/>
              <a:t>Etonner vos Clients par l'implication de votre équipe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2992" y="2679742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pc="30" dirty="0"/>
              <a:t>Rassurer votre DG par la qualité de votre gestion 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4860032" y="2006585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r>
              <a:rPr lang="fr-FR" spc="30" dirty="0"/>
              <a:t>Fidéliser vos Clients sur le long terme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60388" y="3404701"/>
            <a:ext cx="47316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r>
              <a:rPr lang="fr-FR" spc="30" dirty="0"/>
              <a:t>Améliorer sans cesse votre rapport qualité/prix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26234" y="4052799"/>
            <a:ext cx="5772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r>
              <a:rPr lang="fr-FR" spc="30" dirty="0"/>
              <a:t>Faire adhérer votre équipe à vos objectifs de </a:t>
            </a:r>
            <a:r>
              <a:rPr lang="fr-FR" spc="30" dirty="0">
                <a:solidFill>
                  <a:srgbClr val="FFFFFF"/>
                </a:solidFill>
              </a:rPr>
              <a:t>réussite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47664" y="4671868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pc="30" dirty="0"/>
              <a:t>Créer les conditions d'une rentabilité durable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4572000" y="314096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Etonner vos Clients par la pertinence de votre offre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F6F6-E1C7-4569-BC3B-BC5C7BE11C51}" type="slidenum">
              <a:rPr lang="fr-FR" smtClean="0"/>
              <a:t>6</a:t>
            </a:fld>
            <a:endParaRPr lang="fr-FR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0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Email</a:t>
            </a:r>
          </a:p>
          <a:p>
            <a:pPr marL="0" indent="0">
              <a:buNone/>
            </a:pPr>
            <a:r>
              <a:rPr lang="fr-FR" sz="4000" b="1" dirty="0" smtClean="0">
                <a:hlinkClick r:id="rId2"/>
              </a:rPr>
              <a:t>n.djellalameur@outlook.com</a:t>
            </a:r>
            <a:r>
              <a:rPr lang="fr-FR" sz="4000" b="1" dirty="0" smtClean="0"/>
              <a:t> </a:t>
            </a:r>
            <a:endParaRPr lang="fr-FR" sz="40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98F6F6-E1C7-4569-BC3B-BC5C7BE11C51}" type="slidenum">
              <a:rPr lang="fr-FR" smtClean="0"/>
              <a:t>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DJELLAL AMEUR N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08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</TotalTime>
  <Words>243</Words>
  <Application>Microsoft Office PowerPoint</Application>
  <PresentationFormat>Affichage à l'écran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Oriel</vt:lpstr>
      <vt:lpstr>L’ORGANISATION ET LE MANAGEMENT DE L’ENTREPRISE </vt:lpstr>
      <vt:lpstr>                     OBJECTIFS </vt:lpstr>
      <vt:lpstr>Réflexion individuelle</vt:lpstr>
      <vt:lpstr>Présentation PowerPoint</vt:lpstr>
      <vt:lpstr>Présentation PowerPoint</vt:lpstr>
      <vt:lpstr>     12 défis 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L’ORGANISATION ET LE MANAGEMENT DE L’ENTREPRISE</dc:title>
  <dc:creator>Administrateur</dc:creator>
  <cp:lastModifiedBy>djellal ameur</cp:lastModifiedBy>
  <cp:revision>18</cp:revision>
  <cp:lastPrinted>2017-04-05T13:53:40Z</cp:lastPrinted>
  <dcterms:created xsi:type="dcterms:W3CDTF">2017-04-05T12:35:52Z</dcterms:created>
  <dcterms:modified xsi:type="dcterms:W3CDTF">2020-06-02T11:09:01Z</dcterms:modified>
</cp:coreProperties>
</file>