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A846B-E575-4F9C-BAC7-D8005827B600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850-4C82-465E-954F-CA7E90A54A0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/>
              <a:t>سيكولوجية الأشخاص في وضعية الإعاقة</a:t>
            </a:r>
            <a:br>
              <a:rPr lang="ar-DZ" dirty="0"/>
            </a:br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نجد أنّ </a:t>
            </a:r>
            <a:r>
              <a:rPr lang="fr-FR" dirty="0" err="1" smtClean="0"/>
              <a:t>هناك</a:t>
            </a:r>
            <a:r>
              <a:rPr lang="fr-FR" dirty="0" smtClean="0"/>
              <a:t> </a:t>
            </a:r>
            <a:r>
              <a:rPr lang="fr-FR" dirty="0" err="1" smtClean="0"/>
              <a:t>ثابت</a:t>
            </a:r>
            <a:r>
              <a:rPr lang="fr-FR" dirty="0" smtClean="0"/>
              <a:t> </a:t>
            </a:r>
            <a:r>
              <a:rPr lang="fr-FR" dirty="0" err="1" smtClean="0"/>
              <a:t>واحد</a:t>
            </a:r>
            <a:r>
              <a:rPr lang="fr-FR" dirty="0" smtClean="0"/>
              <a:t> </a:t>
            </a:r>
            <a:r>
              <a:rPr lang="fr-FR" dirty="0" err="1" smtClean="0"/>
              <a:t>في</a:t>
            </a:r>
            <a:r>
              <a:rPr lang="fr-FR" dirty="0" smtClean="0"/>
              <a:t> </a:t>
            </a:r>
            <a:r>
              <a:rPr lang="fr-FR" dirty="0" err="1" smtClean="0"/>
              <a:t>نطق</a:t>
            </a:r>
            <a:r>
              <a:rPr lang="fr-FR" dirty="0" smtClean="0"/>
              <a:t> </a:t>
            </a:r>
            <a:r>
              <a:rPr lang="fr-FR" dirty="0" err="1" smtClean="0"/>
              <a:t>كل</a:t>
            </a:r>
            <a:r>
              <a:rPr lang="fr-FR" dirty="0" smtClean="0"/>
              <a:t> </a:t>
            </a:r>
            <a:r>
              <a:rPr lang="fr-FR" dirty="0" err="1" smtClean="0"/>
              <a:t>هذه</a:t>
            </a:r>
            <a:r>
              <a:rPr lang="fr-FR" dirty="0" smtClean="0"/>
              <a:t> </a:t>
            </a:r>
            <a:r>
              <a:rPr lang="fr-FR" dirty="0" err="1" smtClean="0"/>
              <a:t>النصوص</a:t>
            </a:r>
            <a:r>
              <a:rPr lang="fr-FR" dirty="0" smtClean="0"/>
              <a:t> ، </a:t>
            </a:r>
            <a:r>
              <a:rPr lang="ar-DZ" dirty="0" smtClean="0"/>
              <a:t>ألا </a:t>
            </a:r>
            <a:r>
              <a:rPr lang="fr-FR" dirty="0" err="1" smtClean="0"/>
              <a:t>وهو</a:t>
            </a:r>
            <a:r>
              <a:rPr lang="fr-FR" dirty="0" smtClean="0"/>
              <a:t> </a:t>
            </a:r>
            <a:r>
              <a:rPr lang="fr-FR" dirty="0" err="1" smtClean="0"/>
              <a:t>الرغبة</a:t>
            </a:r>
            <a:r>
              <a:rPr lang="fr-FR" dirty="0" smtClean="0"/>
              <a:t> </a:t>
            </a:r>
            <a:r>
              <a:rPr lang="fr-FR" dirty="0" err="1" smtClean="0"/>
              <a:t>في</a:t>
            </a:r>
            <a:r>
              <a:rPr lang="fr-FR" dirty="0" smtClean="0"/>
              <a:t> </a:t>
            </a:r>
            <a:r>
              <a:rPr lang="fr-FR" dirty="0" err="1" smtClean="0"/>
              <a:t>تقليل</a:t>
            </a:r>
            <a:r>
              <a:rPr lang="fr-FR" dirty="0" smtClean="0"/>
              <a:t> </a:t>
            </a:r>
            <a:r>
              <a:rPr lang="fr-FR" dirty="0" err="1" smtClean="0"/>
              <a:t>أو</a:t>
            </a:r>
            <a:r>
              <a:rPr lang="fr-FR" dirty="0" smtClean="0"/>
              <a:t> </a:t>
            </a:r>
            <a:r>
              <a:rPr lang="fr-FR" dirty="0" err="1" smtClean="0"/>
              <a:t>محو</a:t>
            </a:r>
            <a:r>
              <a:rPr lang="fr-FR" dirty="0" smtClean="0"/>
              <a:t> </a:t>
            </a:r>
            <a:r>
              <a:rPr lang="fr-FR" dirty="0" err="1" smtClean="0"/>
              <a:t>حالة</a:t>
            </a:r>
            <a:r>
              <a:rPr lang="fr-FR" dirty="0" smtClean="0"/>
              <a:t> </a:t>
            </a:r>
            <a:r>
              <a:rPr lang="fr-FR" dirty="0" err="1" smtClean="0"/>
              <a:t>التهميش</a:t>
            </a:r>
            <a:r>
              <a:rPr lang="fr-FR" dirty="0" smtClean="0"/>
              <a:t> </a:t>
            </a:r>
            <a:r>
              <a:rPr lang="fr-FR" dirty="0" err="1" smtClean="0"/>
              <a:t>التي</a:t>
            </a:r>
            <a:r>
              <a:rPr lang="fr-FR" dirty="0" smtClean="0"/>
              <a:t> </a:t>
            </a:r>
            <a:r>
              <a:rPr lang="fr-FR" dirty="0" err="1" smtClean="0"/>
              <a:t>يجد</a:t>
            </a:r>
            <a:r>
              <a:rPr lang="fr-FR" dirty="0" smtClean="0"/>
              <a:t> </a:t>
            </a:r>
            <a:r>
              <a:rPr lang="fr-FR" dirty="0" err="1" smtClean="0"/>
              <a:t>هؤلاء</a:t>
            </a:r>
            <a:r>
              <a:rPr lang="fr-FR" dirty="0" smtClean="0"/>
              <a:t> </a:t>
            </a:r>
            <a:r>
              <a:rPr lang="fr-FR" dirty="0" err="1" smtClean="0"/>
              <a:t>الناس</a:t>
            </a:r>
            <a:r>
              <a:rPr lang="fr-FR" dirty="0" smtClean="0"/>
              <a:t> </a:t>
            </a:r>
            <a:r>
              <a:rPr lang="fr-FR" dirty="0" err="1" smtClean="0"/>
              <a:t>أنفسهم</a:t>
            </a:r>
            <a:r>
              <a:rPr lang="fr-FR" dirty="0" smtClean="0"/>
              <a:t> </a:t>
            </a:r>
            <a:r>
              <a:rPr lang="fr-FR" dirty="0" err="1" smtClean="0"/>
              <a:t>فيها</a:t>
            </a:r>
            <a:r>
              <a:rPr lang="fr-FR" dirty="0" smtClean="0"/>
              <a:t>. </a:t>
            </a:r>
            <a:r>
              <a:rPr lang="ar-DZ" dirty="0" smtClean="0"/>
              <a:t> </a:t>
            </a:r>
            <a:r>
              <a:rPr lang="fr-FR" dirty="0" err="1" smtClean="0"/>
              <a:t>ولتحقيق</a:t>
            </a:r>
            <a:r>
              <a:rPr lang="fr-FR" dirty="0" smtClean="0"/>
              <a:t> </a:t>
            </a:r>
            <a:r>
              <a:rPr lang="fr-FR" dirty="0" err="1" smtClean="0"/>
              <a:t>ذلك</a:t>
            </a:r>
            <a:r>
              <a:rPr lang="fr-FR" dirty="0" smtClean="0"/>
              <a:t> ، </a:t>
            </a:r>
            <a:r>
              <a:rPr lang="fr-FR" dirty="0" err="1" smtClean="0"/>
              <a:t>تتعهد</a:t>
            </a:r>
            <a:r>
              <a:rPr lang="fr-FR" dirty="0" smtClean="0"/>
              <a:t> </a:t>
            </a:r>
            <a:r>
              <a:rPr lang="fr-FR" dirty="0" err="1" smtClean="0"/>
              <a:t>السلطات</a:t>
            </a:r>
            <a:r>
              <a:rPr lang="fr-FR" dirty="0" smtClean="0"/>
              <a:t> </a:t>
            </a:r>
            <a:r>
              <a:rPr lang="fr-FR" dirty="0" err="1" smtClean="0"/>
              <a:t>بتطوير</a:t>
            </a:r>
            <a:r>
              <a:rPr lang="fr-FR" dirty="0" smtClean="0"/>
              <a:t> </a:t>
            </a:r>
            <a:r>
              <a:rPr lang="fr-FR" dirty="0" err="1" smtClean="0"/>
              <a:t>الوصول</a:t>
            </a:r>
            <a:r>
              <a:rPr lang="fr-FR" dirty="0" smtClean="0"/>
              <a:t> </a:t>
            </a:r>
            <a:r>
              <a:rPr lang="fr-FR" dirty="0" err="1" smtClean="0"/>
              <a:t>إلى</a:t>
            </a:r>
            <a:r>
              <a:rPr lang="fr-FR" dirty="0" smtClean="0"/>
              <a:t> </a:t>
            </a:r>
            <a:r>
              <a:rPr lang="fr-FR" dirty="0" err="1" smtClean="0"/>
              <a:t>الاستقلالية</a:t>
            </a:r>
            <a:r>
              <a:rPr lang="fr-FR" dirty="0" smtClean="0"/>
              <a:t> </a:t>
            </a:r>
            <a:r>
              <a:rPr lang="fr-FR" dirty="0" err="1" smtClean="0"/>
              <a:t>والاندماج</a:t>
            </a:r>
            <a:r>
              <a:rPr lang="fr-FR" dirty="0" smtClean="0"/>
              <a:t> </a:t>
            </a:r>
            <a:r>
              <a:rPr lang="fr-FR" dirty="0" err="1" smtClean="0"/>
              <a:t>الاجتماعي</a:t>
            </a:r>
            <a:r>
              <a:rPr lang="fr-FR" dirty="0" smtClean="0"/>
              <a:t> </a:t>
            </a:r>
            <a:r>
              <a:rPr lang="fr-FR" dirty="0" err="1" smtClean="0"/>
              <a:t>والمهني</a:t>
            </a:r>
            <a:r>
              <a:rPr lang="fr-FR" dirty="0" smtClean="0"/>
              <a:t> </a:t>
            </a:r>
            <a:r>
              <a:rPr lang="fr-FR" dirty="0" err="1" smtClean="0"/>
              <a:t>وقبل</a:t>
            </a:r>
            <a:r>
              <a:rPr lang="fr-FR" dirty="0" smtClean="0"/>
              <a:t> </a:t>
            </a:r>
            <a:r>
              <a:rPr lang="fr-FR" dirty="0" err="1" smtClean="0"/>
              <a:t>كل</a:t>
            </a:r>
            <a:r>
              <a:rPr lang="fr-FR" dirty="0" smtClean="0"/>
              <a:t> </a:t>
            </a:r>
            <a:r>
              <a:rPr lang="fr-FR" dirty="0" err="1" smtClean="0"/>
              <a:t>شيء</a:t>
            </a:r>
            <a:r>
              <a:rPr lang="fr-FR" dirty="0" smtClean="0"/>
              <a:t> </a:t>
            </a:r>
            <a:r>
              <a:rPr lang="fr-FR" dirty="0" err="1" smtClean="0"/>
              <a:t>الاعتراف</a:t>
            </a:r>
            <a:r>
              <a:rPr lang="fr-FR" dirty="0" smtClean="0"/>
              <a:t> </a:t>
            </a:r>
            <a:r>
              <a:rPr lang="fr-FR" dirty="0" err="1" smtClean="0"/>
              <a:t>بحقوقهم</a:t>
            </a:r>
            <a:r>
              <a:rPr lang="fr-FR" dirty="0" smtClean="0"/>
              <a:t> </a:t>
            </a:r>
            <a:r>
              <a:rPr lang="fr-FR" dirty="0" err="1" smtClean="0"/>
              <a:t>وممارستها</a:t>
            </a:r>
            <a:r>
              <a:rPr lang="fr-FR" dirty="0" smtClean="0"/>
              <a:t> </a:t>
            </a:r>
            <a:r>
              <a:rPr lang="fr-FR" dirty="0" err="1" smtClean="0"/>
              <a:t>كمواطنين</a:t>
            </a:r>
            <a:r>
              <a:rPr lang="fr-FR" dirty="0" smtClean="0"/>
              <a:t>.</a:t>
            </a:r>
            <a:endParaRPr lang="fr-FR" smtClean="0"/>
          </a:p>
          <a:p>
            <a:pPr algn="r" rtl="1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ar-DZ" dirty="0">
                <a:solidFill>
                  <a:srgbClr val="FFC000"/>
                </a:solidFill>
              </a:rPr>
              <a:t>اعتبار</a:t>
            </a:r>
            <a:r>
              <a:rPr lang="ar-DZ" dirty="0"/>
              <a:t> شخص في وضعية إعاقة يشير إلى </a:t>
            </a:r>
            <a:r>
              <a:rPr lang="ar-DZ" dirty="0">
                <a:solidFill>
                  <a:srgbClr val="FFC000"/>
                </a:solidFill>
              </a:rPr>
              <a:t>توجه خارج الدائرة العادية (دائرة متخصصة ببرنامج متخصص داخل مؤسسة متخصصة).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/>
              <a:t>يولد</a:t>
            </a:r>
            <a:r>
              <a:rPr lang="fr-FR" dirty="0"/>
              <a:t> </a:t>
            </a:r>
            <a:r>
              <a:rPr lang="fr-FR" dirty="0" err="1"/>
              <a:t>هذا</a:t>
            </a:r>
            <a:r>
              <a:rPr lang="fr-FR" dirty="0"/>
              <a:t> </a:t>
            </a:r>
            <a:r>
              <a:rPr lang="fr-FR" dirty="0" err="1"/>
              <a:t>المرور</a:t>
            </a:r>
            <a:r>
              <a:rPr lang="fr-FR" dirty="0"/>
              <a:t> </a:t>
            </a:r>
            <a:r>
              <a:rPr lang="fr-FR" dirty="0" err="1"/>
              <a:t>الإلزامي</a:t>
            </a:r>
            <a:r>
              <a:rPr lang="fr-FR" dirty="0"/>
              <a:t> </a:t>
            </a:r>
            <a:r>
              <a:rPr lang="ar-DZ" dirty="0"/>
              <a:t>إلى</a:t>
            </a:r>
            <a:r>
              <a:rPr lang="fr-FR" dirty="0"/>
              <a:t> </a:t>
            </a:r>
            <a:r>
              <a:rPr lang="fr-FR" dirty="0" err="1"/>
              <a:t>المؤسسة</a:t>
            </a:r>
            <a:r>
              <a:rPr lang="fr-FR" dirty="0"/>
              <a:t> </a:t>
            </a:r>
            <a:r>
              <a:rPr lang="fr-FR" dirty="0" err="1"/>
              <a:t>المتخصصة</a:t>
            </a:r>
            <a:r>
              <a:rPr lang="fr-FR" dirty="0"/>
              <a:t> </a:t>
            </a:r>
            <a:r>
              <a:rPr lang="ar-DZ" dirty="0"/>
              <a:t>في الغالب </a:t>
            </a:r>
            <a:r>
              <a:rPr lang="fr-FR" dirty="0" err="1"/>
              <a:t>تغييرات</a:t>
            </a:r>
            <a:r>
              <a:rPr lang="fr-FR" dirty="0"/>
              <a:t> </a:t>
            </a:r>
            <a:r>
              <a:rPr lang="fr-FR" dirty="0" err="1"/>
              <a:t>وعمليات</a:t>
            </a:r>
            <a:r>
              <a:rPr lang="fr-FR" dirty="0"/>
              <a:t> </a:t>
            </a:r>
            <a:r>
              <a:rPr lang="fr-FR" dirty="0" err="1"/>
              <a:t>إعادة</a:t>
            </a:r>
            <a:r>
              <a:rPr lang="fr-FR" dirty="0"/>
              <a:t> </a:t>
            </a:r>
            <a:r>
              <a:rPr lang="fr-FR" dirty="0" err="1"/>
              <a:t>تنظيم</a:t>
            </a:r>
            <a:r>
              <a:rPr lang="fr-FR" dirty="0"/>
              <a:t> </a:t>
            </a:r>
            <a:r>
              <a:rPr lang="fr-FR" dirty="0" err="1"/>
              <a:t>كبيرة</a:t>
            </a:r>
            <a:r>
              <a:rPr lang="fr-FR" dirty="0"/>
              <a:t> </a:t>
            </a:r>
            <a:r>
              <a:rPr lang="fr-FR" dirty="0" err="1"/>
              <a:t>ومؤلمة</a:t>
            </a:r>
            <a:r>
              <a:rPr lang="fr-FR" dirty="0"/>
              <a:t> </a:t>
            </a:r>
            <a:r>
              <a:rPr lang="fr-FR" dirty="0" err="1"/>
              <a:t>للغاية</a:t>
            </a:r>
            <a:r>
              <a:rPr lang="fr-FR" dirty="0"/>
              <a:t> </a:t>
            </a:r>
            <a:r>
              <a:rPr lang="fr-FR" dirty="0" err="1"/>
              <a:t>بالنسبة</a:t>
            </a:r>
            <a:r>
              <a:rPr lang="ar-DZ" dirty="0"/>
              <a:t> </a:t>
            </a:r>
            <a:r>
              <a:rPr lang="fr-FR" dirty="0" err="1"/>
              <a:t>للشخص</a:t>
            </a:r>
            <a:r>
              <a:rPr lang="fr-FR" dirty="0"/>
              <a:t> </a:t>
            </a:r>
            <a:r>
              <a:rPr lang="fr-FR" dirty="0" err="1"/>
              <a:t>نفسه</a:t>
            </a:r>
            <a:r>
              <a:rPr lang="fr-FR" dirty="0"/>
              <a:t> </a:t>
            </a:r>
            <a:r>
              <a:rPr lang="fr-FR" dirty="0" err="1"/>
              <a:t>وكذلك</a:t>
            </a:r>
            <a:r>
              <a:rPr lang="fr-FR" dirty="0"/>
              <a:t> </a:t>
            </a:r>
            <a:r>
              <a:rPr lang="fr-FR" dirty="0" err="1"/>
              <a:t>للعائلات</a:t>
            </a:r>
            <a:r>
              <a:rPr lang="ar-DZ" dirty="0"/>
              <a:t>  </a:t>
            </a:r>
            <a:r>
              <a:rPr lang="fr-FR" dirty="0"/>
              <a:t>.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/>
              <a:t>مهما</a:t>
            </a:r>
            <a:r>
              <a:rPr lang="fr-FR" dirty="0"/>
              <a:t> </a:t>
            </a:r>
            <a:r>
              <a:rPr lang="fr-FR" dirty="0" err="1"/>
              <a:t>كانت</a:t>
            </a:r>
            <a:r>
              <a:rPr lang="fr-FR" dirty="0"/>
              <a:t> </a:t>
            </a:r>
            <a:r>
              <a:rPr lang="fr-FR" dirty="0" err="1"/>
              <a:t>طبيعة</a:t>
            </a:r>
            <a:r>
              <a:rPr lang="fr-FR" dirty="0"/>
              <a:t> </a:t>
            </a:r>
            <a:r>
              <a:rPr lang="fr-FR" dirty="0" err="1"/>
              <a:t>الإعاقة</a:t>
            </a:r>
            <a:r>
              <a:rPr lang="fr-FR" dirty="0"/>
              <a:t> ، </a:t>
            </a:r>
            <a:r>
              <a:rPr lang="fr-FR" dirty="0" err="1"/>
              <a:t>فإن</a:t>
            </a:r>
            <a:r>
              <a:rPr lang="fr-FR" dirty="0"/>
              <a:t> </a:t>
            </a:r>
            <a:r>
              <a:rPr lang="fr-FR" dirty="0" err="1"/>
              <a:t>القاسم</a:t>
            </a:r>
            <a:r>
              <a:rPr lang="fr-FR" dirty="0"/>
              <a:t> </a:t>
            </a:r>
            <a:r>
              <a:rPr lang="fr-FR" dirty="0" err="1"/>
              <a:t>المشترك</a:t>
            </a:r>
            <a:r>
              <a:rPr lang="fr-FR" dirty="0"/>
              <a:t> </a:t>
            </a:r>
            <a:r>
              <a:rPr lang="fr-FR" dirty="0" err="1"/>
              <a:t>يبقى</a:t>
            </a:r>
            <a:r>
              <a:rPr lang="fr-FR" dirty="0"/>
              <a:t> </a:t>
            </a:r>
            <a:r>
              <a:rPr lang="fr-FR" b="1" dirty="0" err="1">
                <a:solidFill>
                  <a:srgbClr val="FFC000"/>
                </a:solidFill>
              </a:rPr>
              <a:t>صورة</a:t>
            </a:r>
            <a:r>
              <a:rPr lang="fr-FR" b="1" dirty="0">
                <a:solidFill>
                  <a:srgbClr val="FFC000"/>
                </a:solidFill>
              </a:rPr>
              <a:t> </a:t>
            </a:r>
            <a:r>
              <a:rPr lang="fr-FR" b="1" dirty="0" err="1">
                <a:solidFill>
                  <a:srgbClr val="FFC000"/>
                </a:solidFill>
              </a:rPr>
              <a:t>ذاتية</a:t>
            </a:r>
            <a:r>
              <a:rPr lang="fr-FR" b="1" dirty="0">
                <a:solidFill>
                  <a:srgbClr val="FFC000"/>
                </a:solidFill>
              </a:rPr>
              <a:t> </a:t>
            </a:r>
            <a:r>
              <a:rPr lang="fr-FR" b="1" dirty="0" err="1">
                <a:solidFill>
                  <a:srgbClr val="FFC000"/>
                </a:solidFill>
              </a:rPr>
              <a:t>غير</a:t>
            </a:r>
            <a:r>
              <a:rPr lang="fr-FR" b="1" dirty="0">
                <a:solidFill>
                  <a:srgbClr val="FFC000"/>
                </a:solidFill>
              </a:rPr>
              <a:t> </a:t>
            </a:r>
            <a:r>
              <a:rPr lang="fr-FR" b="1" dirty="0" err="1">
                <a:solidFill>
                  <a:srgbClr val="FFC000"/>
                </a:solidFill>
              </a:rPr>
              <a:t>مبنية</a:t>
            </a:r>
            <a:r>
              <a:rPr lang="fr-FR" b="1" dirty="0">
                <a:solidFill>
                  <a:srgbClr val="FFC000"/>
                </a:solidFill>
              </a:rPr>
              <a:t> </a:t>
            </a:r>
            <a:r>
              <a:rPr lang="fr-FR" b="1" dirty="0" err="1">
                <a:solidFill>
                  <a:srgbClr val="FFC000"/>
                </a:solidFill>
              </a:rPr>
              <a:t>أو</a:t>
            </a:r>
            <a:r>
              <a:rPr lang="fr-FR" b="1" dirty="0">
                <a:solidFill>
                  <a:srgbClr val="FFC000"/>
                </a:solidFill>
              </a:rPr>
              <a:t> </a:t>
            </a:r>
            <a:r>
              <a:rPr lang="fr-FR" b="1" dirty="0" err="1">
                <a:solidFill>
                  <a:srgbClr val="FFC000"/>
                </a:solidFill>
              </a:rPr>
              <a:t>مدمرة</a:t>
            </a:r>
            <a:r>
              <a:rPr lang="fr-FR" dirty="0"/>
              <a:t>.</a:t>
            </a:r>
            <a:r>
              <a:rPr lang="ar-DZ" dirty="0"/>
              <a:t> </a:t>
            </a:r>
            <a:endParaRPr lang="fr-FR" dirty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إن</a:t>
            </a:r>
            <a:r>
              <a:rPr lang="fr-FR" dirty="0" smtClean="0"/>
              <a:t> </a:t>
            </a:r>
            <a:r>
              <a:rPr lang="fr-FR" dirty="0" err="1" smtClean="0"/>
              <a:t>تحديد</a:t>
            </a:r>
            <a:r>
              <a:rPr lang="fr-FR" dirty="0" smtClean="0"/>
              <a:t> </a:t>
            </a:r>
            <a:r>
              <a:rPr lang="fr-FR" dirty="0" err="1" smtClean="0"/>
              <a:t>الأشخاص</a:t>
            </a:r>
            <a:r>
              <a:rPr lang="fr-FR" dirty="0" smtClean="0"/>
              <a:t> </a:t>
            </a:r>
            <a:r>
              <a:rPr lang="fr-FR" dirty="0" err="1" smtClean="0"/>
              <a:t>ذوي</a:t>
            </a:r>
            <a:r>
              <a:rPr lang="fr-FR" dirty="0" smtClean="0"/>
              <a:t> </a:t>
            </a:r>
            <a:r>
              <a:rPr lang="fr-FR" dirty="0" err="1" smtClean="0"/>
              <a:t>الإعاقة</a:t>
            </a:r>
            <a:r>
              <a:rPr lang="fr-FR" dirty="0" smtClean="0"/>
              <a:t> ، </a:t>
            </a:r>
            <a:r>
              <a:rPr lang="fr-FR" dirty="0" err="1" smtClean="0"/>
              <a:t>الذين</a:t>
            </a:r>
            <a:r>
              <a:rPr lang="fr-FR" dirty="0" smtClean="0"/>
              <a:t> </a:t>
            </a:r>
            <a:r>
              <a:rPr lang="fr-FR" dirty="0" err="1" smtClean="0"/>
              <a:t>يواجهون</a:t>
            </a:r>
            <a:r>
              <a:rPr lang="fr-FR" dirty="0" smtClean="0"/>
              <a:t> </a:t>
            </a:r>
            <a:r>
              <a:rPr lang="fr-FR" dirty="0" err="1" smtClean="0"/>
              <a:t>صعوبة</a:t>
            </a:r>
            <a:r>
              <a:rPr lang="fr-FR" dirty="0" smtClean="0"/>
              <a:t> </a:t>
            </a:r>
            <a:r>
              <a:rPr lang="fr-FR" dirty="0" err="1" smtClean="0"/>
              <a:t>كبيرة</a:t>
            </a:r>
            <a:r>
              <a:rPr lang="fr-FR" dirty="0" smtClean="0"/>
              <a:t> ، </a:t>
            </a:r>
            <a:r>
              <a:rPr lang="fr-FR" dirty="0" err="1" smtClean="0"/>
              <a:t>كأشخاص</a:t>
            </a:r>
            <a:r>
              <a:rPr lang="fr-FR" dirty="0" smtClean="0"/>
              <a:t> </a:t>
            </a:r>
            <a:r>
              <a:rPr lang="fr-FR" dirty="0" err="1" smtClean="0"/>
              <a:t>لا</a:t>
            </a:r>
            <a:r>
              <a:rPr lang="fr-FR" dirty="0" smtClean="0"/>
              <a:t> </a:t>
            </a:r>
            <a:r>
              <a:rPr lang="fr-FR" dirty="0" err="1" smtClean="0"/>
              <a:t>يستطيعون</a:t>
            </a:r>
            <a:r>
              <a:rPr lang="fr-FR" dirty="0" smtClean="0"/>
              <a:t> </a:t>
            </a:r>
            <a:r>
              <a:rPr lang="fr-FR" dirty="0" err="1" smtClean="0"/>
              <a:t>تلبية</a:t>
            </a:r>
            <a:r>
              <a:rPr lang="fr-FR" dirty="0" smtClean="0"/>
              <a:t> </a:t>
            </a:r>
            <a:r>
              <a:rPr lang="fr-FR" dirty="0" err="1" smtClean="0"/>
              <a:t>المعيار</a:t>
            </a:r>
            <a:r>
              <a:rPr lang="fr-FR" dirty="0" smtClean="0"/>
              <a:t> </a:t>
            </a:r>
            <a:r>
              <a:rPr lang="fr-FR" dirty="0" err="1" smtClean="0"/>
              <a:t>يساهم</a:t>
            </a:r>
            <a:r>
              <a:rPr lang="fr-FR" dirty="0" smtClean="0"/>
              <a:t> </a:t>
            </a:r>
            <a:r>
              <a:rPr lang="fr-FR" dirty="0" err="1" smtClean="0"/>
              <a:t>في</a:t>
            </a:r>
            <a:r>
              <a:rPr lang="fr-FR" dirty="0" smtClean="0"/>
              <a:t> </a:t>
            </a:r>
            <a:r>
              <a:rPr lang="fr-FR" dirty="0" err="1" smtClean="0"/>
              <a:t>إدراجهم</a:t>
            </a:r>
            <a:r>
              <a:rPr lang="fr-FR" dirty="0" smtClean="0"/>
              <a:t> </a:t>
            </a:r>
            <a:r>
              <a:rPr lang="fr-FR" dirty="0" err="1" smtClean="0"/>
              <a:t>في</a:t>
            </a:r>
            <a:r>
              <a:rPr lang="fr-FR" dirty="0" smtClean="0"/>
              <a:t> </a:t>
            </a:r>
            <a:r>
              <a:rPr lang="fr-FR" dirty="0" err="1" smtClean="0"/>
              <a:t>سجل</a:t>
            </a:r>
            <a:r>
              <a:rPr lang="fr-FR" dirty="0" smtClean="0"/>
              <a:t> </a:t>
            </a:r>
            <a:r>
              <a:rPr lang="fr-FR" dirty="0" err="1" smtClean="0"/>
              <a:t>الإعاقة</a:t>
            </a:r>
            <a:r>
              <a:rPr lang="fr-FR" dirty="0" smtClean="0"/>
              <a:t> </a:t>
            </a:r>
            <a:r>
              <a:rPr lang="fr-FR" dirty="0" err="1" smtClean="0"/>
              <a:t>وعدم</a:t>
            </a:r>
            <a:r>
              <a:rPr lang="fr-FR" dirty="0" smtClean="0"/>
              <a:t> </a:t>
            </a:r>
            <a:r>
              <a:rPr lang="fr-FR" dirty="0" err="1" smtClean="0"/>
              <a:t>الامتثال</a:t>
            </a:r>
            <a:r>
              <a:rPr lang="fr-FR" dirty="0" smtClean="0"/>
              <a:t>.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يتوافق</a:t>
            </a:r>
            <a:r>
              <a:rPr lang="fr-FR" dirty="0" smtClean="0"/>
              <a:t> </a:t>
            </a:r>
            <a:r>
              <a:rPr lang="fr-FR" dirty="0" err="1" smtClean="0"/>
              <a:t>سلوك</a:t>
            </a:r>
            <a:r>
              <a:rPr lang="fr-FR" dirty="0" smtClean="0"/>
              <a:t> </a:t>
            </a:r>
            <a:r>
              <a:rPr lang="ar-DZ" dirty="0" smtClean="0"/>
              <a:t>العجز</a:t>
            </a:r>
            <a:r>
              <a:rPr lang="fr-FR" dirty="0" smtClean="0"/>
              <a:t> </a:t>
            </a:r>
            <a:r>
              <a:rPr lang="fr-FR" dirty="0" err="1" smtClean="0"/>
              <a:t>لهؤلاء</a:t>
            </a:r>
            <a:r>
              <a:rPr lang="fr-FR" dirty="0" smtClean="0"/>
              <a:t> </a:t>
            </a:r>
            <a:r>
              <a:rPr lang="fr-FR" dirty="0" err="1" smtClean="0"/>
              <a:t>الأشخاص</a:t>
            </a:r>
            <a:r>
              <a:rPr lang="fr-FR" dirty="0" smtClean="0"/>
              <a:t> </a:t>
            </a:r>
            <a:r>
              <a:rPr lang="fr-FR" dirty="0" err="1" smtClean="0"/>
              <a:t>مع</a:t>
            </a:r>
            <a:r>
              <a:rPr lang="fr-FR" dirty="0" smtClean="0"/>
              <a:t> </a:t>
            </a:r>
            <a:r>
              <a:rPr lang="ar-DZ" dirty="0" smtClean="0"/>
              <a:t>مسار</a:t>
            </a:r>
            <a:r>
              <a:rPr lang="fr-FR" dirty="0" smtClean="0"/>
              <a:t> </a:t>
            </a:r>
            <a:r>
              <a:rPr lang="fr-FR" dirty="0" err="1" smtClean="0"/>
              <a:t>يتم</a:t>
            </a:r>
            <a:r>
              <a:rPr lang="fr-FR" dirty="0" smtClean="0"/>
              <a:t> </a:t>
            </a:r>
            <a:r>
              <a:rPr lang="fr-FR" dirty="0" err="1" smtClean="0"/>
              <a:t>فيه</a:t>
            </a:r>
            <a:r>
              <a:rPr lang="fr-FR" dirty="0" smtClean="0"/>
              <a:t> </a:t>
            </a:r>
            <a:r>
              <a:rPr lang="fr-FR" dirty="0" err="1" smtClean="0"/>
              <a:t>مواجهة</a:t>
            </a:r>
            <a:r>
              <a:rPr lang="fr-FR" dirty="0" smtClean="0"/>
              <a:t> </a:t>
            </a:r>
            <a:r>
              <a:rPr lang="fr-FR" dirty="0" err="1" smtClean="0"/>
              <a:t>حالات</a:t>
            </a:r>
            <a:r>
              <a:rPr lang="fr-FR" dirty="0" smtClean="0"/>
              <a:t> </a:t>
            </a:r>
            <a:r>
              <a:rPr lang="ar-DZ" dirty="0" smtClean="0"/>
              <a:t>الحرمان</a:t>
            </a:r>
            <a:r>
              <a:rPr lang="fr-FR" dirty="0" smtClean="0"/>
              <a:t> ، و</a:t>
            </a:r>
            <a:r>
              <a:rPr lang="ar-DZ" dirty="0" smtClean="0"/>
              <a:t>غياب</a:t>
            </a:r>
            <a:r>
              <a:rPr lang="fr-FR" dirty="0" smtClean="0"/>
              <a:t> </a:t>
            </a:r>
            <a:r>
              <a:rPr lang="fr-FR" dirty="0" err="1" smtClean="0"/>
              <a:t>التحفيز</a:t>
            </a:r>
            <a:r>
              <a:rPr lang="fr-FR" dirty="0" smtClean="0"/>
              <a:t> </a:t>
            </a:r>
            <a:r>
              <a:rPr lang="fr-FR" dirty="0" err="1" smtClean="0"/>
              <a:t>الذي</a:t>
            </a:r>
            <a:r>
              <a:rPr lang="fr-FR" dirty="0" smtClean="0"/>
              <a:t> </a:t>
            </a:r>
            <a:r>
              <a:rPr lang="fr-FR" dirty="0" err="1" smtClean="0"/>
              <a:t>بدوره</a:t>
            </a:r>
            <a:r>
              <a:rPr lang="fr-FR" dirty="0" smtClean="0"/>
              <a:t> </a:t>
            </a:r>
            <a:r>
              <a:rPr lang="fr-FR" dirty="0" err="1" smtClean="0"/>
              <a:t>سيعزز</a:t>
            </a:r>
            <a:r>
              <a:rPr lang="fr-FR" dirty="0" smtClean="0"/>
              <a:t> </a:t>
            </a:r>
            <a:r>
              <a:rPr lang="fr-FR" dirty="0" err="1" smtClean="0"/>
              <a:t>نقص</a:t>
            </a:r>
            <a:r>
              <a:rPr lang="ar-DZ" dirty="0" smtClean="0"/>
              <a:t> الرغبة</a:t>
            </a:r>
            <a:r>
              <a:rPr lang="fr-FR" dirty="0" smtClean="0"/>
              <a:t>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يمثل</a:t>
            </a:r>
            <a:r>
              <a:rPr lang="fr-FR" dirty="0" smtClean="0"/>
              <a:t> </a:t>
            </a:r>
            <a:r>
              <a:rPr lang="ar-DZ" dirty="0" err="1" smtClean="0"/>
              <a:t>ال</a:t>
            </a:r>
            <a:r>
              <a:rPr lang="fr-FR" dirty="0" err="1" smtClean="0"/>
              <a:t>دخول</a:t>
            </a:r>
            <a:r>
              <a:rPr lang="fr-FR" dirty="0" smtClean="0"/>
              <a:t> </a:t>
            </a:r>
            <a:r>
              <a:rPr lang="ar-DZ" dirty="0" smtClean="0"/>
              <a:t>إلى </a:t>
            </a:r>
            <a:r>
              <a:rPr lang="fr-FR" dirty="0" err="1" smtClean="0"/>
              <a:t>عالم</a:t>
            </a:r>
            <a:r>
              <a:rPr lang="fr-FR" dirty="0" smtClean="0"/>
              <a:t> </a:t>
            </a:r>
            <a:r>
              <a:rPr lang="fr-FR" dirty="0" err="1" smtClean="0"/>
              <a:t>الإعاقة</a:t>
            </a:r>
            <a:r>
              <a:rPr lang="fr-FR" dirty="0" smtClean="0"/>
              <a:t> </a:t>
            </a:r>
            <a:r>
              <a:rPr lang="ar-DZ" dirty="0" smtClean="0"/>
              <a:t>إ</a:t>
            </a:r>
            <a:r>
              <a:rPr lang="fr-FR" dirty="0" err="1" smtClean="0"/>
              <a:t>نتماء</a:t>
            </a:r>
            <a:r>
              <a:rPr lang="fr-FR" dirty="0" smtClean="0"/>
              <a:t> </a:t>
            </a:r>
            <a:r>
              <a:rPr lang="fr-FR" dirty="0" err="1" smtClean="0"/>
              <a:t>الشخص</a:t>
            </a:r>
            <a:r>
              <a:rPr lang="fr-FR" dirty="0" smtClean="0"/>
              <a:t> </a:t>
            </a:r>
            <a:r>
              <a:rPr lang="fr-FR" dirty="0" err="1" smtClean="0"/>
              <a:t>ذو</a:t>
            </a:r>
            <a:r>
              <a:rPr lang="fr-FR" dirty="0" smtClean="0"/>
              <a:t> </a:t>
            </a:r>
            <a:r>
              <a:rPr lang="fr-FR" dirty="0" err="1" smtClean="0"/>
              <a:t>الإعاقة</a:t>
            </a:r>
            <a:r>
              <a:rPr lang="fr-FR" dirty="0" smtClean="0"/>
              <a:t> </a:t>
            </a:r>
            <a:r>
              <a:rPr lang="fr-FR" dirty="0" err="1" smtClean="0"/>
              <a:t>إلى</a:t>
            </a:r>
            <a:r>
              <a:rPr lang="fr-FR" dirty="0" smtClean="0"/>
              <a:t> </a:t>
            </a:r>
            <a:r>
              <a:rPr lang="fr-FR" dirty="0" err="1" smtClean="0"/>
              <a:t>مجموعة</a:t>
            </a:r>
            <a:r>
              <a:rPr lang="fr-FR" dirty="0" smtClean="0"/>
              <a:t> </a:t>
            </a:r>
            <a:r>
              <a:rPr lang="fr-FR" dirty="0" err="1" smtClean="0"/>
              <a:t>محددة</a:t>
            </a:r>
            <a:r>
              <a:rPr lang="fr-FR" dirty="0" smtClean="0"/>
              <a:t> </a:t>
            </a:r>
            <a:r>
              <a:rPr lang="fr-FR" dirty="0" err="1" smtClean="0"/>
              <a:t>ومنظمة</a:t>
            </a:r>
            <a:r>
              <a:rPr lang="fr-FR" dirty="0" smtClean="0"/>
              <a:t> </a:t>
            </a:r>
            <a:r>
              <a:rPr lang="fr-FR" dirty="0" err="1" smtClean="0"/>
              <a:t>جيد</a:t>
            </a:r>
            <a:r>
              <a:rPr lang="fr-FR" dirty="0" smtClean="0"/>
              <a:t>ًا ، </a:t>
            </a:r>
            <a:r>
              <a:rPr lang="fr-FR" dirty="0" err="1" smtClean="0"/>
              <a:t>تخضع</a:t>
            </a:r>
            <a:r>
              <a:rPr lang="fr-FR" dirty="0" smtClean="0"/>
              <a:t> </a:t>
            </a:r>
            <a:r>
              <a:rPr lang="fr-FR" dirty="0" err="1" smtClean="0"/>
              <a:t>لعدد</a:t>
            </a:r>
            <a:r>
              <a:rPr lang="fr-FR" dirty="0" smtClean="0"/>
              <a:t> </a:t>
            </a:r>
            <a:r>
              <a:rPr lang="fr-FR" dirty="0" err="1" smtClean="0"/>
              <a:t>من</a:t>
            </a:r>
            <a:r>
              <a:rPr lang="fr-FR" dirty="0" smtClean="0"/>
              <a:t> </a:t>
            </a:r>
            <a:r>
              <a:rPr lang="fr-FR" dirty="0" err="1" smtClean="0"/>
              <a:t>القيود</a:t>
            </a:r>
            <a:r>
              <a:rPr lang="fr-FR" dirty="0" smtClean="0"/>
              <a:t> </a:t>
            </a:r>
            <a:r>
              <a:rPr lang="fr-FR" dirty="0" err="1" smtClean="0"/>
              <a:t>التي</a:t>
            </a:r>
            <a:r>
              <a:rPr lang="fr-FR" dirty="0" smtClean="0"/>
              <a:t> </a:t>
            </a:r>
            <a:r>
              <a:rPr lang="fr-FR" dirty="0" err="1" smtClean="0"/>
              <a:t>تواجه</a:t>
            </a:r>
            <a:r>
              <a:rPr lang="fr-FR" dirty="0" smtClean="0"/>
              <a:t> </a:t>
            </a:r>
            <a:r>
              <a:rPr lang="ar-DZ" dirty="0" err="1" smtClean="0"/>
              <a:t>الغيرنمطيين</a:t>
            </a:r>
            <a:r>
              <a:rPr lang="ar-DZ" dirty="0" smtClean="0"/>
              <a:t> </a:t>
            </a:r>
            <a:r>
              <a:rPr lang="fr-FR" dirty="0" err="1" smtClean="0"/>
              <a:t>أو</a:t>
            </a:r>
            <a:r>
              <a:rPr lang="fr-FR" dirty="0" smtClean="0"/>
              <a:t> </a:t>
            </a:r>
            <a:r>
              <a:rPr lang="fr-FR" dirty="0" err="1" smtClean="0"/>
              <a:t>السكان</a:t>
            </a:r>
            <a:r>
              <a:rPr lang="fr-FR" dirty="0" smtClean="0"/>
              <a:t> </a:t>
            </a:r>
            <a:r>
              <a:rPr lang="ar-DZ" dirty="0" smtClean="0"/>
              <a:t>القابعين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fr-FR" dirty="0" err="1" smtClean="0"/>
              <a:t>هامش</a:t>
            </a:r>
            <a:r>
              <a:rPr lang="fr-FR" dirty="0" smtClean="0"/>
              <a:t> </a:t>
            </a:r>
            <a:r>
              <a:rPr lang="fr-FR" dirty="0" err="1" smtClean="0"/>
              <a:t>المجتمع</a:t>
            </a: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ar-DZ" dirty="0" smtClean="0"/>
              <a:t>وجود شريحة تعاني </a:t>
            </a:r>
            <a:r>
              <a:rPr lang="fr-FR" dirty="0" err="1" smtClean="0"/>
              <a:t>من</a:t>
            </a:r>
            <a:r>
              <a:rPr lang="fr-FR" dirty="0" smtClean="0"/>
              <a:t> </a:t>
            </a:r>
            <a:r>
              <a:rPr lang="fr-FR" dirty="0" err="1" smtClean="0"/>
              <a:t>آثار</a:t>
            </a:r>
            <a:r>
              <a:rPr lang="fr-FR" dirty="0" smtClean="0"/>
              <a:t> </a:t>
            </a:r>
            <a:r>
              <a:rPr lang="fr-FR" dirty="0" err="1" smtClean="0"/>
              <a:t>التمثلات</a:t>
            </a:r>
            <a:r>
              <a:rPr lang="fr-FR" dirty="0" smtClean="0"/>
              <a:t> </a:t>
            </a:r>
            <a:r>
              <a:rPr lang="fr-FR" dirty="0" err="1" smtClean="0"/>
              <a:t>السلبية</a:t>
            </a:r>
            <a:r>
              <a:rPr lang="fr-FR" dirty="0" smtClean="0"/>
              <a:t>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ar-DZ" dirty="0" smtClean="0"/>
              <a:t>وضعيتها</a:t>
            </a:r>
            <a:r>
              <a:rPr lang="fr-FR" dirty="0" smtClean="0"/>
              <a:t> </a:t>
            </a:r>
            <a:r>
              <a:rPr lang="ar-DZ" dirty="0" smtClean="0"/>
              <a:t>, ممّا </a:t>
            </a:r>
            <a:r>
              <a:rPr lang="ar-DZ" b="1" dirty="0" err="1" smtClean="0"/>
              <a:t>ي</a:t>
            </a:r>
            <a:r>
              <a:rPr lang="fr-FR" b="1" dirty="0" err="1" smtClean="0"/>
              <a:t>حجب</a:t>
            </a:r>
            <a:r>
              <a:rPr lang="fr-FR" b="1" dirty="0" smtClean="0"/>
              <a:t> </a:t>
            </a:r>
            <a:r>
              <a:rPr lang="ar-DZ" b="1" dirty="0" smtClean="0"/>
              <a:t>ويضر</a:t>
            </a:r>
            <a:r>
              <a:rPr lang="fr-FR" b="1" dirty="0" err="1" smtClean="0"/>
              <a:t>بمستقبله</a:t>
            </a:r>
            <a:r>
              <a:rPr lang="ar-DZ" b="1" dirty="0" smtClean="0"/>
              <a:t>ا</a:t>
            </a:r>
            <a:r>
              <a:rPr lang="fr-FR" dirty="0" smtClean="0"/>
              <a:t>، </a:t>
            </a:r>
            <a:r>
              <a:rPr lang="fr-FR" dirty="0" err="1" smtClean="0"/>
              <a:t>وبالتالي</a:t>
            </a:r>
            <a:r>
              <a:rPr lang="fr-FR" dirty="0" smtClean="0"/>
              <a:t> </a:t>
            </a:r>
            <a:r>
              <a:rPr lang="fr-FR" b="1" dirty="0" err="1" smtClean="0"/>
              <a:t>يعقد</a:t>
            </a:r>
            <a:r>
              <a:rPr lang="fr-FR" b="1" dirty="0" smtClean="0"/>
              <a:t> </a:t>
            </a:r>
            <a:r>
              <a:rPr lang="fr-FR" b="1" dirty="0" err="1" smtClean="0"/>
              <a:t>اندماجه</a:t>
            </a:r>
            <a:r>
              <a:rPr lang="ar-DZ" b="1" dirty="0" smtClean="0"/>
              <a:t>ا</a:t>
            </a:r>
            <a:r>
              <a:rPr lang="fr-FR" b="1" dirty="0" smtClean="0"/>
              <a:t> </a:t>
            </a:r>
            <a:r>
              <a:rPr lang="fr-FR" b="1" dirty="0" err="1" smtClean="0"/>
              <a:t>الاجتماعي</a:t>
            </a:r>
            <a:r>
              <a:rPr lang="fr-FR" dirty="0" smtClean="0"/>
              <a:t>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10000"/>
          </a:bodyPr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تشكل</a:t>
            </a:r>
            <a:r>
              <a:rPr lang="fr-FR" dirty="0" smtClean="0"/>
              <a:t> </a:t>
            </a:r>
            <a:r>
              <a:rPr lang="fr-FR" dirty="0" err="1" smtClean="0"/>
              <a:t>هذه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rgbClr val="FFC000"/>
                </a:solidFill>
              </a:rPr>
              <a:t>الظاهرة</a:t>
            </a:r>
            <a:r>
              <a:rPr lang="fr-FR" dirty="0" smtClean="0"/>
              <a:t> </a:t>
            </a:r>
            <a:r>
              <a:rPr lang="fr-FR" dirty="0" err="1" smtClean="0"/>
              <a:t>نهج</a:t>
            </a:r>
            <a:r>
              <a:rPr lang="fr-FR" dirty="0" smtClean="0"/>
              <a:t>ًا </a:t>
            </a:r>
            <a:r>
              <a:rPr lang="fr-FR" dirty="0" err="1" smtClean="0"/>
              <a:t>له</a:t>
            </a:r>
            <a:r>
              <a:rPr lang="fr-FR" dirty="0" smtClean="0"/>
              <a:t> </a:t>
            </a:r>
            <a:r>
              <a:rPr lang="fr-FR" dirty="0" err="1" smtClean="0"/>
              <a:t>تداعيات</a:t>
            </a:r>
            <a:r>
              <a:rPr lang="fr-FR" dirty="0" smtClean="0"/>
              <a:t>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fr-FR" dirty="0" err="1" smtClean="0"/>
              <a:t>مفهوم</a:t>
            </a:r>
            <a:r>
              <a:rPr lang="fr-FR" dirty="0" smtClean="0"/>
              <a:t> </a:t>
            </a:r>
            <a:r>
              <a:rPr lang="fr-FR" dirty="0" err="1" smtClean="0"/>
              <a:t>الفرد</a:t>
            </a:r>
            <a:r>
              <a:rPr lang="fr-FR" dirty="0" smtClean="0"/>
              <a:t> </a:t>
            </a:r>
            <a:r>
              <a:rPr lang="fr-FR" dirty="0" err="1" smtClean="0"/>
              <a:t>لنفسه</a:t>
            </a:r>
            <a:r>
              <a:rPr lang="ar-DZ" dirty="0" smtClean="0"/>
              <a:t> </a:t>
            </a:r>
            <a:r>
              <a:rPr lang="fr-FR" dirty="0" smtClean="0"/>
              <a:t>. H. Becker</a:t>
            </a: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smtClean="0"/>
              <a:t> </a:t>
            </a:r>
            <a:r>
              <a:rPr lang="fr-FR" dirty="0" err="1" smtClean="0"/>
              <a:t>يعتبر</a:t>
            </a:r>
            <a:r>
              <a:rPr lang="fr-FR" dirty="0" smtClean="0"/>
              <a:t> </a:t>
            </a:r>
            <a:r>
              <a:rPr lang="fr-FR" dirty="0" err="1" smtClean="0"/>
              <a:t>أن</a:t>
            </a:r>
            <a:r>
              <a:rPr lang="fr-FR" dirty="0" smtClean="0"/>
              <a:t> </a:t>
            </a:r>
            <a:r>
              <a:rPr lang="fr-FR" dirty="0" err="1" smtClean="0"/>
              <a:t>عدم</a:t>
            </a:r>
            <a:r>
              <a:rPr lang="fr-FR" dirty="0" smtClean="0"/>
              <a:t> </a:t>
            </a:r>
            <a:r>
              <a:rPr lang="fr-FR" dirty="0" err="1" smtClean="0"/>
              <a:t>الامتثال</a:t>
            </a:r>
            <a:r>
              <a:rPr lang="fr-FR" dirty="0" smtClean="0"/>
              <a:t> </a:t>
            </a:r>
            <a:r>
              <a:rPr lang="fr-FR" dirty="0" err="1" smtClean="0"/>
              <a:t>للمعايير</a:t>
            </a:r>
            <a:r>
              <a:rPr lang="fr-FR" dirty="0" smtClean="0"/>
              <a:t> </a:t>
            </a:r>
            <a:r>
              <a:rPr lang="ar-DZ" dirty="0" smtClean="0"/>
              <a:t>ي</a:t>
            </a:r>
            <a:r>
              <a:rPr lang="fr-FR" dirty="0" err="1" smtClean="0"/>
              <a:t>ؤدي</a:t>
            </a:r>
            <a:r>
              <a:rPr lang="fr-FR" dirty="0" smtClean="0"/>
              <a:t> </a:t>
            </a:r>
            <a:r>
              <a:rPr lang="fr-FR" dirty="0" err="1" smtClean="0"/>
              <a:t>إلى</a:t>
            </a:r>
            <a:r>
              <a:rPr lang="fr-FR" dirty="0" smtClean="0"/>
              <a:t> </a:t>
            </a:r>
            <a:r>
              <a:rPr lang="fr-FR" dirty="0" err="1" smtClean="0"/>
              <a:t>حالة</a:t>
            </a:r>
            <a:r>
              <a:rPr lang="fr-FR" dirty="0" smtClean="0"/>
              <a:t> </a:t>
            </a:r>
            <a:r>
              <a:rPr lang="fr-FR" dirty="0" err="1" smtClean="0"/>
              <a:t>من</a:t>
            </a:r>
            <a:r>
              <a:rPr lang="fr-FR" dirty="0" smtClean="0"/>
              <a:t> </a:t>
            </a:r>
            <a:r>
              <a:rPr lang="fr-FR" dirty="0" err="1" smtClean="0"/>
              <a:t>الانحراف</a:t>
            </a:r>
            <a:r>
              <a:rPr lang="fr-FR" dirty="0" smtClean="0"/>
              <a:t> ، </a:t>
            </a:r>
            <a:r>
              <a:rPr lang="fr-FR" dirty="0" err="1" smtClean="0"/>
              <a:t>وتعريفه</a:t>
            </a:r>
            <a:r>
              <a:rPr lang="fr-FR" dirty="0" smtClean="0"/>
              <a:t> </a:t>
            </a:r>
            <a:r>
              <a:rPr lang="fr-FR" dirty="0" err="1" smtClean="0"/>
              <a:t>هو</a:t>
            </a:r>
            <a:r>
              <a:rPr lang="fr-FR" dirty="0" smtClean="0"/>
              <a:t> </a:t>
            </a:r>
            <a:r>
              <a:rPr lang="fr-FR" dirty="0" err="1" smtClean="0"/>
              <a:t>كما</a:t>
            </a:r>
            <a:r>
              <a:rPr lang="fr-FR" dirty="0" smtClean="0"/>
              <a:t> </a:t>
            </a:r>
            <a:r>
              <a:rPr lang="fr-FR" dirty="0" err="1" smtClean="0"/>
              <a:t>يلي</a:t>
            </a:r>
            <a:r>
              <a:rPr lang="fr-FR" dirty="0" smtClean="0"/>
              <a:t>: "</a:t>
            </a:r>
            <a:r>
              <a:rPr lang="fr-FR" dirty="0" err="1" smtClean="0"/>
              <a:t>الانحراف</a:t>
            </a:r>
            <a:r>
              <a:rPr lang="fr-FR" dirty="0" smtClean="0"/>
              <a:t> </a:t>
            </a:r>
            <a:r>
              <a:rPr lang="fr-FR" dirty="0" err="1" smtClean="0"/>
              <a:t>ليس</a:t>
            </a:r>
            <a:r>
              <a:rPr lang="fr-FR" dirty="0" smtClean="0"/>
              <a:t> </a:t>
            </a:r>
            <a:r>
              <a:rPr lang="fr-FR" dirty="0" err="1" smtClean="0"/>
              <a:t>نوعية</a:t>
            </a:r>
            <a:r>
              <a:rPr lang="fr-FR" dirty="0" smtClean="0"/>
              <a:t> </a:t>
            </a:r>
            <a:r>
              <a:rPr lang="fr-FR" dirty="0" err="1" smtClean="0"/>
              <a:t>الفعل</a:t>
            </a:r>
            <a:r>
              <a:rPr lang="fr-FR" dirty="0" smtClean="0"/>
              <a:t> </a:t>
            </a:r>
            <a:r>
              <a:rPr lang="fr-FR" dirty="0" err="1" smtClean="0"/>
              <a:t>الذي</a:t>
            </a:r>
            <a:r>
              <a:rPr lang="fr-FR" dirty="0" smtClean="0"/>
              <a:t> </a:t>
            </a:r>
            <a:r>
              <a:rPr lang="fr-FR" dirty="0" err="1" smtClean="0"/>
              <a:t>ارتكبه</a:t>
            </a:r>
            <a:r>
              <a:rPr lang="fr-FR" dirty="0" smtClean="0"/>
              <a:t> </a:t>
            </a:r>
            <a:r>
              <a:rPr lang="fr-FR" dirty="0" err="1" smtClean="0"/>
              <a:t>شخص</a:t>
            </a:r>
            <a:r>
              <a:rPr lang="fr-FR" dirty="0" smtClean="0"/>
              <a:t> </a:t>
            </a:r>
            <a:r>
              <a:rPr lang="fr-FR" dirty="0" err="1" smtClean="0"/>
              <a:t>ما</a:t>
            </a:r>
            <a:r>
              <a:rPr lang="fr-FR" dirty="0" smtClean="0"/>
              <a:t> ، </a:t>
            </a:r>
            <a:r>
              <a:rPr lang="fr-FR" dirty="0" err="1" smtClean="0"/>
              <a:t>ولكنه</a:t>
            </a:r>
            <a:r>
              <a:rPr lang="fr-FR" dirty="0" smtClean="0"/>
              <a:t> </a:t>
            </a:r>
            <a:r>
              <a:rPr lang="fr-FR" dirty="0" err="1" smtClean="0"/>
              <a:t>بالأحرى</a:t>
            </a:r>
            <a:r>
              <a:rPr lang="fr-FR" dirty="0" smtClean="0"/>
              <a:t> </a:t>
            </a:r>
            <a:r>
              <a:rPr lang="fr-FR" dirty="0" err="1" smtClean="0"/>
              <a:t>نتيجة</a:t>
            </a:r>
            <a:r>
              <a:rPr lang="fr-FR" dirty="0" smtClean="0"/>
              <a:t> </a:t>
            </a:r>
            <a:r>
              <a:rPr lang="fr-FR" dirty="0" err="1" smtClean="0"/>
              <a:t>تطبيق</a:t>
            </a:r>
            <a:r>
              <a:rPr lang="fr-FR" dirty="0" smtClean="0"/>
              <a:t> </a:t>
            </a:r>
            <a:r>
              <a:rPr lang="fr-FR" dirty="0" err="1" smtClean="0"/>
              <a:t>الآخرين</a:t>
            </a:r>
            <a:r>
              <a:rPr lang="fr-FR" dirty="0" smtClean="0"/>
              <a:t> </a:t>
            </a:r>
            <a:r>
              <a:rPr lang="fr-FR" dirty="0" err="1" smtClean="0"/>
              <a:t>للمعايير</a:t>
            </a:r>
            <a:r>
              <a:rPr lang="fr-FR" dirty="0" smtClean="0"/>
              <a:t> </a:t>
            </a:r>
            <a:r>
              <a:rPr lang="fr-FR" dirty="0" err="1" smtClean="0"/>
              <a:t>والعقوبات</a:t>
            </a:r>
            <a:r>
              <a:rPr lang="fr-FR" dirty="0" smtClean="0"/>
              <a:t>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fr-FR" dirty="0" err="1" smtClean="0"/>
              <a:t>المخالف</a:t>
            </a:r>
            <a:r>
              <a:rPr lang="fr-FR" dirty="0" smtClean="0"/>
              <a:t>. </a:t>
            </a:r>
            <a:r>
              <a:rPr lang="fr-FR" dirty="0" err="1" smtClean="0"/>
              <a:t>ال</a:t>
            </a:r>
            <a:r>
              <a:rPr lang="ar-DZ" dirty="0" smtClean="0"/>
              <a:t>منحرف</a:t>
            </a:r>
            <a:r>
              <a:rPr lang="fr-FR" dirty="0" smtClean="0"/>
              <a:t> </a:t>
            </a:r>
            <a:r>
              <a:rPr lang="fr-FR" dirty="0" err="1" smtClean="0"/>
              <a:t>هو</a:t>
            </a:r>
            <a:r>
              <a:rPr lang="fr-FR" dirty="0" smtClean="0"/>
              <a:t> </a:t>
            </a:r>
            <a:r>
              <a:rPr lang="fr-FR" dirty="0" err="1" smtClean="0"/>
              <a:t>الشخص</a:t>
            </a:r>
            <a:r>
              <a:rPr lang="fr-FR" dirty="0" smtClean="0"/>
              <a:t> </a:t>
            </a:r>
            <a:r>
              <a:rPr lang="fr-FR" dirty="0" err="1" smtClean="0"/>
              <a:t>الذي</a:t>
            </a:r>
            <a:r>
              <a:rPr lang="fr-FR" dirty="0" smtClean="0"/>
              <a:t> </a:t>
            </a:r>
            <a:r>
              <a:rPr lang="fr-FR" dirty="0" err="1" smtClean="0"/>
              <a:t>تم</a:t>
            </a:r>
            <a:r>
              <a:rPr lang="fr-FR" dirty="0" smtClean="0"/>
              <a:t> </a:t>
            </a:r>
            <a:r>
              <a:rPr lang="ar-DZ" dirty="0" err="1" smtClean="0"/>
              <a:t>الصاق</a:t>
            </a:r>
            <a:r>
              <a:rPr lang="fr-FR" dirty="0" smtClean="0"/>
              <a:t> </a:t>
            </a:r>
            <a:r>
              <a:rPr lang="fr-FR" dirty="0" err="1" smtClean="0"/>
              <a:t>هذ</a:t>
            </a:r>
            <a:r>
              <a:rPr lang="ar-DZ" dirty="0" smtClean="0"/>
              <a:t>ا</a:t>
            </a:r>
            <a:r>
              <a:rPr lang="fr-FR" dirty="0" smtClean="0"/>
              <a:t> </a:t>
            </a:r>
            <a:r>
              <a:rPr lang="ar-DZ" dirty="0" smtClean="0"/>
              <a:t>الوسم</a:t>
            </a:r>
            <a:r>
              <a:rPr lang="fr-FR" dirty="0" smtClean="0"/>
              <a:t> </a:t>
            </a:r>
            <a:r>
              <a:rPr lang="fr-FR" dirty="0" err="1" smtClean="0"/>
              <a:t>عليه</a:t>
            </a:r>
            <a:r>
              <a:rPr lang="fr-FR" dirty="0" smtClean="0"/>
              <a:t> </a:t>
            </a:r>
            <a:r>
              <a:rPr lang="fr-FR" dirty="0" err="1" smtClean="0"/>
              <a:t>بنجاح</a:t>
            </a:r>
            <a:r>
              <a:rPr lang="fr-FR" dirty="0" smtClean="0"/>
              <a:t> ، </a:t>
            </a:r>
            <a:r>
              <a:rPr lang="fr-FR" dirty="0" err="1" smtClean="0"/>
              <a:t>والسلوك</a:t>
            </a:r>
            <a:r>
              <a:rPr lang="fr-FR" dirty="0" smtClean="0"/>
              <a:t> </a:t>
            </a:r>
            <a:r>
              <a:rPr lang="fr-FR" dirty="0" err="1" smtClean="0"/>
              <a:t>المنحرف</a:t>
            </a:r>
            <a:r>
              <a:rPr lang="fr-FR" dirty="0" smtClean="0"/>
              <a:t> </a:t>
            </a:r>
            <a:r>
              <a:rPr lang="fr-FR" dirty="0" err="1" smtClean="0"/>
              <a:t>هو</a:t>
            </a:r>
            <a:r>
              <a:rPr lang="fr-FR" dirty="0" smtClean="0"/>
              <a:t> </a:t>
            </a:r>
            <a:r>
              <a:rPr lang="fr-FR" dirty="0" err="1" smtClean="0"/>
              <a:t>الذي</a:t>
            </a:r>
            <a:r>
              <a:rPr lang="fr-FR" dirty="0" smtClean="0"/>
              <a:t> </a:t>
            </a:r>
            <a:r>
              <a:rPr lang="ar-DZ" dirty="0" smtClean="0"/>
              <a:t>يلصق</a:t>
            </a:r>
            <a:r>
              <a:rPr lang="fr-FR" dirty="0" smtClean="0"/>
              <a:t> </a:t>
            </a:r>
            <a:r>
              <a:rPr lang="fr-FR" dirty="0" err="1" smtClean="0"/>
              <a:t>به</a:t>
            </a:r>
            <a:r>
              <a:rPr lang="fr-FR" dirty="0" smtClean="0"/>
              <a:t> </a:t>
            </a:r>
            <a:r>
              <a:rPr lang="fr-FR" dirty="0" err="1" smtClean="0"/>
              <a:t>المجتمع</a:t>
            </a:r>
            <a:r>
              <a:rPr lang="fr-FR" dirty="0" smtClean="0"/>
              <a:t> </a:t>
            </a:r>
            <a:r>
              <a:rPr lang="fr-FR" dirty="0" err="1" smtClean="0"/>
              <a:t>هذه</a:t>
            </a:r>
            <a:r>
              <a:rPr lang="fr-FR" dirty="0" smtClean="0"/>
              <a:t> </a:t>
            </a:r>
            <a:r>
              <a:rPr lang="ar-DZ" dirty="0" smtClean="0"/>
              <a:t>الوسم</a:t>
            </a:r>
            <a:r>
              <a:rPr lang="fr-FR" dirty="0" smtClean="0"/>
              <a:t> "ص 32.</a:t>
            </a: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endParaRPr lang="ar-DZ" dirty="0" smtClean="0"/>
          </a:p>
          <a:p>
            <a:pPr marL="257175" indent="-257175">
              <a:buFont typeface="Courier New" panose="02070309020205020404" pitchFamily="49" charset="0"/>
              <a:buChar char="o"/>
            </a:pPr>
            <a:r>
              <a:rPr lang="fr-FR" dirty="0" smtClean="0">
                <a:latin typeface="Comic Sans MS" pitchFamily="66" charset="0"/>
              </a:rPr>
              <a:t>-Outsiders: études de sociologie de la déviance, A.M. Métailié, Paris,1991.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يساهم</a:t>
            </a:r>
            <a:r>
              <a:rPr lang="fr-FR" dirty="0" smtClean="0"/>
              <a:t> </a:t>
            </a:r>
            <a:r>
              <a:rPr lang="fr-FR" dirty="0" err="1" smtClean="0"/>
              <a:t>رد</a:t>
            </a:r>
            <a:r>
              <a:rPr lang="fr-FR" dirty="0" smtClean="0"/>
              <a:t> </a:t>
            </a:r>
            <a:r>
              <a:rPr lang="fr-FR" dirty="0" err="1" smtClean="0"/>
              <a:t>الفعل</a:t>
            </a:r>
            <a:r>
              <a:rPr lang="fr-FR" dirty="0" smtClean="0"/>
              <a:t> </a:t>
            </a:r>
            <a:r>
              <a:rPr lang="fr-FR" dirty="0" err="1" smtClean="0"/>
              <a:t>المجتمعي</a:t>
            </a:r>
            <a:r>
              <a:rPr lang="fr-FR" dirty="0" smtClean="0"/>
              <a:t> </a:t>
            </a:r>
            <a:r>
              <a:rPr lang="fr-FR" dirty="0" err="1" smtClean="0"/>
              <a:t>من</a:t>
            </a:r>
            <a:r>
              <a:rPr lang="fr-FR" dirty="0" smtClean="0"/>
              <a:t> </a:t>
            </a:r>
            <a:r>
              <a:rPr lang="fr-FR" dirty="0" err="1" smtClean="0"/>
              <a:t>خلال</a:t>
            </a:r>
            <a:r>
              <a:rPr lang="fr-FR" dirty="0" smtClean="0"/>
              <a:t> </a:t>
            </a:r>
            <a:r>
              <a:rPr lang="ar-DZ" dirty="0" smtClean="0"/>
              <a:t>التسمية</a:t>
            </a:r>
            <a:r>
              <a:rPr lang="fr-FR" dirty="0" smtClean="0"/>
              <a:t> </a:t>
            </a:r>
            <a:r>
              <a:rPr lang="fr-FR" dirty="0" err="1" smtClean="0"/>
              <a:t>في</a:t>
            </a:r>
            <a:r>
              <a:rPr lang="fr-FR" dirty="0" smtClean="0"/>
              <a:t> </a:t>
            </a:r>
            <a:r>
              <a:rPr lang="fr-FR" dirty="0" err="1" smtClean="0"/>
              <a:t>ظهور</a:t>
            </a:r>
            <a:r>
              <a:rPr lang="fr-FR" dirty="0" smtClean="0"/>
              <a:t> </a:t>
            </a:r>
            <a:r>
              <a:rPr lang="fr-FR" dirty="0" err="1" smtClean="0"/>
              <a:t>هذه</a:t>
            </a:r>
            <a:r>
              <a:rPr lang="fr-FR" dirty="0" smtClean="0"/>
              <a:t> </a:t>
            </a:r>
            <a:r>
              <a:rPr lang="fr-FR" dirty="0" err="1" smtClean="0"/>
              <a:t>الحقيقة</a:t>
            </a:r>
            <a:r>
              <a:rPr lang="ar-DZ" dirty="0" smtClean="0"/>
              <a:t>,</a:t>
            </a:r>
            <a:r>
              <a:rPr lang="fr-FR" dirty="0" smtClean="0"/>
              <a:t> </a:t>
            </a:r>
            <a:r>
              <a:rPr lang="fr-FR" dirty="0" err="1" smtClean="0"/>
              <a:t>ويميل</a:t>
            </a:r>
            <a:r>
              <a:rPr lang="fr-FR" dirty="0" smtClean="0"/>
              <a:t> </a:t>
            </a:r>
            <a:r>
              <a:rPr lang="fr-FR" dirty="0" err="1" smtClean="0"/>
              <a:t>مفهوم</a:t>
            </a:r>
            <a:r>
              <a:rPr lang="fr-FR" dirty="0" smtClean="0"/>
              <a:t> </a:t>
            </a:r>
            <a:r>
              <a:rPr lang="ar-DZ" dirty="0" smtClean="0"/>
              <a:t>الوسم</a:t>
            </a:r>
            <a:r>
              <a:rPr lang="fr-FR" dirty="0" smtClean="0"/>
              <a:t> </a:t>
            </a:r>
            <a:r>
              <a:rPr lang="fr-FR" dirty="0" err="1" smtClean="0"/>
              <a:t>إلى</a:t>
            </a:r>
            <a:r>
              <a:rPr lang="fr-FR" dirty="0" smtClean="0"/>
              <a:t> </a:t>
            </a:r>
            <a:r>
              <a:rPr lang="fr-FR" dirty="0" err="1" smtClean="0"/>
              <a:t>فصل</a:t>
            </a:r>
            <a:r>
              <a:rPr lang="fr-FR" dirty="0" smtClean="0"/>
              <a:t> </a:t>
            </a:r>
            <a:r>
              <a:rPr lang="fr-FR" dirty="0" err="1" smtClean="0"/>
              <a:t>المنحرفين</a:t>
            </a:r>
            <a:r>
              <a:rPr lang="fr-FR" dirty="0" smtClean="0"/>
              <a:t> </a:t>
            </a:r>
            <a:r>
              <a:rPr lang="fr-FR" dirty="0" err="1" smtClean="0"/>
              <a:t>عن</a:t>
            </a:r>
            <a:r>
              <a:rPr lang="fr-FR" dirty="0" smtClean="0"/>
              <a:t> </a:t>
            </a:r>
            <a:r>
              <a:rPr lang="fr-FR" dirty="0" err="1" smtClean="0"/>
              <a:t>بقية</a:t>
            </a:r>
            <a:r>
              <a:rPr lang="fr-FR" dirty="0" smtClean="0"/>
              <a:t> </a:t>
            </a:r>
            <a:r>
              <a:rPr lang="fr-FR" dirty="0" err="1" smtClean="0"/>
              <a:t>المجموعات</a:t>
            </a:r>
            <a:r>
              <a:rPr lang="fr-FR" dirty="0" smtClean="0"/>
              <a:t> </a:t>
            </a:r>
            <a:r>
              <a:rPr lang="fr-FR" dirty="0" err="1" smtClean="0"/>
              <a:t>العادية</a:t>
            </a:r>
            <a:r>
              <a:rPr lang="fr-FR" dirty="0" smtClean="0"/>
              <a:t> ، </a:t>
            </a:r>
            <a:r>
              <a:rPr lang="fr-FR" dirty="0" err="1" smtClean="0"/>
              <a:t>وسيكون</a:t>
            </a:r>
            <a:r>
              <a:rPr lang="fr-FR" dirty="0" smtClean="0"/>
              <a:t> </a:t>
            </a:r>
            <a:r>
              <a:rPr lang="fr-FR" dirty="0" err="1" smtClean="0"/>
              <a:t>الانحراف</a:t>
            </a:r>
            <a:r>
              <a:rPr lang="fr-FR" dirty="0" smtClean="0"/>
              <a:t> ، </a:t>
            </a:r>
            <a:r>
              <a:rPr lang="fr-FR" dirty="0" err="1" smtClean="0"/>
              <a:t>إذا</a:t>
            </a:r>
            <a:r>
              <a:rPr lang="fr-FR" dirty="0" smtClean="0"/>
              <a:t> </a:t>
            </a:r>
            <a:r>
              <a:rPr lang="fr-FR" dirty="0" err="1" smtClean="0"/>
              <a:t>جاز</a:t>
            </a:r>
            <a:r>
              <a:rPr lang="fr-FR" dirty="0" smtClean="0"/>
              <a:t> </a:t>
            </a:r>
            <a:r>
              <a:rPr lang="fr-FR" dirty="0" err="1" smtClean="0"/>
              <a:t>التعبير</a:t>
            </a:r>
            <a:r>
              <a:rPr lang="fr-FR" dirty="0" smtClean="0"/>
              <a:t> ، "</a:t>
            </a:r>
            <a:r>
              <a:rPr lang="fr-FR" dirty="0" err="1" smtClean="0"/>
              <a:t>فشل</a:t>
            </a:r>
            <a:r>
              <a:rPr lang="fr-FR" dirty="0" smtClean="0"/>
              <a:t>ًا </a:t>
            </a:r>
            <a:r>
              <a:rPr lang="fr-FR" dirty="0" err="1" smtClean="0"/>
              <a:t>في</a:t>
            </a:r>
            <a:r>
              <a:rPr lang="fr-FR" dirty="0" smtClean="0"/>
              <a:t> </a:t>
            </a:r>
            <a:r>
              <a:rPr lang="fr-FR" dirty="0" err="1" smtClean="0"/>
              <a:t>إطاعة</a:t>
            </a:r>
            <a:r>
              <a:rPr lang="fr-FR" dirty="0" smtClean="0"/>
              <a:t> </a:t>
            </a:r>
            <a:r>
              <a:rPr lang="fr-FR" dirty="0" err="1" smtClean="0"/>
              <a:t>قواعد</a:t>
            </a:r>
            <a:r>
              <a:rPr lang="fr-FR" dirty="0" smtClean="0"/>
              <a:t> </a:t>
            </a:r>
            <a:r>
              <a:rPr lang="fr-FR" dirty="0" err="1" smtClean="0"/>
              <a:t>المجموعة</a:t>
            </a:r>
            <a:r>
              <a:rPr lang="fr-FR" dirty="0" smtClean="0"/>
              <a:t>. "</a:t>
            </a: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يلعب</a:t>
            </a:r>
            <a:r>
              <a:rPr lang="fr-FR" dirty="0" smtClean="0"/>
              <a:t> </a:t>
            </a:r>
            <a:r>
              <a:rPr lang="ar-DZ" dirty="0" err="1" smtClean="0"/>
              <a:t>ال</a:t>
            </a:r>
            <a:r>
              <a:rPr lang="fr-FR" dirty="0" err="1" smtClean="0"/>
              <a:t>معيار</a:t>
            </a:r>
            <a:r>
              <a:rPr lang="fr-FR" dirty="0" smtClean="0"/>
              <a:t> "</a:t>
            </a:r>
            <a:r>
              <a:rPr lang="fr-FR" dirty="0" err="1" smtClean="0"/>
              <a:t>العنصر</a:t>
            </a:r>
            <a:r>
              <a:rPr lang="fr-FR" dirty="0" smtClean="0"/>
              <a:t> </a:t>
            </a:r>
            <a:r>
              <a:rPr lang="fr-FR" dirty="0" err="1" smtClean="0"/>
              <a:t>التأسيسي</a:t>
            </a:r>
            <a:r>
              <a:rPr lang="fr-FR" dirty="0" smtClean="0"/>
              <a:t>" </a:t>
            </a:r>
            <a:r>
              <a:rPr lang="fr-FR" dirty="0" err="1" smtClean="0"/>
              <a:t>دور</a:t>
            </a:r>
            <a:r>
              <a:rPr lang="fr-FR" dirty="0" smtClean="0"/>
              <a:t>ًا </a:t>
            </a:r>
            <a:r>
              <a:rPr lang="fr-FR" dirty="0" err="1" smtClean="0"/>
              <a:t>أساسي</a:t>
            </a:r>
            <a:r>
              <a:rPr lang="fr-FR" dirty="0" smtClean="0"/>
              <a:t>ًا </a:t>
            </a:r>
            <a:r>
              <a:rPr lang="fr-FR" dirty="0" err="1" smtClean="0"/>
              <a:t>لأن</a:t>
            </a:r>
            <a:r>
              <a:rPr lang="ar-DZ" dirty="0" smtClean="0"/>
              <a:t>ّ</a:t>
            </a:r>
            <a:r>
              <a:rPr lang="fr-FR" dirty="0" smtClean="0"/>
              <a:t>ه </a:t>
            </a:r>
            <a:r>
              <a:rPr lang="fr-FR" dirty="0" err="1" smtClean="0"/>
              <a:t>يحدد</a:t>
            </a:r>
            <a:r>
              <a:rPr lang="ar-DZ" dirty="0" smtClean="0"/>
              <a:t> </a:t>
            </a:r>
            <a:r>
              <a:rPr lang="fr-FR" dirty="0" err="1" smtClean="0"/>
              <a:t>نوع</a:t>
            </a:r>
            <a:r>
              <a:rPr lang="fr-FR" dirty="0" smtClean="0"/>
              <a:t> </a:t>
            </a:r>
            <a:r>
              <a:rPr lang="fr-FR" dirty="0" err="1" smtClean="0"/>
              <a:t>السلوك</a:t>
            </a:r>
            <a:r>
              <a:rPr lang="fr-FR" dirty="0" smtClean="0"/>
              <a:t> </a:t>
            </a:r>
            <a:r>
              <a:rPr lang="fr-FR" dirty="0" err="1" smtClean="0"/>
              <a:t>المقبول</a:t>
            </a:r>
            <a:r>
              <a:rPr lang="fr-FR" dirty="0" smtClean="0"/>
              <a:t> ، </a:t>
            </a:r>
            <a:r>
              <a:rPr lang="fr-FR" dirty="0" err="1" smtClean="0"/>
              <a:t>بما</a:t>
            </a:r>
            <a:r>
              <a:rPr lang="fr-FR" dirty="0" smtClean="0"/>
              <a:t> </a:t>
            </a:r>
            <a:r>
              <a:rPr lang="fr-FR" dirty="0" err="1" smtClean="0"/>
              <a:t>يتوافق</a:t>
            </a:r>
            <a:r>
              <a:rPr lang="fr-FR" dirty="0" smtClean="0"/>
              <a:t> </a:t>
            </a:r>
            <a:r>
              <a:rPr lang="fr-FR" dirty="0" err="1" smtClean="0"/>
              <a:t>مع</a:t>
            </a:r>
            <a:r>
              <a:rPr lang="fr-FR" dirty="0" smtClean="0"/>
              <a:t> </a:t>
            </a:r>
            <a:r>
              <a:rPr lang="fr-FR" dirty="0" err="1" smtClean="0"/>
              <a:t>التوقعات</a:t>
            </a:r>
            <a:r>
              <a:rPr lang="fr-FR" dirty="0" smtClean="0"/>
              <a:t> </a:t>
            </a:r>
            <a:r>
              <a:rPr lang="fr-FR" dirty="0" err="1" smtClean="0"/>
              <a:t>الاجتماعية</a:t>
            </a:r>
            <a:r>
              <a:rPr lang="fr-FR" dirty="0" smtClean="0"/>
              <a:t> </a:t>
            </a:r>
            <a:r>
              <a:rPr lang="fr-FR" dirty="0" err="1" smtClean="0"/>
              <a:t>التي</a:t>
            </a:r>
            <a:r>
              <a:rPr lang="fr-FR" dirty="0" smtClean="0"/>
              <a:t> </a:t>
            </a:r>
            <a:r>
              <a:rPr lang="fr-FR" dirty="0" err="1" smtClean="0"/>
              <a:t>تضعها</a:t>
            </a:r>
            <a:r>
              <a:rPr lang="fr-FR" dirty="0" smtClean="0"/>
              <a:t> </a:t>
            </a:r>
            <a:r>
              <a:rPr lang="fr-FR" dirty="0" err="1" smtClean="0"/>
              <a:t>المجموعة</a:t>
            </a:r>
            <a:r>
              <a:rPr lang="fr-FR" dirty="0" smtClean="0"/>
              <a:t>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بالنسبة</a:t>
            </a:r>
            <a:r>
              <a:rPr lang="fr-FR" dirty="0" smtClean="0"/>
              <a:t> </a:t>
            </a:r>
            <a:r>
              <a:rPr lang="fr-FR" dirty="0" err="1" smtClean="0"/>
              <a:t>لهذا</a:t>
            </a:r>
            <a:r>
              <a:rPr lang="fr-FR" dirty="0" smtClean="0"/>
              <a:t> </a:t>
            </a:r>
            <a:r>
              <a:rPr lang="fr-FR" dirty="0" err="1" smtClean="0"/>
              <a:t>المؤلف</a:t>
            </a:r>
            <a:r>
              <a:rPr lang="fr-FR" dirty="0" smtClean="0"/>
              <a:t> </a:t>
            </a:r>
            <a:r>
              <a:rPr lang="fr-FR" dirty="0" err="1" smtClean="0"/>
              <a:t>نفسه</a:t>
            </a:r>
            <a:r>
              <a:rPr lang="fr-FR" dirty="0" smtClean="0"/>
              <a:t> ، </a:t>
            </a:r>
            <a:r>
              <a:rPr lang="ar-DZ" dirty="0" smtClean="0"/>
              <a:t>يوسم</a:t>
            </a:r>
            <a:r>
              <a:rPr lang="fr-FR" dirty="0" smtClean="0"/>
              <a:t> </a:t>
            </a:r>
            <a:r>
              <a:rPr lang="fr-FR" dirty="0" err="1" smtClean="0"/>
              <a:t>الفرد</a:t>
            </a:r>
            <a:r>
              <a:rPr lang="fr-FR" dirty="0" smtClean="0"/>
              <a:t> "</a:t>
            </a:r>
            <a:r>
              <a:rPr lang="fr-FR" dirty="0" err="1" smtClean="0"/>
              <a:t>غير</a:t>
            </a:r>
            <a:r>
              <a:rPr lang="fr-FR" dirty="0" smtClean="0"/>
              <a:t> </a:t>
            </a:r>
            <a:r>
              <a:rPr lang="fr-FR" dirty="0" err="1" smtClean="0"/>
              <a:t>النمطي</a:t>
            </a:r>
            <a:r>
              <a:rPr lang="fr-FR" dirty="0" smtClean="0"/>
              <a:t>"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fr-FR" dirty="0" err="1" smtClean="0"/>
              <a:t>هذا</a:t>
            </a:r>
            <a:r>
              <a:rPr lang="fr-FR" dirty="0" smtClean="0"/>
              <a:t> </a:t>
            </a:r>
            <a:r>
              <a:rPr lang="fr-FR" dirty="0" err="1" smtClean="0"/>
              <a:t>النحو</a:t>
            </a:r>
            <a:r>
              <a:rPr lang="fr-FR" dirty="0" smtClean="0"/>
              <a:t> </a:t>
            </a:r>
            <a:r>
              <a:rPr lang="fr-FR" dirty="0" err="1" smtClean="0"/>
              <a:t>فيما</a:t>
            </a:r>
            <a:r>
              <a:rPr lang="fr-FR" dirty="0" smtClean="0"/>
              <a:t> </a:t>
            </a:r>
            <a:r>
              <a:rPr lang="fr-FR" dirty="0" err="1" smtClean="0"/>
              <a:t>يتعلق</a:t>
            </a:r>
            <a:r>
              <a:rPr lang="fr-FR" dirty="0" smtClean="0"/>
              <a:t> </a:t>
            </a:r>
            <a:r>
              <a:rPr lang="fr-FR" dirty="0" err="1" smtClean="0"/>
              <a:t>بنتائج</a:t>
            </a:r>
            <a:r>
              <a:rPr lang="fr-FR" dirty="0" smtClean="0"/>
              <a:t> </a:t>
            </a:r>
            <a:r>
              <a:rPr lang="fr-FR" dirty="0" err="1" smtClean="0"/>
              <a:t>رد</a:t>
            </a:r>
            <a:r>
              <a:rPr lang="fr-FR" dirty="0" smtClean="0"/>
              <a:t> </a:t>
            </a:r>
            <a:r>
              <a:rPr lang="fr-FR" dirty="0" err="1" smtClean="0"/>
              <a:t>فعل</a:t>
            </a:r>
            <a:r>
              <a:rPr lang="fr-FR" dirty="0" smtClean="0"/>
              <a:t> </a:t>
            </a:r>
            <a:r>
              <a:rPr lang="fr-FR" dirty="0" err="1" smtClean="0"/>
              <a:t>الآخرين</a:t>
            </a:r>
            <a:r>
              <a:rPr lang="fr-FR" dirty="0" smtClean="0"/>
              <a:t>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fr-FR" dirty="0" err="1" smtClean="0"/>
              <a:t>فعله</a:t>
            </a:r>
            <a:r>
              <a:rPr lang="fr-FR" dirty="0" smtClean="0"/>
              <a:t> </a:t>
            </a:r>
            <a:r>
              <a:rPr lang="fr-FR" dirty="0" err="1" smtClean="0"/>
              <a:t>وليس</a:t>
            </a:r>
            <a:r>
              <a:rPr lang="fr-FR" dirty="0" smtClean="0"/>
              <a:t>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ar-DZ" dirty="0" smtClean="0"/>
              <a:t>نوعيته</a:t>
            </a:r>
            <a:r>
              <a:rPr lang="fr-FR" dirty="0" smtClean="0"/>
              <a:t> </a:t>
            </a:r>
            <a:r>
              <a:rPr lang="ar-DZ" dirty="0" smtClean="0"/>
              <a:t>(</a:t>
            </a:r>
            <a:r>
              <a:rPr lang="fr-FR" dirty="0" err="1" smtClean="0"/>
              <a:t>الفعل</a:t>
            </a:r>
            <a:r>
              <a:rPr lang="ar-DZ" dirty="0" smtClean="0"/>
              <a:t>)</a:t>
            </a:r>
            <a:r>
              <a:rPr lang="fr-FR" dirty="0" smtClean="0"/>
              <a:t>.</a:t>
            </a: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وبالتالي</a:t>
            </a:r>
            <a:r>
              <a:rPr lang="fr-FR" dirty="0" smtClean="0"/>
              <a:t> ، </a:t>
            </a:r>
            <a:r>
              <a:rPr lang="fr-FR" dirty="0" err="1" smtClean="0"/>
              <a:t>ووفق</a:t>
            </a:r>
            <a:r>
              <a:rPr lang="fr-FR" dirty="0" smtClean="0"/>
              <a:t>ًا </a:t>
            </a:r>
            <a:r>
              <a:rPr lang="fr-FR" dirty="0" err="1" smtClean="0"/>
              <a:t>لوجهة</a:t>
            </a:r>
            <a:r>
              <a:rPr lang="fr-FR" dirty="0" smtClean="0"/>
              <a:t> </a:t>
            </a:r>
            <a:r>
              <a:rPr lang="fr-FR" dirty="0" err="1" smtClean="0"/>
              <a:t>النظر</a:t>
            </a:r>
            <a:r>
              <a:rPr lang="fr-FR" dirty="0" smtClean="0"/>
              <a:t> </a:t>
            </a:r>
            <a:r>
              <a:rPr lang="fr-FR" dirty="0" err="1" smtClean="0"/>
              <a:t>هذه</a:t>
            </a:r>
            <a:r>
              <a:rPr lang="fr-FR" dirty="0" smtClean="0"/>
              <a:t> ، </a:t>
            </a:r>
            <a:r>
              <a:rPr lang="fr-FR" dirty="0" err="1" smtClean="0"/>
              <a:t>فإن</a:t>
            </a:r>
            <a:r>
              <a:rPr lang="fr-FR" dirty="0" smtClean="0"/>
              <a:t> </a:t>
            </a:r>
            <a:r>
              <a:rPr lang="fr-FR" dirty="0" err="1" smtClean="0"/>
              <a:t>الشخص</a:t>
            </a:r>
            <a:r>
              <a:rPr lang="fr-FR" dirty="0" smtClean="0"/>
              <a:t> </a:t>
            </a:r>
            <a:r>
              <a:rPr lang="ar-DZ" dirty="0" smtClean="0"/>
              <a:t>المصاب بإعاقة</a:t>
            </a:r>
            <a:r>
              <a:rPr lang="fr-FR" dirty="0" smtClean="0"/>
              <a:t> </a:t>
            </a:r>
            <a:r>
              <a:rPr lang="fr-FR" dirty="0" err="1" smtClean="0"/>
              <a:t>غير</a:t>
            </a:r>
            <a:r>
              <a:rPr lang="fr-FR" dirty="0" smtClean="0"/>
              <a:t> </a:t>
            </a:r>
            <a:r>
              <a:rPr lang="fr-FR" dirty="0" err="1" smtClean="0"/>
              <a:t>قادر</a:t>
            </a:r>
            <a:r>
              <a:rPr lang="fr-FR" dirty="0" smtClean="0"/>
              <a:t>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fr-FR" dirty="0" err="1" smtClean="0"/>
              <a:t>تلبية</a:t>
            </a:r>
            <a:r>
              <a:rPr lang="fr-FR" dirty="0" smtClean="0"/>
              <a:t> </a:t>
            </a:r>
            <a:r>
              <a:rPr lang="fr-FR" dirty="0" err="1" smtClean="0"/>
              <a:t>المعيار</a:t>
            </a:r>
            <a:r>
              <a:rPr lang="fr-FR" dirty="0" smtClean="0"/>
              <a:t> </a:t>
            </a:r>
            <a:r>
              <a:rPr lang="fr-FR" dirty="0" err="1" smtClean="0"/>
              <a:t>نظر</a:t>
            </a:r>
            <a:r>
              <a:rPr lang="fr-FR" dirty="0" smtClean="0"/>
              <a:t>ًا </a:t>
            </a:r>
            <a:r>
              <a:rPr lang="fr-FR" dirty="0" err="1" smtClean="0"/>
              <a:t>للقدرات</a:t>
            </a:r>
            <a:r>
              <a:rPr lang="fr-FR" dirty="0" smtClean="0"/>
              <a:t> </a:t>
            </a:r>
            <a:r>
              <a:rPr lang="ar-DZ" dirty="0" smtClean="0"/>
              <a:t>المتدنية</a:t>
            </a:r>
            <a:r>
              <a:rPr lang="fr-FR" dirty="0" smtClean="0"/>
              <a:t>. </a:t>
            </a:r>
            <a:r>
              <a:rPr lang="ar-DZ" dirty="0" smtClean="0"/>
              <a:t>ف</a:t>
            </a:r>
            <a:r>
              <a:rPr lang="fr-FR" dirty="0" err="1" smtClean="0"/>
              <a:t>يتم</a:t>
            </a:r>
            <a:r>
              <a:rPr lang="fr-FR" dirty="0" smtClean="0"/>
              <a:t> </a:t>
            </a:r>
            <a:r>
              <a:rPr lang="fr-FR" dirty="0" err="1" smtClean="0"/>
              <a:t>تمييزه</a:t>
            </a:r>
            <a:r>
              <a:rPr lang="fr-FR" dirty="0" smtClean="0"/>
              <a:t> </a:t>
            </a:r>
            <a:r>
              <a:rPr lang="fr-FR" dirty="0" err="1" smtClean="0"/>
              <a:t>بختم</a:t>
            </a:r>
            <a:r>
              <a:rPr lang="fr-FR" dirty="0" smtClean="0"/>
              <a:t> </a:t>
            </a:r>
            <a:r>
              <a:rPr lang="fr-FR" dirty="0" err="1" smtClean="0"/>
              <a:t>عدم</a:t>
            </a:r>
            <a:r>
              <a:rPr lang="fr-FR" dirty="0" smtClean="0"/>
              <a:t> </a:t>
            </a:r>
            <a:r>
              <a:rPr lang="ar-DZ" dirty="0" smtClean="0"/>
              <a:t>المطابقة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ar-DZ" dirty="0" smtClean="0">
                <a:latin typeface="Comic Sans MS" pitchFamily="66" charset="0"/>
              </a:rPr>
              <a:t>)</a:t>
            </a:r>
            <a:r>
              <a:rPr lang="fr-FR" dirty="0" smtClean="0">
                <a:latin typeface="Comic Sans MS" pitchFamily="66" charset="0"/>
              </a:rPr>
              <a:t>Goffman</a:t>
            </a:r>
            <a:r>
              <a:rPr lang="ar-DZ" dirty="0" err="1" smtClean="0">
                <a:latin typeface="Comic Sans MS" pitchFamily="66" charset="0"/>
              </a:rPr>
              <a:t>جوفمان</a:t>
            </a:r>
            <a:r>
              <a:rPr lang="ar-DZ" dirty="0" smtClean="0">
                <a:latin typeface="Comic Sans MS" pitchFamily="66" charset="0"/>
              </a:rPr>
              <a:t> (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ar-DZ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وصم </a:t>
            </a:r>
            <a:r>
              <a:rPr lang="fr-F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ar-DZ" dirty="0" err="1" smtClean="0"/>
              <a:t>ال</a:t>
            </a:r>
            <a:r>
              <a:rPr lang="fr-FR" dirty="0" err="1" smtClean="0"/>
              <a:t>وصم</a:t>
            </a:r>
            <a:r>
              <a:rPr lang="fr-FR" dirty="0" smtClean="0"/>
              <a:t> ه</a:t>
            </a:r>
            <a:r>
              <a:rPr lang="ar-DZ" dirty="0" smtClean="0"/>
              <a:t>و</a:t>
            </a:r>
            <a:r>
              <a:rPr lang="fr-FR" dirty="0" smtClean="0"/>
              <a:t> </a:t>
            </a:r>
            <a:r>
              <a:rPr lang="ar-DZ" dirty="0" smtClean="0"/>
              <a:t>إشارة</a:t>
            </a:r>
            <a:r>
              <a:rPr lang="fr-FR" dirty="0" smtClean="0"/>
              <a:t> ، </a:t>
            </a:r>
            <a:r>
              <a:rPr lang="fr-FR" dirty="0" err="1" smtClean="0"/>
              <a:t>تساهم</a:t>
            </a:r>
            <a:r>
              <a:rPr lang="fr-FR" dirty="0" smtClean="0"/>
              <a:t> </a:t>
            </a:r>
            <a:r>
              <a:rPr lang="fr-FR" dirty="0" err="1" smtClean="0"/>
              <a:t>في</a:t>
            </a:r>
            <a:r>
              <a:rPr lang="fr-FR" dirty="0" smtClean="0"/>
              <a:t> </a:t>
            </a:r>
            <a:r>
              <a:rPr lang="fr-FR" dirty="0" err="1" smtClean="0"/>
              <a:t>خفض</a:t>
            </a:r>
            <a:r>
              <a:rPr lang="fr-FR" dirty="0" smtClean="0"/>
              <a:t> </a:t>
            </a:r>
            <a:r>
              <a:rPr lang="fr-FR" dirty="0" err="1" smtClean="0"/>
              <a:t>مرتبة</a:t>
            </a:r>
            <a:r>
              <a:rPr lang="fr-FR" dirty="0" smtClean="0"/>
              <a:t> </a:t>
            </a:r>
            <a:r>
              <a:rPr lang="fr-FR" dirty="0" err="1" smtClean="0"/>
              <a:t>فرد</a:t>
            </a:r>
            <a:r>
              <a:rPr lang="fr-FR" dirty="0" smtClean="0"/>
              <a:t> </a:t>
            </a:r>
            <a:r>
              <a:rPr lang="fr-FR" dirty="0" err="1" smtClean="0"/>
              <a:t>أو</a:t>
            </a:r>
            <a:r>
              <a:rPr lang="fr-FR" dirty="0" smtClean="0"/>
              <a:t> </a:t>
            </a:r>
            <a:r>
              <a:rPr lang="fr-FR" dirty="0" err="1" smtClean="0"/>
              <a:t>فئة</a:t>
            </a:r>
            <a:r>
              <a:rPr lang="fr-FR" dirty="0" smtClean="0"/>
              <a:t> </a:t>
            </a:r>
            <a:r>
              <a:rPr lang="fr-FR" dirty="0" err="1" smtClean="0"/>
              <a:t>من</a:t>
            </a:r>
            <a:r>
              <a:rPr lang="fr-FR" dirty="0" smtClean="0"/>
              <a:t> </a:t>
            </a:r>
            <a:r>
              <a:rPr lang="fr-FR" dirty="0" err="1" smtClean="0"/>
              <a:t>الأفراد</a:t>
            </a:r>
            <a:r>
              <a:rPr lang="fr-FR" dirty="0" smtClean="0"/>
              <a:t>.</a:t>
            </a: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يتحدث</a:t>
            </a:r>
            <a:r>
              <a:rPr lang="fr-FR" dirty="0" smtClean="0"/>
              <a:t> </a:t>
            </a:r>
            <a:r>
              <a:rPr lang="fr-FR" dirty="0" err="1" smtClean="0"/>
              <a:t>إرفينج</a:t>
            </a:r>
            <a:r>
              <a:rPr lang="fr-FR" dirty="0" smtClean="0"/>
              <a:t> </a:t>
            </a:r>
            <a:r>
              <a:rPr lang="fr-FR" dirty="0" err="1" smtClean="0"/>
              <a:t>جوفمان</a:t>
            </a:r>
            <a:r>
              <a:rPr lang="fr-FR" dirty="0" smtClean="0"/>
              <a:t> </a:t>
            </a:r>
            <a:r>
              <a:rPr lang="fr-FR" dirty="0" err="1" smtClean="0"/>
              <a:t>عن</a:t>
            </a:r>
            <a:r>
              <a:rPr lang="fr-FR" dirty="0" smtClean="0"/>
              <a:t> </a:t>
            </a:r>
            <a:r>
              <a:rPr lang="fr-FR" dirty="0" err="1" smtClean="0"/>
              <a:t>الهوية</a:t>
            </a:r>
            <a:r>
              <a:rPr lang="fr-FR" dirty="0" smtClean="0"/>
              <a:t> </a:t>
            </a:r>
            <a:r>
              <a:rPr lang="fr-FR" dirty="0" err="1" smtClean="0"/>
              <a:t>المشوهة</a:t>
            </a:r>
            <a:r>
              <a:rPr lang="ar-DZ" dirty="0" smtClean="0"/>
              <a:t> (التي فقدت مصداقيتها)</a:t>
            </a:r>
            <a:r>
              <a:rPr lang="fr-FR" dirty="0" smtClean="0"/>
              <a:t>.</a:t>
            </a: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هذا</a:t>
            </a:r>
            <a:r>
              <a:rPr lang="fr-FR" dirty="0" smtClean="0"/>
              <a:t> </a:t>
            </a:r>
            <a:r>
              <a:rPr lang="fr-FR" dirty="0" err="1" smtClean="0"/>
              <a:t>يعني</a:t>
            </a:r>
            <a:r>
              <a:rPr lang="fr-FR" dirty="0" smtClean="0"/>
              <a:t> </a:t>
            </a:r>
            <a:r>
              <a:rPr lang="fr-FR" dirty="0" err="1" smtClean="0"/>
              <a:t>وجود</a:t>
            </a:r>
            <a:r>
              <a:rPr lang="fr-FR" dirty="0" smtClean="0"/>
              <a:t> </a:t>
            </a:r>
            <a:r>
              <a:rPr lang="fr-FR" dirty="0" err="1" smtClean="0"/>
              <a:t>خلاف</a:t>
            </a:r>
            <a:r>
              <a:rPr lang="fr-FR" dirty="0" smtClean="0"/>
              <a:t> </a:t>
            </a:r>
            <a:r>
              <a:rPr lang="fr-FR" dirty="0" err="1" smtClean="0"/>
              <a:t>بين</a:t>
            </a:r>
            <a:r>
              <a:rPr lang="fr-FR" dirty="0" smtClean="0"/>
              <a:t> </a:t>
            </a:r>
            <a:r>
              <a:rPr lang="fr-FR" dirty="0" err="1" smtClean="0"/>
              <a:t>هويتين</a:t>
            </a:r>
            <a:r>
              <a:rPr lang="fr-FR" dirty="0" smtClean="0"/>
              <a:t>: </a:t>
            </a:r>
            <a:r>
              <a:rPr lang="fr-FR" dirty="0" err="1" smtClean="0"/>
              <a:t>الهوية</a:t>
            </a:r>
            <a:r>
              <a:rPr lang="fr-FR" dirty="0" smtClean="0"/>
              <a:t> </a:t>
            </a:r>
            <a:r>
              <a:rPr lang="fr-FR" dirty="0" err="1" smtClean="0"/>
              <a:t>الاجتماعية</a:t>
            </a:r>
            <a:r>
              <a:rPr lang="fr-FR" dirty="0" smtClean="0"/>
              <a:t> </a:t>
            </a:r>
            <a:r>
              <a:rPr lang="fr-FR" dirty="0" err="1" smtClean="0"/>
              <a:t>الافتراضية</a:t>
            </a:r>
            <a:r>
              <a:rPr lang="fr-FR" dirty="0" smtClean="0"/>
              <a:t> </a:t>
            </a:r>
            <a:r>
              <a:rPr lang="fr-FR" dirty="0" err="1" smtClean="0"/>
              <a:t>الممنوحة</a:t>
            </a:r>
            <a:r>
              <a:rPr lang="fr-FR" dirty="0" smtClean="0"/>
              <a:t> </a:t>
            </a:r>
            <a:r>
              <a:rPr lang="fr-FR" dirty="0" err="1" smtClean="0"/>
              <a:t>للشخص</a:t>
            </a:r>
            <a:r>
              <a:rPr lang="fr-FR" dirty="0" smtClean="0"/>
              <a:t> </a:t>
            </a:r>
            <a:r>
              <a:rPr lang="ar-DZ" dirty="0" smtClean="0"/>
              <a:t>(</a:t>
            </a:r>
            <a:r>
              <a:rPr lang="ar-DZ" dirty="0" err="1" smtClean="0"/>
              <a:t>الانا</a:t>
            </a:r>
            <a:r>
              <a:rPr lang="ar-DZ" dirty="0" smtClean="0"/>
              <a:t> المُسقط</a:t>
            </a:r>
            <a:r>
              <a:rPr lang="fr-FR" dirty="0" smtClean="0"/>
              <a:t>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fr-FR" dirty="0" err="1" smtClean="0"/>
              <a:t>الآخرين</a:t>
            </a:r>
            <a:r>
              <a:rPr lang="ar-DZ" dirty="0" smtClean="0"/>
              <a:t>)</a:t>
            </a:r>
            <a:r>
              <a:rPr lang="fr-FR" dirty="0" smtClean="0"/>
              <a:t> </a:t>
            </a:r>
            <a:r>
              <a:rPr lang="fr-FR" dirty="0" err="1" smtClean="0"/>
              <a:t>وهويته</a:t>
            </a:r>
            <a:r>
              <a:rPr lang="fr-FR" dirty="0" smtClean="0"/>
              <a:t> </a:t>
            </a:r>
            <a:r>
              <a:rPr lang="fr-FR" dirty="0" err="1" smtClean="0"/>
              <a:t>الاجتماعية</a:t>
            </a:r>
            <a:r>
              <a:rPr lang="fr-FR" dirty="0" smtClean="0"/>
              <a:t> </a:t>
            </a:r>
            <a:r>
              <a:rPr lang="fr-FR" dirty="0" err="1" smtClean="0"/>
              <a:t>الحقيقية</a:t>
            </a:r>
            <a:r>
              <a:rPr lang="fr-FR" dirty="0" smtClean="0"/>
              <a:t>.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بمجرد</a:t>
            </a:r>
            <a:r>
              <a:rPr lang="fr-FR" dirty="0" smtClean="0"/>
              <a:t> </a:t>
            </a:r>
            <a:r>
              <a:rPr lang="fr-FR" dirty="0" err="1" smtClean="0"/>
              <a:t>أن</a:t>
            </a:r>
            <a:r>
              <a:rPr lang="fr-FR" dirty="0" smtClean="0"/>
              <a:t> </a:t>
            </a:r>
            <a:r>
              <a:rPr lang="ar-DZ" dirty="0" smtClean="0"/>
              <a:t>يُدرج </a:t>
            </a:r>
            <a:r>
              <a:rPr lang="fr-FR" dirty="0" smtClean="0"/>
              <a:t> </a:t>
            </a:r>
            <a:r>
              <a:rPr lang="fr-FR" dirty="0" err="1" smtClean="0"/>
              <a:t>العامل</a:t>
            </a:r>
            <a:r>
              <a:rPr lang="fr-FR" dirty="0" smtClean="0"/>
              <a:t> </a:t>
            </a:r>
            <a:r>
              <a:rPr lang="fr-FR" dirty="0" err="1" smtClean="0"/>
              <a:t>غير</a:t>
            </a:r>
            <a:r>
              <a:rPr lang="fr-FR" dirty="0" smtClean="0"/>
              <a:t> </a:t>
            </a:r>
            <a:r>
              <a:rPr lang="ar-DZ" dirty="0" smtClean="0"/>
              <a:t>الملائم </a:t>
            </a:r>
            <a:r>
              <a:rPr lang="fr-FR" dirty="0" smtClean="0"/>
              <a:t> </a:t>
            </a:r>
            <a:r>
              <a:rPr lang="fr-FR" dirty="0" err="1" smtClean="0"/>
              <a:t>بين</a:t>
            </a:r>
            <a:r>
              <a:rPr lang="fr-FR" dirty="0" smtClean="0"/>
              <a:t> </a:t>
            </a:r>
            <a:r>
              <a:rPr lang="fr-FR" dirty="0" err="1" smtClean="0"/>
              <a:t>الهوية</a:t>
            </a:r>
            <a:r>
              <a:rPr lang="fr-FR" dirty="0" smtClean="0"/>
              <a:t> </a:t>
            </a:r>
            <a:r>
              <a:rPr lang="fr-FR" dirty="0" err="1" smtClean="0"/>
              <a:t>الشخصية</a:t>
            </a:r>
            <a:r>
              <a:rPr lang="fr-FR" dirty="0" smtClean="0"/>
              <a:t> </a:t>
            </a:r>
            <a:r>
              <a:rPr lang="fr-FR" dirty="0" err="1" smtClean="0"/>
              <a:t>والدور</a:t>
            </a:r>
            <a:r>
              <a:rPr lang="fr-FR" dirty="0" smtClean="0"/>
              <a:t> </a:t>
            </a:r>
            <a:r>
              <a:rPr lang="fr-FR" dirty="0" err="1" smtClean="0"/>
              <a:t>المتوقع</a:t>
            </a:r>
            <a:r>
              <a:rPr lang="fr-FR" dirty="0" smtClean="0"/>
              <a:t> </a:t>
            </a:r>
            <a:r>
              <a:rPr lang="ar-DZ" dirty="0" smtClean="0"/>
              <a:t>للفاعل</a:t>
            </a:r>
            <a:r>
              <a:rPr lang="fr-FR" dirty="0" smtClean="0"/>
              <a:t> </a:t>
            </a:r>
            <a:r>
              <a:rPr lang="fr-FR" dirty="0" err="1" smtClean="0"/>
              <a:t>الاجتماعي</a:t>
            </a:r>
            <a:r>
              <a:rPr lang="fr-FR" dirty="0" smtClean="0"/>
              <a:t> </a:t>
            </a:r>
            <a:r>
              <a:rPr lang="ar-DZ" dirty="0" smtClean="0"/>
              <a:t>(</a:t>
            </a:r>
            <a:r>
              <a:rPr lang="fr-FR" dirty="0" err="1" smtClean="0"/>
              <a:t>الشخص</a:t>
            </a:r>
            <a:r>
              <a:rPr lang="ar-DZ" dirty="0" smtClean="0"/>
              <a:t>)</a:t>
            </a:r>
            <a:r>
              <a:rPr lang="fr-FR" dirty="0" smtClean="0"/>
              <a:t> ، </a:t>
            </a:r>
            <a:r>
              <a:rPr lang="fr-FR" dirty="0" err="1" smtClean="0"/>
              <a:t>يحدث</a:t>
            </a:r>
            <a:r>
              <a:rPr lang="fr-FR" dirty="0" smtClean="0"/>
              <a:t> </a:t>
            </a:r>
            <a:r>
              <a:rPr lang="fr-FR" dirty="0" err="1" smtClean="0"/>
              <a:t>شيء</a:t>
            </a:r>
            <a:r>
              <a:rPr lang="fr-FR" dirty="0" smtClean="0"/>
              <a:t> </a:t>
            </a:r>
            <a:r>
              <a:rPr lang="ar-DZ" dirty="0" smtClean="0"/>
              <a:t>من </a:t>
            </a:r>
            <a:r>
              <a:rPr lang="ar-DZ" dirty="0" err="1" smtClean="0"/>
              <a:t>الاقصاء</a:t>
            </a:r>
            <a:r>
              <a:rPr lang="fr-FR" dirty="0" smtClean="0"/>
              <a:t>، </a:t>
            </a:r>
            <a:r>
              <a:rPr lang="fr-FR" dirty="0" err="1" smtClean="0"/>
              <a:t>مما</a:t>
            </a:r>
            <a:r>
              <a:rPr lang="fr-FR" dirty="0" smtClean="0"/>
              <a:t> </a:t>
            </a:r>
            <a:r>
              <a:rPr lang="fr-FR" dirty="0" err="1" smtClean="0"/>
              <a:t>سيخلق</a:t>
            </a:r>
            <a:r>
              <a:rPr lang="fr-FR" dirty="0" smtClean="0"/>
              <a:t> </a:t>
            </a:r>
            <a:r>
              <a:rPr lang="fr-FR" dirty="0" err="1" smtClean="0"/>
              <a:t>وصم</a:t>
            </a:r>
            <a:r>
              <a:rPr lang="ar-DZ" dirty="0" smtClean="0"/>
              <a:t>ا يحدد الفرد الموصوم.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fr-FR" dirty="0" err="1" smtClean="0"/>
              <a:t>لذلك</a:t>
            </a:r>
            <a:r>
              <a:rPr lang="fr-FR" dirty="0" smtClean="0"/>
              <a:t> يُ</a:t>
            </a:r>
            <a:r>
              <a:rPr lang="fr-FR" dirty="0" err="1" smtClean="0"/>
              <a:t>قترح</a:t>
            </a:r>
            <a:r>
              <a:rPr lang="fr-FR" dirty="0" smtClean="0"/>
              <a:t> </a:t>
            </a:r>
            <a:r>
              <a:rPr lang="fr-FR" dirty="0" err="1" smtClean="0"/>
              <a:t>أن</a:t>
            </a:r>
            <a:r>
              <a:rPr lang="fr-FR" dirty="0" smtClean="0"/>
              <a:t> </a:t>
            </a:r>
            <a:r>
              <a:rPr lang="fr-FR" dirty="0" err="1" smtClean="0"/>
              <a:t>يشير</a:t>
            </a:r>
            <a:r>
              <a:rPr lang="fr-FR" dirty="0" smtClean="0"/>
              <a:t> </a:t>
            </a:r>
            <a:r>
              <a:rPr lang="fr-FR" dirty="0" err="1" smtClean="0"/>
              <a:t>مصطلح</a:t>
            </a:r>
            <a:r>
              <a:rPr lang="fr-FR" dirty="0" smtClean="0"/>
              <a:t> "</a:t>
            </a:r>
            <a:r>
              <a:rPr lang="fr-FR" dirty="0" err="1" smtClean="0"/>
              <a:t>موصوم</a:t>
            </a:r>
            <a:r>
              <a:rPr lang="fr-FR" dirty="0" smtClean="0"/>
              <a:t>" </a:t>
            </a:r>
            <a:r>
              <a:rPr lang="fr-FR" dirty="0" err="1" smtClean="0"/>
              <a:t>إلى</a:t>
            </a:r>
            <a:r>
              <a:rPr lang="fr-FR" dirty="0" smtClean="0"/>
              <a:t> </a:t>
            </a:r>
            <a:r>
              <a:rPr lang="fr-FR" dirty="0" err="1" smtClean="0"/>
              <a:t>الشخص</a:t>
            </a:r>
            <a:r>
              <a:rPr lang="fr-FR" dirty="0" smtClean="0"/>
              <a:t> </a:t>
            </a:r>
            <a:r>
              <a:rPr lang="fr-FR" dirty="0" err="1" smtClean="0"/>
              <a:t>الذي</a:t>
            </a:r>
            <a:r>
              <a:rPr lang="fr-FR" dirty="0" smtClean="0"/>
              <a:t> </a:t>
            </a:r>
            <a:r>
              <a:rPr lang="fr-FR" dirty="0" err="1" smtClean="0"/>
              <a:t>يقع</a:t>
            </a:r>
            <a:r>
              <a:rPr lang="fr-FR" dirty="0" smtClean="0"/>
              <a:t> </a:t>
            </a:r>
            <a:r>
              <a:rPr lang="fr-FR" dirty="0" err="1" smtClean="0"/>
              <a:t>على</a:t>
            </a:r>
            <a:r>
              <a:rPr lang="fr-FR" dirty="0" smtClean="0"/>
              <a:t> </a:t>
            </a:r>
            <a:r>
              <a:rPr lang="fr-FR" dirty="0" err="1" smtClean="0"/>
              <a:t>هامش</a:t>
            </a:r>
            <a:r>
              <a:rPr lang="fr-FR" dirty="0" smtClean="0"/>
              <a:t> </a:t>
            </a:r>
            <a:r>
              <a:rPr lang="fr-FR" dirty="0" err="1" smtClean="0"/>
              <a:t>القاعدة</a:t>
            </a:r>
            <a:r>
              <a:rPr lang="fr-FR" dirty="0" smtClean="0"/>
              <a:t>. </a:t>
            </a:r>
            <a:r>
              <a:rPr lang="fr-FR" dirty="0" err="1" smtClean="0"/>
              <a:t>ومع</a:t>
            </a:r>
            <a:r>
              <a:rPr lang="fr-FR" dirty="0" smtClean="0"/>
              <a:t> </a:t>
            </a:r>
            <a:r>
              <a:rPr lang="fr-FR" dirty="0" err="1" smtClean="0"/>
              <a:t>ذلك</a:t>
            </a:r>
            <a:r>
              <a:rPr lang="fr-FR" dirty="0" smtClean="0"/>
              <a:t>، </a:t>
            </a:r>
            <a:r>
              <a:rPr lang="fr-FR" dirty="0" err="1" smtClean="0"/>
              <a:t>يمكن</a:t>
            </a:r>
            <a:r>
              <a:rPr lang="fr-FR" dirty="0" smtClean="0"/>
              <a:t> </a:t>
            </a:r>
            <a:r>
              <a:rPr lang="fr-FR" dirty="0" err="1" smtClean="0"/>
              <a:t>أن</a:t>
            </a:r>
            <a:r>
              <a:rPr lang="fr-FR" dirty="0" smtClean="0"/>
              <a:t> </a:t>
            </a:r>
            <a:r>
              <a:rPr lang="fr-FR" dirty="0" err="1" smtClean="0"/>
              <a:t>تشير</a:t>
            </a:r>
            <a:r>
              <a:rPr lang="fr-FR" dirty="0" smtClean="0"/>
              <a:t> </a:t>
            </a:r>
            <a:r>
              <a:rPr lang="fr-FR" dirty="0" err="1" smtClean="0"/>
              <a:t>إلى</a:t>
            </a:r>
            <a:r>
              <a:rPr lang="fr-FR" dirty="0" smtClean="0"/>
              <a:t> </a:t>
            </a:r>
            <a:r>
              <a:rPr lang="fr-FR" dirty="0" err="1" smtClean="0"/>
              <a:t>ما</a:t>
            </a:r>
            <a:r>
              <a:rPr lang="fr-FR" dirty="0" smtClean="0"/>
              <a:t> </a:t>
            </a:r>
            <a:r>
              <a:rPr lang="fr-FR" dirty="0" err="1" smtClean="0"/>
              <a:t>قد</a:t>
            </a:r>
            <a:r>
              <a:rPr lang="fr-FR" dirty="0" smtClean="0"/>
              <a:t> </a:t>
            </a:r>
            <a:r>
              <a:rPr lang="fr-FR" dirty="0" err="1" smtClean="0"/>
              <a:t>يكون</a:t>
            </a:r>
            <a:r>
              <a:rPr lang="fr-FR" dirty="0" smtClean="0"/>
              <a:t> "</a:t>
            </a:r>
            <a:r>
              <a:rPr lang="ar-DZ" dirty="0" smtClean="0"/>
              <a:t>الاضطراب (</a:t>
            </a:r>
            <a:r>
              <a:rPr lang="ar-DZ" dirty="0" err="1" smtClean="0"/>
              <a:t>ال</a:t>
            </a:r>
            <a:r>
              <a:rPr lang="fr-FR" dirty="0" err="1" smtClean="0"/>
              <a:t>شذوذ</a:t>
            </a:r>
            <a:r>
              <a:rPr lang="ar-DZ" dirty="0" smtClean="0"/>
              <a:t>)</a:t>
            </a:r>
            <a:r>
              <a:rPr lang="fr-FR" dirty="0" smtClean="0"/>
              <a:t>"</a:t>
            </a: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ar-DZ" dirty="0" smtClean="0"/>
              <a:t>تعدّ </a:t>
            </a:r>
            <a:r>
              <a:rPr lang="fr-FR" dirty="0" err="1" smtClean="0"/>
              <a:t>هذ</a:t>
            </a:r>
            <a:r>
              <a:rPr lang="ar-DZ" dirty="0" smtClean="0"/>
              <a:t>ه</a:t>
            </a:r>
            <a:r>
              <a:rPr lang="fr-FR" dirty="0" smtClean="0"/>
              <a:t> </a:t>
            </a:r>
            <a:r>
              <a:rPr lang="ar-DZ" dirty="0" smtClean="0"/>
              <a:t>الشريحة</a:t>
            </a:r>
            <a:r>
              <a:rPr lang="fr-FR" dirty="0" smtClean="0"/>
              <a:t> </a:t>
            </a:r>
            <a:r>
              <a:rPr lang="fr-FR" dirty="0" err="1" smtClean="0"/>
              <a:t>ال</a:t>
            </a:r>
            <a:r>
              <a:rPr lang="ar-DZ" dirty="0" err="1" smtClean="0"/>
              <a:t>تي</a:t>
            </a:r>
            <a:r>
              <a:rPr lang="fr-FR" dirty="0" smtClean="0"/>
              <a:t> </a:t>
            </a:r>
            <a:r>
              <a:rPr lang="ar-DZ" dirty="0" smtClean="0"/>
              <a:t>ت</a:t>
            </a:r>
            <a:r>
              <a:rPr lang="fr-FR" dirty="0" err="1" smtClean="0"/>
              <a:t>عان</a:t>
            </a:r>
            <a:r>
              <a:rPr lang="ar-DZ" dirty="0" smtClean="0"/>
              <a:t>ي</a:t>
            </a:r>
            <a:r>
              <a:rPr lang="fr-FR" dirty="0" smtClean="0"/>
              <a:t> </a:t>
            </a:r>
            <a:r>
              <a:rPr lang="fr-FR" dirty="0" err="1" smtClean="0"/>
              <a:t>من</a:t>
            </a:r>
            <a:r>
              <a:rPr lang="fr-FR" dirty="0" smtClean="0"/>
              <a:t> </a:t>
            </a:r>
            <a:r>
              <a:rPr lang="fr-FR" dirty="0" err="1" smtClean="0"/>
              <a:t>التمييز</a:t>
            </a:r>
            <a:r>
              <a:rPr lang="ar-DZ" dirty="0" smtClean="0"/>
              <a:t>حاملة </a:t>
            </a:r>
            <a:r>
              <a:rPr lang="ar-DZ" dirty="0" err="1" smtClean="0"/>
              <a:t>لل</a:t>
            </a:r>
            <a:r>
              <a:rPr lang="fr-FR" dirty="0" err="1" smtClean="0"/>
              <a:t>وصم</a:t>
            </a:r>
            <a:r>
              <a:rPr lang="fr-FR" dirty="0" smtClean="0"/>
              <a:t>.</a:t>
            </a: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endParaRPr lang="ar-DZ" dirty="0" smtClean="0"/>
          </a:p>
          <a:p>
            <a:pPr algn="r" rtl="1">
              <a:buFont typeface="Courier New" panose="02070309020205020404" pitchFamily="49" charset="0"/>
              <a:buChar char="o"/>
            </a:pPr>
            <a:endParaRPr lang="ar-DZ" dirty="0" smtClean="0"/>
          </a:p>
          <a:p>
            <a:r>
              <a:rPr lang="fr-FR" dirty="0" err="1" smtClean="0">
                <a:latin typeface="Comic Sans MS" pitchFamily="66" charset="0"/>
              </a:rPr>
              <a:t>Erving</a:t>
            </a:r>
            <a:r>
              <a:rPr lang="fr-FR" dirty="0" smtClean="0">
                <a:latin typeface="Comic Sans MS" pitchFamily="66" charset="0"/>
              </a:rPr>
              <a:t> Goffman, </a:t>
            </a:r>
            <a:r>
              <a:rPr lang="fr-FR" i="1" dirty="0" smtClean="0">
                <a:latin typeface="Comic Sans MS" pitchFamily="66" charset="0"/>
              </a:rPr>
              <a:t>Stigmate. Les usages sociaux des handicaps, </a:t>
            </a:r>
            <a:r>
              <a:rPr lang="fr-FR" dirty="0" smtClean="0">
                <a:latin typeface="Comic Sans MS" pitchFamily="66" charset="0"/>
              </a:rPr>
              <a:t>Paris</a:t>
            </a:r>
            <a:r>
              <a:rPr lang="fr-FR" i="1" dirty="0" smtClean="0">
                <a:latin typeface="Comic Sans MS" pitchFamily="66" charset="0"/>
              </a:rPr>
              <a:t>, </a:t>
            </a:r>
            <a:r>
              <a:rPr lang="fr-FR" dirty="0" smtClean="0">
                <a:latin typeface="Comic Sans MS" pitchFamily="66" charset="0"/>
              </a:rPr>
              <a:t>Editions de minuit, 2001, (1964).</a:t>
            </a:r>
          </a:p>
          <a:p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579</Words>
  <Application>Microsoft Office PowerPoint</Application>
  <PresentationFormat>Affichage à l'écran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سيكولوجية الأشخاص في وضعية الإعاقة 2</vt:lpstr>
      <vt:lpstr>Diapositive 2</vt:lpstr>
      <vt:lpstr>Diapositive 3</vt:lpstr>
      <vt:lpstr>Diapositive 4</vt:lpstr>
      <vt:lpstr>Diapositive 5</vt:lpstr>
      <vt:lpstr>Diapositive 6</vt:lpstr>
      <vt:lpstr>Diapositive 7</vt:lpstr>
      <vt:lpstr>)Goffmanجوفمان ( وصم  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</dc:creator>
  <cp:lastModifiedBy>A</cp:lastModifiedBy>
  <cp:revision>7</cp:revision>
  <dcterms:created xsi:type="dcterms:W3CDTF">2021-02-09T09:21:53Z</dcterms:created>
  <dcterms:modified xsi:type="dcterms:W3CDTF">2021-02-09T09:32:42Z</dcterms:modified>
</cp:coreProperties>
</file>