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7" r:id="rId4"/>
    <p:sldId id="259" r:id="rId5"/>
    <p:sldId id="260" r:id="rId6"/>
    <p:sldId id="266" r:id="rId7"/>
    <p:sldId id="261" r:id="rId8"/>
    <p:sldId id="262"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 Id="rId4"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8AAD81-3BDD-4ECC-8EE4-38A58BD229D4}" type="doc">
      <dgm:prSet loTypeId="urn:microsoft.com/office/officeart/2005/8/layout/vList3" loCatId="list" qsTypeId="urn:microsoft.com/office/officeart/2005/8/quickstyle/simple1" qsCatId="simple" csTypeId="urn:microsoft.com/office/officeart/2005/8/colors/colorful1" csCatId="colorful" phldr="1"/>
      <dgm:spPr/>
    </dgm:pt>
    <dgm:pt modelId="{B091A0DF-FFD0-4071-8615-5A61DB4642C6}">
      <dgm:prSet phldrT="[Texte]" custT="1"/>
      <dgm:spPr/>
      <dgm:t>
        <a:bodyPr/>
        <a:lstStyle/>
        <a:p>
          <a:r>
            <a:rPr lang="ar-DZ" sz="5400" dirty="0" smtClean="0">
              <a:latin typeface="Andalus" pitchFamily="18" charset="-78"/>
              <a:cs typeface="Andalus" pitchFamily="18" charset="-78"/>
            </a:rPr>
            <a:t>الحق في الحياة</a:t>
          </a:r>
          <a:endParaRPr lang="fr-FR" sz="5400" dirty="0">
            <a:latin typeface="Andalus" pitchFamily="18" charset="-78"/>
            <a:cs typeface="Andalus" pitchFamily="18" charset="-78"/>
          </a:endParaRPr>
        </a:p>
      </dgm:t>
    </dgm:pt>
    <dgm:pt modelId="{5A424D00-4DD8-4BB0-8BD5-2AAF6C78E078}" type="parTrans" cxnId="{82535F0F-54D8-4C51-A9B2-F867EF34589F}">
      <dgm:prSet/>
      <dgm:spPr/>
      <dgm:t>
        <a:bodyPr/>
        <a:lstStyle/>
        <a:p>
          <a:endParaRPr lang="fr-FR"/>
        </a:p>
      </dgm:t>
    </dgm:pt>
    <dgm:pt modelId="{1E8E4F71-F3FA-4D62-ACD8-BE3EA0C0ED82}" type="sibTrans" cxnId="{82535F0F-54D8-4C51-A9B2-F867EF34589F}">
      <dgm:prSet/>
      <dgm:spPr/>
      <dgm:t>
        <a:bodyPr/>
        <a:lstStyle/>
        <a:p>
          <a:endParaRPr lang="fr-FR"/>
        </a:p>
      </dgm:t>
    </dgm:pt>
    <dgm:pt modelId="{5CFA4464-2BB1-45F4-B5DF-ECC176CE3249}">
      <dgm:prSet phldrT="[Texte]" custT="1"/>
      <dgm:spPr/>
      <dgm:t>
        <a:bodyPr/>
        <a:lstStyle/>
        <a:p>
          <a:pPr rtl="1"/>
          <a:r>
            <a:rPr lang="ar-DZ" sz="5400" dirty="0" smtClean="0">
              <a:latin typeface="Andalus" pitchFamily="18" charset="-78"/>
              <a:cs typeface="Andalus" pitchFamily="18" charset="-78"/>
            </a:rPr>
            <a:t>الحق في التنقل</a:t>
          </a:r>
          <a:endParaRPr lang="fr-FR" sz="5400" dirty="0">
            <a:latin typeface="Andalus" pitchFamily="18" charset="-78"/>
            <a:cs typeface="Andalus" pitchFamily="18" charset="-78"/>
          </a:endParaRPr>
        </a:p>
      </dgm:t>
    </dgm:pt>
    <dgm:pt modelId="{58A67BDE-F697-447D-AD5B-6A9AD602B5E1}" type="parTrans" cxnId="{5C372FFA-9C4D-458C-B036-0715652CA739}">
      <dgm:prSet/>
      <dgm:spPr/>
      <dgm:t>
        <a:bodyPr/>
        <a:lstStyle/>
        <a:p>
          <a:endParaRPr lang="fr-FR"/>
        </a:p>
      </dgm:t>
    </dgm:pt>
    <dgm:pt modelId="{E8004310-0AC5-4CDF-BD66-B99039FD97E1}" type="sibTrans" cxnId="{5C372FFA-9C4D-458C-B036-0715652CA739}">
      <dgm:prSet/>
      <dgm:spPr/>
      <dgm:t>
        <a:bodyPr/>
        <a:lstStyle/>
        <a:p>
          <a:endParaRPr lang="fr-FR"/>
        </a:p>
      </dgm:t>
    </dgm:pt>
    <dgm:pt modelId="{E8BEB8AD-C1EB-4FC0-8270-69AF46B70A8C}">
      <dgm:prSet phldrT="[Texte]" custT="1"/>
      <dgm:spPr/>
      <dgm:t>
        <a:bodyPr/>
        <a:lstStyle/>
        <a:p>
          <a:r>
            <a:rPr lang="ar-DZ" sz="5400" dirty="0" smtClean="0">
              <a:latin typeface="Andalus" pitchFamily="18" charset="-78"/>
              <a:cs typeface="Andalus" pitchFamily="18" charset="-78"/>
            </a:rPr>
            <a:t>الحق في العمل</a:t>
          </a:r>
        </a:p>
      </dgm:t>
    </dgm:pt>
    <dgm:pt modelId="{ACFB8290-088D-4517-92E5-3F6C14D355C6}" type="parTrans" cxnId="{38716CFC-BCAA-4C78-94B4-40D5A35655B0}">
      <dgm:prSet/>
      <dgm:spPr/>
      <dgm:t>
        <a:bodyPr/>
        <a:lstStyle/>
        <a:p>
          <a:endParaRPr lang="fr-FR"/>
        </a:p>
      </dgm:t>
    </dgm:pt>
    <dgm:pt modelId="{9C7E6DA9-2C2A-4A73-81CC-1AB407929177}" type="sibTrans" cxnId="{38716CFC-BCAA-4C78-94B4-40D5A35655B0}">
      <dgm:prSet/>
      <dgm:spPr/>
      <dgm:t>
        <a:bodyPr/>
        <a:lstStyle/>
        <a:p>
          <a:endParaRPr lang="fr-FR"/>
        </a:p>
      </dgm:t>
    </dgm:pt>
    <dgm:pt modelId="{AA410B6A-47C2-43B4-B6C1-1E2998AF8853}" type="pres">
      <dgm:prSet presAssocID="{028AAD81-3BDD-4ECC-8EE4-38A58BD229D4}" presName="linearFlow" presStyleCnt="0">
        <dgm:presLayoutVars>
          <dgm:dir/>
          <dgm:resizeHandles val="exact"/>
        </dgm:presLayoutVars>
      </dgm:prSet>
      <dgm:spPr/>
    </dgm:pt>
    <dgm:pt modelId="{B53E35D9-1003-4F08-AF17-6174A70EE1CC}" type="pres">
      <dgm:prSet presAssocID="{B091A0DF-FFD0-4071-8615-5A61DB4642C6}" presName="composite" presStyleCnt="0"/>
      <dgm:spPr/>
    </dgm:pt>
    <dgm:pt modelId="{3202309F-40F8-454B-9EC9-56BFA61E4EA1}" type="pres">
      <dgm:prSet presAssocID="{B091A0DF-FFD0-4071-8615-5A61DB4642C6}" presName="imgShp" presStyleLbl="fgImgPlace1" presStyleIdx="0" presStyleCnt="3" custScaleX="48119" custScaleY="40986" custLinFactNeighborX="-21294" custLinFactNeighborY="4883"/>
      <dgm:spPr/>
    </dgm:pt>
    <dgm:pt modelId="{382C5A3F-EEF3-4455-924A-7F87FB7FD028}" type="pres">
      <dgm:prSet presAssocID="{B091A0DF-FFD0-4071-8615-5A61DB4642C6}" presName="txShp" presStyleLbl="node1" presStyleIdx="0" presStyleCnt="3" custScaleY="31394">
        <dgm:presLayoutVars>
          <dgm:bulletEnabled val="1"/>
        </dgm:presLayoutVars>
      </dgm:prSet>
      <dgm:spPr/>
      <dgm:t>
        <a:bodyPr/>
        <a:lstStyle/>
        <a:p>
          <a:endParaRPr lang="fr-FR"/>
        </a:p>
      </dgm:t>
    </dgm:pt>
    <dgm:pt modelId="{33A3A51E-AD40-4625-A6BA-274EC138E2F4}" type="pres">
      <dgm:prSet presAssocID="{1E8E4F71-F3FA-4D62-ACD8-BE3EA0C0ED82}" presName="spacing" presStyleCnt="0"/>
      <dgm:spPr/>
    </dgm:pt>
    <dgm:pt modelId="{E3E73D65-BA94-4BCF-BFC4-F810F6DF6980}" type="pres">
      <dgm:prSet presAssocID="{5CFA4464-2BB1-45F4-B5DF-ECC176CE3249}" presName="composite" presStyleCnt="0"/>
      <dgm:spPr/>
    </dgm:pt>
    <dgm:pt modelId="{787412EA-013E-4081-BEB4-E7B5D8EB5A13}" type="pres">
      <dgm:prSet presAssocID="{5CFA4464-2BB1-45F4-B5DF-ECC176CE3249}" presName="imgShp" presStyleLbl="fgImgPlace1" presStyleIdx="1" presStyleCnt="3" custScaleX="28943" custScaleY="22234" custLinFactX="-4684" custLinFactY="63058" custLinFactNeighborX="-100000" custLinFactNeighborY="100000"/>
      <dgm:spPr/>
    </dgm:pt>
    <dgm:pt modelId="{211509A5-D473-407D-89EF-15E9DE3C4E33}" type="pres">
      <dgm:prSet presAssocID="{5CFA4464-2BB1-45F4-B5DF-ECC176CE3249}" presName="txShp" presStyleLbl="node1" presStyleIdx="1" presStyleCnt="3" custScaleY="36687">
        <dgm:presLayoutVars>
          <dgm:bulletEnabled val="1"/>
        </dgm:presLayoutVars>
      </dgm:prSet>
      <dgm:spPr/>
      <dgm:t>
        <a:bodyPr/>
        <a:lstStyle/>
        <a:p>
          <a:endParaRPr lang="fr-FR"/>
        </a:p>
      </dgm:t>
    </dgm:pt>
    <dgm:pt modelId="{DC0B5A3A-6B78-49C5-AC63-2021AD06D245}" type="pres">
      <dgm:prSet presAssocID="{E8004310-0AC5-4CDF-BD66-B99039FD97E1}" presName="spacing" presStyleCnt="0"/>
      <dgm:spPr/>
    </dgm:pt>
    <dgm:pt modelId="{E2E01677-75AF-47AB-80AA-14A375C82CA8}" type="pres">
      <dgm:prSet presAssocID="{E8BEB8AD-C1EB-4FC0-8270-69AF46B70A8C}" presName="composite" presStyleCnt="0"/>
      <dgm:spPr/>
    </dgm:pt>
    <dgm:pt modelId="{A37553FD-79CE-410D-A444-7F12EC5647FF}" type="pres">
      <dgm:prSet presAssocID="{E8BEB8AD-C1EB-4FC0-8270-69AF46B70A8C}" presName="imgShp" presStyleLbl="fgImgPlace1" presStyleIdx="2" presStyleCnt="3" custScaleX="53815" custScaleY="47738" custLinFactNeighborX="-23919"/>
      <dgm:spPr/>
    </dgm:pt>
    <dgm:pt modelId="{AA1D4566-EF34-4BC8-9538-3AE2CA8A6272}" type="pres">
      <dgm:prSet presAssocID="{E8BEB8AD-C1EB-4FC0-8270-69AF46B70A8C}" presName="txShp" presStyleLbl="node1" presStyleIdx="2" presStyleCnt="3" custScaleY="37382" custLinFactNeighborX="-3241" custLinFactNeighborY="-11089">
        <dgm:presLayoutVars>
          <dgm:bulletEnabled val="1"/>
        </dgm:presLayoutVars>
      </dgm:prSet>
      <dgm:spPr/>
      <dgm:t>
        <a:bodyPr/>
        <a:lstStyle/>
        <a:p>
          <a:endParaRPr lang="fr-FR"/>
        </a:p>
      </dgm:t>
    </dgm:pt>
  </dgm:ptLst>
  <dgm:cxnLst>
    <dgm:cxn modelId="{38716CFC-BCAA-4C78-94B4-40D5A35655B0}" srcId="{028AAD81-3BDD-4ECC-8EE4-38A58BD229D4}" destId="{E8BEB8AD-C1EB-4FC0-8270-69AF46B70A8C}" srcOrd="2" destOrd="0" parTransId="{ACFB8290-088D-4517-92E5-3F6C14D355C6}" sibTransId="{9C7E6DA9-2C2A-4A73-81CC-1AB407929177}"/>
    <dgm:cxn modelId="{82535F0F-54D8-4C51-A9B2-F867EF34589F}" srcId="{028AAD81-3BDD-4ECC-8EE4-38A58BD229D4}" destId="{B091A0DF-FFD0-4071-8615-5A61DB4642C6}" srcOrd="0" destOrd="0" parTransId="{5A424D00-4DD8-4BB0-8BD5-2AAF6C78E078}" sibTransId="{1E8E4F71-F3FA-4D62-ACD8-BE3EA0C0ED82}"/>
    <dgm:cxn modelId="{A60D64D4-2D91-4A7A-BC1F-52D6938DBF94}" type="presOf" srcId="{E8BEB8AD-C1EB-4FC0-8270-69AF46B70A8C}" destId="{AA1D4566-EF34-4BC8-9538-3AE2CA8A6272}" srcOrd="0" destOrd="0" presId="urn:microsoft.com/office/officeart/2005/8/layout/vList3"/>
    <dgm:cxn modelId="{8DE86F0F-28BE-47A2-AA68-53FB789B6FA9}" type="presOf" srcId="{028AAD81-3BDD-4ECC-8EE4-38A58BD229D4}" destId="{AA410B6A-47C2-43B4-B6C1-1E2998AF8853}" srcOrd="0" destOrd="0" presId="urn:microsoft.com/office/officeart/2005/8/layout/vList3"/>
    <dgm:cxn modelId="{5C372FFA-9C4D-458C-B036-0715652CA739}" srcId="{028AAD81-3BDD-4ECC-8EE4-38A58BD229D4}" destId="{5CFA4464-2BB1-45F4-B5DF-ECC176CE3249}" srcOrd="1" destOrd="0" parTransId="{58A67BDE-F697-447D-AD5B-6A9AD602B5E1}" sibTransId="{E8004310-0AC5-4CDF-BD66-B99039FD97E1}"/>
    <dgm:cxn modelId="{C8859507-E52E-4B0D-82C8-EE91A9CDDDDB}" type="presOf" srcId="{5CFA4464-2BB1-45F4-B5DF-ECC176CE3249}" destId="{211509A5-D473-407D-89EF-15E9DE3C4E33}" srcOrd="0" destOrd="0" presId="urn:microsoft.com/office/officeart/2005/8/layout/vList3"/>
    <dgm:cxn modelId="{95521053-7587-4F67-B45D-62EC8488CC06}" type="presOf" srcId="{B091A0DF-FFD0-4071-8615-5A61DB4642C6}" destId="{382C5A3F-EEF3-4455-924A-7F87FB7FD028}" srcOrd="0" destOrd="0" presId="urn:microsoft.com/office/officeart/2005/8/layout/vList3"/>
    <dgm:cxn modelId="{22D983C9-6617-4961-8033-14889ABD7607}" type="presParOf" srcId="{AA410B6A-47C2-43B4-B6C1-1E2998AF8853}" destId="{B53E35D9-1003-4F08-AF17-6174A70EE1CC}" srcOrd="0" destOrd="0" presId="urn:microsoft.com/office/officeart/2005/8/layout/vList3"/>
    <dgm:cxn modelId="{6B3E7F1D-E9FD-4626-AF8B-FA1592E8388F}" type="presParOf" srcId="{B53E35D9-1003-4F08-AF17-6174A70EE1CC}" destId="{3202309F-40F8-454B-9EC9-56BFA61E4EA1}" srcOrd="0" destOrd="0" presId="urn:microsoft.com/office/officeart/2005/8/layout/vList3"/>
    <dgm:cxn modelId="{926E2A71-ED04-4CBA-82B8-CD44DAD452CC}" type="presParOf" srcId="{B53E35D9-1003-4F08-AF17-6174A70EE1CC}" destId="{382C5A3F-EEF3-4455-924A-7F87FB7FD028}" srcOrd="1" destOrd="0" presId="urn:microsoft.com/office/officeart/2005/8/layout/vList3"/>
    <dgm:cxn modelId="{9D2FAD1C-FFD7-4828-BB69-0067C5F92627}" type="presParOf" srcId="{AA410B6A-47C2-43B4-B6C1-1E2998AF8853}" destId="{33A3A51E-AD40-4625-A6BA-274EC138E2F4}" srcOrd="1" destOrd="0" presId="urn:microsoft.com/office/officeart/2005/8/layout/vList3"/>
    <dgm:cxn modelId="{F1099655-4C06-461F-9C87-A847075FBA09}" type="presParOf" srcId="{AA410B6A-47C2-43B4-B6C1-1E2998AF8853}" destId="{E3E73D65-BA94-4BCF-BFC4-F810F6DF6980}" srcOrd="2" destOrd="0" presId="urn:microsoft.com/office/officeart/2005/8/layout/vList3"/>
    <dgm:cxn modelId="{56FCE367-5569-4204-A79B-754BACBDE580}" type="presParOf" srcId="{E3E73D65-BA94-4BCF-BFC4-F810F6DF6980}" destId="{787412EA-013E-4081-BEB4-E7B5D8EB5A13}" srcOrd="0" destOrd="0" presId="urn:microsoft.com/office/officeart/2005/8/layout/vList3"/>
    <dgm:cxn modelId="{845D84A4-EA44-4FE0-B05C-6CFC3B26028C}" type="presParOf" srcId="{E3E73D65-BA94-4BCF-BFC4-F810F6DF6980}" destId="{211509A5-D473-407D-89EF-15E9DE3C4E33}" srcOrd="1" destOrd="0" presId="urn:microsoft.com/office/officeart/2005/8/layout/vList3"/>
    <dgm:cxn modelId="{9185DE85-B1D4-422B-941C-EC84648845CA}" type="presParOf" srcId="{AA410B6A-47C2-43B4-B6C1-1E2998AF8853}" destId="{DC0B5A3A-6B78-49C5-AC63-2021AD06D245}" srcOrd="3" destOrd="0" presId="urn:microsoft.com/office/officeart/2005/8/layout/vList3"/>
    <dgm:cxn modelId="{65C75D66-8A45-42EA-8408-D778958CDD3D}" type="presParOf" srcId="{AA410B6A-47C2-43B4-B6C1-1E2998AF8853}" destId="{E2E01677-75AF-47AB-80AA-14A375C82CA8}" srcOrd="4" destOrd="0" presId="urn:microsoft.com/office/officeart/2005/8/layout/vList3"/>
    <dgm:cxn modelId="{C3CEFB85-E120-4893-B841-42B2D6102C71}" type="presParOf" srcId="{E2E01677-75AF-47AB-80AA-14A375C82CA8}" destId="{A37553FD-79CE-410D-A444-7F12EC5647FF}" srcOrd="0" destOrd="0" presId="urn:microsoft.com/office/officeart/2005/8/layout/vList3"/>
    <dgm:cxn modelId="{AF28E846-27B1-4AB8-9A77-035DF2EED8EF}" type="presParOf" srcId="{E2E01677-75AF-47AB-80AA-14A375C82CA8}" destId="{AA1D4566-EF34-4BC8-9538-3AE2CA8A6272}" srcOrd="1" destOrd="0" presId="urn:microsoft.com/office/officeart/2005/8/layout/vList3"/>
  </dgm:cxnLst>
  <dgm:bg/>
  <dgm:whole/>
</dgm:dataModel>
</file>

<file path=ppt/diagrams/data2.xml><?xml version="1.0" encoding="utf-8"?>
<dgm:dataModel xmlns:dgm="http://schemas.openxmlformats.org/drawingml/2006/diagram" xmlns:a="http://schemas.openxmlformats.org/drawingml/2006/main">
  <dgm:ptLst>
    <dgm:pt modelId="{1AB73E4F-4409-4273-9C73-58533A668882}" type="doc">
      <dgm:prSet loTypeId="urn:microsoft.com/office/officeart/2005/8/layout/radial2" loCatId="relationship" qsTypeId="urn:microsoft.com/office/officeart/2005/8/quickstyle/3d9" qsCatId="3D" csTypeId="urn:microsoft.com/office/officeart/2005/8/colors/colorful3" csCatId="colorful" phldr="1"/>
      <dgm:spPr/>
      <dgm:t>
        <a:bodyPr/>
        <a:lstStyle/>
        <a:p>
          <a:endParaRPr lang="fr-FR"/>
        </a:p>
      </dgm:t>
    </dgm:pt>
    <dgm:pt modelId="{176BFB1A-4E99-459F-9941-02840E0DF817}">
      <dgm:prSet phldrT="[Texte]"/>
      <dgm:spPr>
        <a:solidFill>
          <a:srgbClr val="7030A0"/>
        </a:solidFill>
      </dgm:spPr>
      <dgm:t>
        <a:bodyPr/>
        <a:lstStyle/>
        <a:p>
          <a:r>
            <a:rPr lang="ar-DZ" dirty="0" smtClean="0"/>
            <a:t>حق البقاء</a:t>
          </a:r>
          <a:endParaRPr lang="fr-FR" dirty="0"/>
        </a:p>
      </dgm:t>
    </dgm:pt>
    <dgm:pt modelId="{EDF93791-9B19-4DDE-B77F-4DA53B447280}" type="parTrans" cxnId="{F4D6C342-62A7-46A3-A5D2-A6E300452486}">
      <dgm:prSet/>
      <dgm:spPr/>
      <dgm:t>
        <a:bodyPr/>
        <a:lstStyle/>
        <a:p>
          <a:endParaRPr lang="fr-FR"/>
        </a:p>
      </dgm:t>
    </dgm:pt>
    <dgm:pt modelId="{7EE9B59C-5D90-418C-874C-17FEAFFEFAD3}" type="sibTrans" cxnId="{F4D6C342-62A7-46A3-A5D2-A6E300452486}">
      <dgm:prSet/>
      <dgm:spPr/>
      <dgm:t>
        <a:bodyPr/>
        <a:lstStyle/>
        <a:p>
          <a:endParaRPr lang="fr-FR"/>
        </a:p>
      </dgm:t>
    </dgm:pt>
    <dgm:pt modelId="{CE8A0DF7-6BC4-4A4C-8787-2686153E6E42}">
      <dgm:prSet phldrT="[Texte]"/>
      <dgm:spPr>
        <a:solidFill>
          <a:srgbClr val="FF0000"/>
        </a:solidFill>
      </dgm:spPr>
      <dgm:t>
        <a:bodyPr/>
        <a:lstStyle/>
        <a:p>
          <a:r>
            <a:rPr lang="ar-DZ" dirty="0" smtClean="0"/>
            <a:t>الحريــة</a:t>
          </a:r>
          <a:endParaRPr lang="fr-FR" dirty="0"/>
        </a:p>
      </dgm:t>
    </dgm:pt>
    <dgm:pt modelId="{810D35BF-DA9C-4EBB-9034-BD901B1E63EB}" type="parTrans" cxnId="{DCB1BA88-C1A8-4F0A-9C47-1C6726F6FFE6}">
      <dgm:prSet/>
      <dgm:spPr/>
      <dgm:t>
        <a:bodyPr/>
        <a:lstStyle/>
        <a:p>
          <a:endParaRPr lang="fr-FR"/>
        </a:p>
      </dgm:t>
    </dgm:pt>
    <dgm:pt modelId="{821AE6CC-7468-48FB-984A-8547741BC0ED}" type="sibTrans" cxnId="{DCB1BA88-C1A8-4F0A-9C47-1C6726F6FFE6}">
      <dgm:prSet/>
      <dgm:spPr/>
      <dgm:t>
        <a:bodyPr/>
        <a:lstStyle/>
        <a:p>
          <a:endParaRPr lang="fr-FR"/>
        </a:p>
      </dgm:t>
    </dgm:pt>
    <dgm:pt modelId="{E4DC9694-25FE-4C36-8CA6-DE320C14BB83}">
      <dgm:prSet phldrT="[Texte]"/>
      <dgm:spPr>
        <a:solidFill>
          <a:srgbClr val="002060"/>
        </a:solidFill>
      </dgm:spPr>
      <dgm:t>
        <a:bodyPr/>
        <a:lstStyle/>
        <a:p>
          <a:r>
            <a:rPr lang="ar-DZ" dirty="0" smtClean="0"/>
            <a:t>المساواة</a:t>
          </a:r>
          <a:endParaRPr lang="fr-FR" dirty="0"/>
        </a:p>
      </dgm:t>
    </dgm:pt>
    <dgm:pt modelId="{BA8B0656-6A60-48A2-9E43-A0A9F5EFE43B}" type="parTrans" cxnId="{5F5A7ECC-90AF-49F3-B5CC-726310B7E419}">
      <dgm:prSet/>
      <dgm:spPr/>
      <dgm:t>
        <a:bodyPr/>
        <a:lstStyle/>
        <a:p>
          <a:endParaRPr lang="fr-FR"/>
        </a:p>
      </dgm:t>
    </dgm:pt>
    <dgm:pt modelId="{4CE65E6E-800C-4B58-81BD-DE1CB074BAA7}" type="sibTrans" cxnId="{5F5A7ECC-90AF-49F3-B5CC-726310B7E419}">
      <dgm:prSet/>
      <dgm:spPr/>
      <dgm:t>
        <a:bodyPr/>
        <a:lstStyle/>
        <a:p>
          <a:endParaRPr lang="fr-FR"/>
        </a:p>
      </dgm:t>
    </dgm:pt>
    <dgm:pt modelId="{C2C26E16-010C-4D12-920C-8D6BAD829AE3}" type="pres">
      <dgm:prSet presAssocID="{1AB73E4F-4409-4273-9C73-58533A668882}" presName="composite" presStyleCnt="0">
        <dgm:presLayoutVars>
          <dgm:chMax val="5"/>
          <dgm:dir/>
          <dgm:animLvl val="ctr"/>
          <dgm:resizeHandles val="exact"/>
        </dgm:presLayoutVars>
      </dgm:prSet>
      <dgm:spPr/>
      <dgm:t>
        <a:bodyPr/>
        <a:lstStyle/>
        <a:p>
          <a:endParaRPr lang="fr-FR"/>
        </a:p>
      </dgm:t>
    </dgm:pt>
    <dgm:pt modelId="{15541481-9450-4B70-8F7D-A6D02A68D9B5}" type="pres">
      <dgm:prSet presAssocID="{1AB73E4F-4409-4273-9C73-58533A668882}" presName="cycle" presStyleCnt="0"/>
      <dgm:spPr/>
    </dgm:pt>
    <dgm:pt modelId="{2D54E47C-34C8-4F29-8D41-6FE31F0AE105}" type="pres">
      <dgm:prSet presAssocID="{1AB73E4F-4409-4273-9C73-58533A668882}" presName="centerShape" presStyleCnt="0"/>
      <dgm:spPr/>
    </dgm:pt>
    <dgm:pt modelId="{1DA4962F-486A-4937-AD3F-C912E0BBC6DF}" type="pres">
      <dgm:prSet presAssocID="{1AB73E4F-4409-4273-9C73-58533A668882}" presName="connSite" presStyleLbl="node1" presStyleIdx="0" presStyleCnt="4"/>
      <dgm:spPr/>
    </dgm:pt>
    <dgm:pt modelId="{ED21FA40-3A85-433A-8BA2-08BC74DD81E9}" type="pres">
      <dgm:prSet presAssocID="{1AB73E4F-4409-4273-9C73-58533A668882}" presName="visible" presStyleLbl="node1" presStyleIdx="0" presStyleCnt="4" custAng="17456908" custLinFactNeighborX="257" custLinFactNeighborY="407"/>
      <dgm:spPr/>
    </dgm:pt>
    <dgm:pt modelId="{82ED9B39-9360-43E2-93F9-14DA84036F9E}" type="pres">
      <dgm:prSet presAssocID="{EDF93791-9B19-4DDE-B77F-4DA53B447280}" presName="Name25" presStyleLbl="parChTrans1D1" presStyleIdx="0" presStyleCnt="3"/>
      <dgm:spPr/>
      <dgm:t>
        <a:bodyPr/>
        <a:lstStyle/>
        <a:p>
          <a:endParaRPr lang="fr-FR"/>
        </a:p>
      </dgm:t>
    </dgm:pt>
    <dgm:pt modelId="{1AC32715-A6F3-4831-BB01-8F9C4E6574AA}" type="pres">
      <dgm:prSet presAssocID="{176BFB1A-4E99-459F-9941-02840E0DF817}" presName="node" presStyleCnt="0"/>
      <dgm:spPr/>
    </dgm:pt>
    <dgm:pt modelId="{4725D54A-DFFA-42D1-B39E-1AEB7E22E964}" type="pres">
      <dgm:prSet presAssocID="{176BFB1A-4E99-459F-9941-02840E0DF817}" presName="parentNode" presStyleLbl="node1" presStyleIdx="1" presStyleCnt="4" custLinFactNeighborX="1592" custLinFactNeighborY="23707">
        <dgm:presLayoutVars>
          <dgm:chMax val="1"/>
          <dgm:bulletEnabled val="1"/>
        </dgm:presLayoutVars>
      </dgm:prSet>
      <dgm:spPr/>
      <dgm:t>
        <a:bodyPr/>
        <a:lstStyle/>
        <a:p>
          <a:endParaRPr lang="fr-FR"/>
        </a:p>
      </dgm:t>
    </dgm:pt>
    <dgm:pt modelId="{BC78FE73-2E91-41C4-AF04-28A2395CFF6A}" type="pres">
      <dgm:prSet presAssocID="{176BFB1A-4E99-459F-9941-02840E0DF817}" presName="childNode" presStyleLbl="revTx" presStyleIdx="0" presStyleCnt="0">
        <dgm:presLayoutVars>
          <dgm:bulletEnabled val="1"/>
        </dgm:presLayoutVars>
      </dgm:prSet>
      <dgm:spPr/>
      <dgm:t>
        <a:bodyPr/>
        <a:lstStyle/>
        <a:p>
          <a:endParaRPr lang="fr-FR"/>
        </a:p>
      </dgm:t>
    </dgm:pt>
    <dgm:pt modelId="{FAD48760-54F4-4A49-AE87-D5E1E0D47393}" type="pres">
      <dgm:prSet presAssocID="{810D35BF-DA9C-4EBB-9034-BD901B1E63EB}" presName="Name25" presStyleLbl="parChTrans1D1" presStyleIdx="1" presStyleCnt="3"/>
      <dgm:spPr/>
      <dgm:t>
        <a:bodyPr/>
        <a:lstStyle/>
        <a:p>
          <a:endParaRPr lang="fr-FR"/>
        </a:p>
      </dgm:t>
    </dgm:pt>
    <dgm:pt modelId="{3528D3EE-723B-4AF2-A29F-7D4E0338FEA3}" type="pres">
      <dgm:prSet presAssocID="{CE8A0DF7-6BC4-4A4C-8787-2686153E6E42}" presName="node" presStyleCnt="0"/>
      <dgm:spPr/>
    </dgm:pt>
    <dgm:pt modelId="{A2589BC1-C964-454A-ADB3-C9A0382903E9}" type="pres">
      <dgm:prSet presAssocID="{CE8A0DF7-6BC4-4A4C-8787-2686153E6E42}" presName="parentNode" presStyleLbl="node1" presStyleIdx="2" presStyleCnt="4">
        <dgm:presLayoutVars>
          <dgm:chMax val="1"/>
          <dgm:bulletEnabled val="1"/>
        </dgm:presLayoutVars>
      </dgm:prSet>
      <dgm:spPr/>
      <dgm:t>
        <a:bodyPr/>
        <a:lstStyle/>
        <a:p>
          <a:endParaRPr lang="fr-FR"/>
        </a:p>
      </dgm:t>
    </dgm:pt>
    <dgm:pt modelId="{10480DD7-1E07-4CFE-AE34-67F0D2AE87E4}" type="pres">
      <dgm:prSet presAssocID="{CE8A0DF7-6BC4-4A4C-8787-2686153E6E42}" presName="childNode" presStyleLbl="revTx" presStyleIdx="0" presStyleCnt="0">
        <dgm:presLayoutVars>
          <dgm:bulletEnabled val="1"/>
        </dgm:presLayoutVars>
      </dgm:prSet>
      <dgm:spPr/>
      <dgm:t>
        <a:bodyPr/>
        <a:lstStyle/>
        <a:p>
          <a:endParaRPr lang="fr-FR"/>
        </a:p>
      </dgm:t>
    </dgm:pt>
    <dgm:pt modelId="{B837A754-0600-4140-9095-00821937586E}" type="pres">
      <dgm:prSet presAssocID="{BA8B0656-6A60-48A2-9E43-A0A9F5EFE43B}" presName="Name25" presStyleLbl="parChTrans1D1" presStyleIdx="2" presStyleCnt="3"/>
      <dgm:spPr/>
      <dgm:t>
        <a:bodyPr/>
        <a:lstStyle/>
        <a:p>
          <a:endParaRPr lang="fr-FR"/>
        </a:p>
      </dgm:t>
    </dgm:pt>
    <dgm:pt modelId="{59E4C386-09FA-4055-A00D-47031220A56B}" type="pres">
      <dgm:prSet presAssocID="{E4DC9694-25FE-4C36-8CA6-DE320C14BB83}" presName="node" presStyleCnt="0"/>
      <dgm:spPr/>
    </dgm:pt>
    <dgm:pt modelId="{D7106CF4-A0D3-42C1-B2DC-A45DFCF62DD5}" type="pres">
      <dgm:prSet presAssocID="{E4DC9694-25FE-4C36-8CA6-DE320C14BB83}" presName="parentNode" presStyleLbl="node1" presStyleIdx="3" presStyleCnt="4" custLinFactNeighborX="1592" custLinFactNeighborY="-15847">
        <dgm:presLayoutVars>
          <dgm:chMax val="1"/>
          <dgm:bulletEnabled val="1"/>
        </dgm:presLayoutVars>
      </dgm:prSet>
      <dgm:spPr/>
      <dgm:t>
        <a:bodyPr/>
        <a:lstStyle/>
        <a:p>
          <a:endParaRPr lang="fr-FR"/>
        </a:p>
      </dgm:t>
    </dgm:pt>
    <dgm:pt modelId="{A0367AA6-DDA4-42B9-983E-EE87ED53693E}" type="pres">
      <dgm:prSet presAssocID="{E4DC9694-25FE-4C36-8CA6-DE320C14BB83}" presName="childNode" presStyleLbl="revTx" presStyleIdx="0" presStyleCnt="0">
        <dgm:presLayoutVars>
          <dgm:bulletEnabled val="1"/>
        </dgm:presLayoutVars>
      </dgm:prSet>
      <dgm:spPr/>
      <dgm:t>
        <a:bodyPr/>
        <a:lstStyle/>
        <a:p>
          <a:endParaRPr lang="fr-FR"/>
        </a:p>
      </dgm:t>
    </dgm:pt>
  </dgm:ptLst>
  <dgm:cxnLst>
    <dgm:cxn modelId="{5F5A7ECC-90AF-49F3-B5CC-726310B7E419}" srcId="{1AB73E4F-4409-4273-9C73-58533A668882}" destId="{E4DC9694-25FE-4C36-8CA6-DE320C14BB83}" srcOrd="2" destOrd="0" parTransId="{BA8B0656-6A60-48A2-9E43-A0A9F5EFE43B}" sibTransId="{4CE65E6E-800C-4B58-81BD-DE1CB074BAA7}"/>
    <dgm:cxn modelId="{4EE1C84D-D670-4370-A1C0-664FCCCA095D}" type="presOf" srcId="{BA8B0656-6A60-48A2-9E43-A0A9F5EFE43B}" destId="{B837A754-0600-4140-9095-00821937586E}" srcOrd="0" destOrd="0" presId="urn:microsoft.com/office/officeart/2005/8/layout/radial2"/>
    <dgm:cxn modelId="{E2D409CB-1E8A-49AF-B514-163A490E6569}" type="presOf" srcId="{EDF93791-9B19-4DDE-B77F-4DA53B447280}" destId="{82ED9B39-9360-43E2-93F9-14DA84036F9E}" srcOrd="0" destOrd="0" presId="urn:microsoft.com/office/officeart/2005/8/layout/radial2"/>
    <dgm:cxn modelId="{42BC7ECB-EDE3-48A9-A3F0-918C367E41A9}" type="presOf" srcId="{176BFB1A-4E99-459F-9941-02840E0DF817}" destId="{4725D54A-DFFA-42D1-B39E-1AEB7E22E964}" srcOrd="0" destOrd="0" presId="urn:microsoft.com/office/officeart/2005/8/layout/radial2"/>
    <dgm:cxn modelId="{9380C544-F5A8-4AEB-A183-D0B177771516}" type="presOf" srcId="{CE8A0DF7-6BC4-4A4C-8787-2686153E6E42}" destId="{A2589BC1-C964-454A-ADB3-C9A0382903E9}" srcOrd="0" destOrd="0" presId="urn:microsoft.com/office/officeart/2005/8/layout/radial2"/>
    <dgm:cxn modelId="{F4D6C342-62A7-46A3-A5D2-A6E300452486}" srcId="{1AB73E4F-4409-4273-9C73-58533A668882}" destId="{176BFB1A-4E99-459F-9941-02840E0DF817}" srcOrd="0" destOrd="0" parTransId="{EDF93791-9B19-4DDE-B77F-4DA53B447280}" sibTransId="{7EE9B59C-5D90-418C-874C-17FEAFFEFAD3}"/>
    <dgm:cxn modelId="{63013AF1-0987-4780-9CFB-81C7CF1B198E}" type="presOf" srcId="{E4DC9694-25FE-4C36-8CA6-DE320C14BB83}" destId="{D7106CF4-A0D3-42C1-B2DC-A45DFCF62DD5}" srcOrd="0" destOrd="0" presId="urn:microsoft.com/office/officeart/2005/8/layout/radial2"/>
    <dgm:cxn modelId="{DCB1BA88-C1A8-4F0A-9C47-1C6726F6FFE6}" srcId="{1AB73E4F-4409-4273-9C73-58533A668882}" destId="{CE8A0DF7-6BC4-4A4C-8787-2686153E6E42}" srcOrd="1" destOrd="0" parTransId="{810D35BF-DA9C-4EBB-9034-BD901B1E63EB}" sibTransId="{821AE6CC-7468-48FB-984A-8547741BC0ED}"/>
    <dgm:cxn modelId="{20C5FE5F-7631-4B3B-9236-21A824669540}" type="presOf" srcId="{1AB73E4F-4409-4273-9C73-58533A668882}" destId="{C2C26E16-010C-4D12-920C-8D6BAD829AE3}" srcOrd="0" destOrd="0" presId="urn:microsoft.com/office/officeart/2005/8/layout/radial2"/>
    <dgm:cxn modelId="{BC052048-33F1-4000-A7A7-B15E2FC00725}" type="presOf" srcId="{810D35BF-DA9C-4EBB-9034-BD901B1E63EB}" destId="{FAD48760-54F4-4A49-AE87-D5E1E0D47393}" srcOrd="0" destOrd="0" presId="urn:microsoft.com/office/officeart/2005/8/layout/radial2"/>
    <dgm:cxn modelId="{5259E970-BD97-4FB0-9C13-F9A2BC339373}" type="presParOf" srcId="{C2C26E16-010C-4D12-920C-8D6BAD829AE3}" destId="{15541481-9450-4B70-8F7D-A6D02A68D9B5}" srcOrd="0" destOrd="0" presId="urn:microsoft.com/office/officeart/2005/8/layout/radial2"/>
    <dgm:cxn modelId="{BA230276-C836-405A-BE17-FBDC274C41A0}" type="presParOf" srcId="{15541481-9450-4B70-8F7D-A6D02A68D9B5}" destId="{2D54E47C-34C8-4F29-8D41-6FE31F0AE105}" srcOrd="0" destOrd="0" presId="urn:microsoft.com/office/officeart/2005/8/layout/radial2"/>
    <dgm:cxn modelId="{66472F8A-412F-4A54-9AC6-88265AE4FA02}" type="presParOf" srcId="{2D54E47C-34C8-4F29-8D41-6FE31F0AE105}" destId="{1DA4962F-486A-4937-AD3F-C912E0BBC6DF}" srcOrd="0" destOrd="0" presId="urn:microsoft.com/office/officeart/2005/8/layout/radial2"/>
    <dgm:cxn modelId="{56D40FA9-A31C-42BC-8DD6-69090091681B}" type="presParOf" srcId="{2D54E47C-34C8-4F29-8D41-6FE31F0AE105}" destId="{ED21FA40-3A85-433A-8BA2-08BC74DD81E9}" srcOrd="1" destOrd="0" presId="urn:microsoft.com/office/officeart/2005/8/layout/radial2"/>
    <dgm:cxn modelId="{8C22B658-D5F8-4C13-BBF9-954A47FFA5D0}" type="presParOf" srcId="{15541481-9450-4B70-8F7D-A6D02A68D9B5}" destId="{82ED9B39-9360-43E2-93F9-14DA84036F9E}" srcOrd="1" destOrd="0" presId="urn:microsoft.com/office/officeart/2005/8/layout/radial2"/>
    <dgm:cxn modelId="{2901B237-7262-4378-B8E4-7FCA5F142615}" type="presParOf" srcId="{15541481-9450-4B70-8F7D-A6D02A68D9B5}" destId="{1AC32715-A6F3-4831-BB01-8F9C4E6574AA}" srcOrd="2" destOrd="0" presId="urn:microsoft.com/office/officeart/2005/8/layout/radial2"/>
    <dgm:cxn modelId="{ECE05C9F-40A1-4E05-863E-6EE2D816841B}" type="presParOf" srcId="{1AC32715-A6F3-4831-BB01-8F9C4E6574AA}" destId="{4725D54A-DFFA-42D1-B39E-1AEB7E22E964}" srcOrd="0" destOrd="0" presId="urn:microsoft.com/office/officeart/2005/8/layout/radial2"/>
    <dgm:cxn modelId="{2C3A9B86-F66C-483B-AF84-B59247FE912B}" type="presParOf" srcId="{1AC32715-A6F3-4831-BB01-8F9C4E6574AA}" destId="{BC78FE73-2E91-41C4-AF04-28A2395CFF6A}" srcOrd="1" destOrd="0" presId="urn:microsoft.com/office/officeart/2005/8/layout/radial2"/>
    <dgm:cxn modelId="{A13581D0-C38C-45D3-978A-F6F2DFAAA7AD}" type="presParOf" srcId="{15541481-9450-4B70-8F7D-A6D02A68D9B5}" destId="{FAD48760-54F4-4A49-AE87-D5E1E0D47393}" srcOrd="3" destOrd="0" presId="urn:microsoft.com/office/officeart/2005/8/layout/radial2"/>
    <dgm:cxn modelId="{D6576701-23ED-4BFE-85DD-680A0EF19AC2}" type="presParOf" srcId="{15541481-9450-4B70-8F7D-A6D02A68D9B5}" destId="{3528D3EE-723B-4AF2-A29F-7D4E0338FEA3}" srcOrd="4" destOrd="0" presId="urn:microsoft.com/office/officeart/2005/8/layout/radial2"/>
    <dgm:cxn modelId="{0573F87D-9F3A-40C6-8A9A-85A84088B32C}" type="presParOf" srcId="{3528D3EE-723B-4AF2-A29F-7D4E0338FEA3}" destId="{A2589BC1-C964-454A-ADB3-C9A0382903E9}" srcOrd="0" destOrd="0" presId="urn:microsoft.com/office/officeart/2005/8/layout/radial2"/>
    <dgm:cxn modelId="{39E1BDF2-7458-4BC4-BA64-1444A32C9F01}" type="presParOf" srcId="{3528D3EE-723B-4AF2-A29F-7D4E0338FEA3}" destId="{10480DD7-1E07-4CFE-AE34-67F0D2AE87E4}" srcOrd="1" destOrd="0" presId="urn:microsoft.com/office/officeart/2005/8/layout/radial2"/>
    <dgm:cxn modelId="{79CD80F1-5562-4D3F-BC92-3E057638145D}" type="presParOf" srcId="{15541481-9450-4B70-8F7D-A6D02A68D9B5}" destId="{B837A754-0600-4140-9095-00821937586E}" srcOrd="5" destOrd="0" presId="urn:microsoft.com/office/officeart/2005/8/layout/radial2"/>
    <dgm:cxn modelId="{54E3EF5D-F3B9-4576-9DEE-CAE8BC244E95}" type="presParOf" srcId="{15541481-9450-4B70-8F7D-A6D02A68D9B5}" destId="{59E4C386-09FA-4055-A00D-47031220A56B}" srcOrd="6" destOrd="0" presId="urn:microsoft.com/office/officeart/2005/8/layout/radial2"/>
    <dgm:cxn modelId="{0D181F59-8849-4717-937F-433FBE2A605B}" type="presParOf" srcId="{59E4C386-09FA-4055-A00D-47031220A56B}" destId="{D7106CF4-A0D3-42C1-B2DC-A45DFCF62DD5}" srcOrd="0" destOrd="0" presId="urn:microsoft.com/office/officeart/2005/8/layout/radial2"/>
    <dgm:cxn modelId="{287444A6-BC1E-4332-8018-CE0BB194B38F}" type="presParOf" srcId="{59E4C386-09FA-4055-A00D-47031220A56B}" destId="{A0367AA6-DDA4-42B9-983E-EE87ED53693E}" srcOrd="1" destOrd="0" presId="urn:microsoft.com/office/officeart/2005/8/layout/radial2"/>
  </dgm:cxnLst>
  <dgm:bg/>
  <dgm:whole/>
</dgm:dataModel>
</file>

<file path=ppt/diagrams/data3.xml><?xml version="1.0" encoding="utf-8"?>
<dgm:dataModel xmlns:dgm="http://schemas.openxmlformats.org/drawingml/2006/diagram" xmlns:a="http://schemas.openxmlformats.org/drawingml/2006/main">
  <dgm:ptLst>
    <dgm:pt modelId="{D9B366AB-F764-4450-8416-464B3131D56E}"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FR"/>
        </a:p>
      </dgm:t>
    </dgm:pt>
    <dgm:pt modelId="{D686AC57-9EBB-4272-B7BB-E8AB3668E508}">
      <dgm:prSet phldrT="[Texte]" custT="1"/>
      <dgm:spPr>
        <a:blipFill rotWithShape="0">
          <a:blip xmlns:r="http://schemas.openxmlformats.org/officeDocument/2006/relationships" r:embed="rId1"/>
          <a:tile tx="0" ty="0" sx="100000" sy="100000" flip="none" algn="tl"/>
        </a:blipFill>
      </dgm:spPr>
      <dgm:t>
        <a:bodyPr/>
        <a:lstStyle/>
        <a:p>
          <a:pPr rtl="1"/>
          <a:endParaRPr lang="ar-DZ" sz="4000" b="1" dirty="0" smtClean="0">
            <a:solidFill>
              <a:schemeClr val="tx1">
                <a:lumMod val="75000"/>
                <a:lumOff val="25000"/>
              </a:schemeClr>
            </a:solidFill>
            <a:effectLst>
              <a:outerShdw blurRad="38100" dist="38100" dir="2700000" algn="tl">
                <a:srgbClr val="000000">
                  <a:alpha val="43137"/>
                </a:srgbClr>
              </a:outerShdw>
            </a:effectLst>
            <a:latin typeface="Arabic Typesetting" pitchFamily="66" charset="-78"/>
            <a:cs typeface="Arabic Typesetting" pitchFamily="66" charset="-78"/>
          </a:endParaRPr>
        </a:p>
        <a:p>
          <a:pPr rtl="1"/>
          <a:r>
            <a:rPr lang="ar-DZ" sz="3600" b="1" dirty="0" smtClean="0">
              <a:solidFill>
                <a:schemeClr val="tx1"/>
              </a:solidFill>
              <a:effectLst>
                <a:outerShdw blurRad="38100" dist="38100" dir="2700000" algn="tl">
                  <a:srgbClr val="000000">
                    <a:alpha val="43137"/>
                  </a:srgbClr>
                </a:outerShdw>
              </a:effectLst>
              <a:latin typeface="Arabic Typesetting" pitchFamily="66" charset="-78"/>
              <a:cs typeface="Arabic Typesetting" pitchFamily="66" charset="-78"/>
            </a:rPr>
            <a:t>أداء الأمانات لتقوية العلاقات الإنسانية في المجتمع الإنساني.</a:t>
          </a:r>
          <a:endParaRPr lang="fr-FR" sz="3600" b="1" dirty="0">
            <a:solidFill>
              <a:schemeClr val="tx1"/>
            </a:solidFill>
            <a:effectLst>
              <a:outerShdw blurRad="38100" dist="38100" dir="2700000" algn="tl">
                <a:srgbClr val="000000">
                  <a:alpha val="43137"/>
                </a:srgbClr>
              </a:outerShdw>
            </a:effectLst>
            <a:latin typeface="Arabic Typesetting" pitchFamily="66" charset="-78"/>
            <a:cs typeface="Arabic Typesetting" pitchFamily="66" charset="-78"/>
          </a:endParaRPr>
        </a:p>
      </dgm:t>
    </dgm:pt>
    <dgm:pt modelId="{742945F7-DBB6-4ED1-9FCF-8E08AC1E2B2E}" type="parTrans" cxnId="{D135579A-B120-4ADA-ABB5-3D7F7099B8D4}">
      <dgm:prSet/>
      <dgm:spPr/>
      <dgm:t>
        <a:bodyPr/>
        <a:lstStyle/>
        <a:p>
          <a:endParaRPr lang="fr-FR"/>
        </a:p>
      </dgm:t>
    </dgm:pt>
    <dgm:pt modelId="{744D8885-9D8C-4EE2-BEF5-9B0CA8400925}" type="sibTrans" cxnId="{D135579A-B120-4ADA-ABB5-3D7F7099B8D4}">
      <dgm:prSet/>
      <dgm:spPr/>
      <dgm:t>
        <a:bodyPr/>
        <a:lstStyle/>
        <a:p>
          <a:endParaRPr lang="fr-FR"/>
        </a:p>
      </dgm:t>
    </dgm:pt>
    <dgm:pt modelId="{15BE62F9-D6E9-427C-BEC3-EE7A8874B301}">
      <dgm:prSet phldrT="[Texte]" custT="1"/>
      <dgm:spPr>
        <a:blipFill rotWithShape="0">
          <a:blip xmlns:r="http://schemas.openxmlformats.org/officeDocument/2006/relationships" r:embed="rId2"/>
          <a:tile tx="0" ty="0" sx="100000" sy="100000" flip="none" algn="tl"/>
        </a:blipFill>
      </dgm:spPr>
      <dgm:t>
        <a:bodyPr/>
        <a:lstStyle/>
        <a:p>
          <a:pPr rtl="1"/>
          <a:r>
            <a:rPr lang="ar-DZ" sz="3600" b="1" dirty="0" smtClean="0">
              <a:solidFill>
                <a:schemeClr val="tx1">
                  <a:lumMod val="75000"/>
                  <a:lumOff val="25000"/>
                </a:schemeClr>
              </a:solidFill>
              <a:effectLst>
                <a:outerShdw blurRad="38100" dist="38100" dir="2700000" algn="tl">
                  <a:srgbClr val="000000">
                    <a:alpha val="43137"/>
                  </a:srgbClr>
                </a:outerShdw>
              </a:effectLst>
              <a:latin typeface="Arabic Typesetting" pitchFamily="66" charset="-78"/>
              <a:cs typeface="Arabic Typesetting" pitchFamily="66" charset="-78"/>
            </a:rPr>
            <a:t>الحقوق الواسعة للمرأة والتوصية بحسن المعاملة والعناية بها.</a:t>
          </a:r>
          <a:endParaRPr lang="fr-FR" sz="3600" b="1" dirty="0">
            <a:solidFill>
              <a:schemeClr val="tx1">
                <a:lumMod val="75000"/>
                <a:lumOff val="25000"/>
              </a:schemeClr>
            </a:solidFill>
            <a:effectLst>
              <a:outerShdw blurRad="38100" dist="38100" dir="2700000" algn="tl">
                <a:srgbClr val="000000">
                  <a:alpha val="43137"/>
                </a:srgbClr>
              </a:outerShdw>
            </a:effectLst>
            <a:latin typeface="Arabic Typesetting" pitchFamily="66" charset="-78"/>
            <a:cs typeface="Arabic Typesetting" pitchFamily="66" charset="-78"/>
          </a:endParaRPr>
        </a:p>
      </dgm:t>
    </dgm:pt>
    <dgm:pt modelId="{97C41DD2-867D-4559-9522-03339FC80A4E}" type="parTrans" cxnId="{FF4A6ECA-6CFD-476E-B919-1A43D9820549}">
      <dgm:prSet/>
      <dgm:spPr/>
      <dgm:t>
        <a:bodyPr/>
        <a:lstStyle/>
        <a:p>
          <a:endParaRPr lang="fr-FR"/>
        </a:p>
      </dgm:t>
    </dgm:pt>
    <dgm:pt modelId="{87534849-DFCA-4C0E-AC80-BBC9CFDB89E4}" type="sibTrans" cxnId="{FF4A6ECA-6CFD-476E-B919-1A43D9820549}">
      <dgm:prSet/>
      <dgm:spPr/>
      <dgm:t>
        <a:bodyPr/>
        <a:lstStyle/>
        <a:p>
          <a:endParaRPr lang="fr-FR"/>
        </a:p>
      </dgm:t>
    </dgm:pt>
    <dgm:pt modelId="{F56AD3BC-C8FC-4835-B669-A473ABD361B6}">
      <dgm:prSet phldrT="[Texte]" custT="1"/>
      <dgm:spPr>
        <a:blipFill rotWithShape="0">
          <a:blip xmlns:r="http://schemas.openxmlformats.org/officeDocument/2006/relationships" r:embed="rId3"/>
          <a:tile tx="0" ty="0" sx="100000" sy="100000" flip="none" algn="tl"/>
        </a:blipFill>
      </dgm:spPr>
      <dgm:t>
        <a:bodyPr/>
        <a:lstStyle/>
        <a:p>
          <a:pPr rtl="1"/>
          <a:r>
            <a:rPr lang="ar-DZ" sz="4000" b="1" dirty="0" smtClean="0">
              <a:solidFill>
                <a:srgbClr val="C00000"/>
              </a:solidFill>
              <a:latin typeface="Andalus" pitchFamily="18" charset="-78"/>
              <a:cs typeface="Andalus" pitchFamily="18" charset="-78"/>
            </a:rPr>
            <a:t>حرمة النفس والدّماء</a:t>
          </a:r>
          <a:endParaRPr lang="fr-FR" sz="4000" b="1" dirty="0">
            <a:solidFill>
              <a:srgbClr val="C00000"/>
            </a:solidFill>
            <a:latin typeface="Andalus" pitchFamily="18" charset="-78"/>
            <a:cs typeface="Andalus" pitchFamily="18" charset="-78"/>
          </a:endParaRPr>
        </a:p>
      </dgm:t>
    </dgm:pt>
    <dgm:pt modelId="{4617B38E-795C-48A3-903A-6684025EAEB4}" type="parTrans" cxnId="{87CAD264-D3BB-4C59-BA69-23CD14BF3102}">
      <dgm:prSet/>
      <dgm:spPr/>
      <dgm:t>
        <a:bodyPr/>
        <a:lstStyle/>
        <a:p>
          <a:endParaRPr lang="fr-FR"/>
        </a:p>
      </dgm:t>
    </dgm:pt>
    <dgm:pt modelId="{816276BE-1C35-4D4A-91BA-06A32267A26A}" type="sibTrans" cxnId="{87CAD264-D3BB-4C59-BA69-23CD14BF3102}">
      <dgm:prSet/>
      <dgm:spPr/>
      <dgm:t>
        <a:bodyPr/>
        <a:lstStyle/>
        <a:p>
          <a:endParaRPr lang="fr-FR"/>
        </a:p>
      </dgm:t>
    </dgm:pt>
    <dgm:pt modelId="{B07691CA-1883-4B4B-A8B9-E841B174C57A}">
      <dgm:prSet phldrT="[Texte]"/>
      <dgm:spPr>
        <a:blipFill rotWithShape="0">
          <a:blip xmlns:r="http://schemas.openxmlformats.org/officeDocument/2006/relationships" r:embed="rId4"/>
          <a:tile tx="0" ty="0" sx="100000" sy="100000" flip="none" algn="tl"/>
        </a:blipFill>
      </dgm:spPr>
      <dgm:t>
        <a:bodyPr/>
        <a:lstStyle/>
        <a:p>
          <a:pPr rtl="1"/>
          <a:r>
            <a:rPr lang="ar-DZ" b="1" dirty="0" smtClean="0">
              <a:solidFill>
                <a:schemeClr val="tx1">
                  <a:lumMod val="75000"/>
                  <a:lumOff val="25000"/>
                </a:schemeClr>
              </a:solidFill>
              <a:effectLst>
                <a:outerShdw blurRad="38100" dist="38100" dir="2700000" algn="tl">
                  <a:srgbClr val="000000">
                    <a:alpha val="43137"/>
                  </a:srgbClr>
                </a:outerShdw>
              </a:effectLst>
              <a:latin typeface="Arabic Typesetting" pitchFamily="66" charset="-78"/>
              <a:cs typeface="Arabic Typesetting" pitchFamily="66" charset="-78"/>
            </a:rPr>
            <a:t>المساواة الكاملة بين الناس</a:t>
          </a:r>
          <a:endParaRPr lang="fr-FR" b="1" dirty="0">
            <a:solidFill>
              <a:schemeClr val="tx1">
                <a:lumMod val="75000"/>
                <a:lumOff val="25000"/>
              </a:schemeClr>
            </a:solidFill>
            <a:effectLst>
              <a:outerShdw blurRad="38100" dist="38100" dir="2700000" algn="tl">
                <a:srgbClr val="000000">
                  <a:alpha val="43137"/>
                </a:srgbClr>
              </a:outerShdw>
            </a:effectLst>
            <a:latin typeface="Arabic Typesetting" pitchFamily="66" charset="-78"/>
            <a:cs typeface="Arabic Typesetting" pitchFamily="66" charset="-78"/>
          </a:endParaRPr>
        </a:p>
      </dgm:t>
    </dgm:pt>
    <dgm:pt modelId="{F5464D0F-2DF5-4B80-A8E5-E6076A9C7F5C}" type="parTrans" cxnId="{FA39E8C3-90C4-4D71-9C31-76B6AB709B35}">
      <dgm:prSet/>
      <dgm:spPr/>
      <dgm:t>
        <a:bodyPr/>
        <a:lstStyle/>
        <a:p>
          <a:endParaRPr lang="fr-FR"/>
        </a:p>
      </dgm:t>
    </dgm:pt>
    <dgm:pt modelId="{95CD3213-EB36-4227-A652-509D530F3AE2}" type="sibTrans" cxnId="{FA39E8C3-90C4-4D71-9C31-76B6AB709B35}">
      <dgm:prSet/>
      <dgm:spPr/>
      <dgm:t>
        <a:bodyPr/>
        <a:lstStyle/>
        <a:p>
          <a:endParaRPr lang="fr-FR"/>
        </a:p>
      </dgm:t>
    </dgm:pt>
    <dgm:pt modelId="{EA51A431-AA9B-4641-A7C7-A3B1C52FEBE3}" type="pres">
      <dgm:prSet presAssocID="{D9B366AB-F764-4450-8416-464B3131D56E}" presName="Name0" presStyleCnt="0">
        <dgm:presLayoutVars>
          <dgm:dir/>
          <dgm:resizeHandles val="exact"/>
        </dgm:presLayoutVars>
      </dgm:prSet>
      <dgm:spPr/>
      <dgm:t>
        <a:bodyPr/>
        <a:lstStyle/>
        <a:p>
          <a:endParaRPr lang="fr-FR"/>
        </a:p>
      </dgm:t>
    </dgm:pt>
    <dgm:pt modelId="{F36B65AE-F09C-49F9-A320-15D7E1891626}" type="pres">
      <dgm:prSet presAssocID="{D686AC57-9EBB-4272-B7BB-E8AB3668E508}" presName="node" presStyleLbl="node1" presStyleIdx="0" presStyleCnt="4" custScaleX="67074" custLinFactNeighborY="760">
        <dgm:presLayoutVars>
          <dgm:bulletEnabled val="1"/>
        </dgm:presLayoutVars>
      </dgm:prSet>
      <dgm:spPr/>
      <dgm:t>
        <a:bodyPr/>
        <a:lstStyle/>
        <a:p>
          <a:endParaRPr lang="fr-FR"/>
        </a:p>
      </dgm:t>
    </dgm:pt>
    <dgm:pt modelId="{5A010B17-C945-4F63-8995-C2DE11243633}" type="pres">
      <dgm:prSet presAssocID="{744D8885-9D8C-4EE2-BEF5-9B0CA8400925}" presName="sibTrans" presStyleCnt="0"/>
      <dgm:spPr/>
    </dgm:pt>
    <dgm:pt modelId="{B975334C-886B-4C50-9375-6222CDB73A44}" type="pres">
      <dgm:prSet presAssocID="{B07691CA-1883-4B4B-A8B9-E841B174C57A}" presName="node" presStyleLbl="node1" presStyleIdx="1" presStyleCnt="4" custScaleX="67074">
        <dgm:presLayoutVars>
          <dgm:bulletEnabled val="1"/>
        </dgm:presLayoutVars>
      </dgm:prSet>
      <dgm:spPr/>
      <dgm:t>
        <a:bodyPr/>
        <a:lstStyle/>
        <a:p>
          <a:endParaRPr lang="fr-FR"/>
        </a:p>
      </dgm:t>
    </dgm:pt>
    <dgm:pt modelId="{925C6FB8-5D79-4C64-93D4-D4AA2DC85F19}" type="pres">
      <dgm:prSet presAssocID="{95CD3213-EB36-4227-A652-509D530F3AE2}" presName="sibTrans" presStyleCnt="0"/>
      <dgm:spPr/>
    </dgm:pt>
    <dgm:pt modelId="{D5DDB533-935B-4C3C-876D-6614DA92D39F}" type="pres">
      <dgm:prSet presAssocID="{15BE62F9-D6E9-427C-BEC3-EE7A8874B301}" presName="node" presStyleLbl="node1" presStyleIdx="2" presStyleCnt="4" custScaleX="60003" custLinFactNeighborX="-52923">
        <dgm:presLayoutVars>
          <dgm:bulletEnabled val="1"/>
        </dgm:presLayoutVars>
      </dgm:prSet>
      <dgm:spPr/>
      <dgm:t>
        <a:bodyPr/>
        <a:lstStyle/>
        <a:p>
          <a:endParaRPr lang="fr-FR"/>
        </a:p>
      </dgm:t>
    </dgm:pt>
    <dgm:pt modelId="{82760115-92B6-4907-8981-D6A781F8BF8C}" type="pres">
      <dgm:prSet presAssocID="{87534849-DFCA-4C0E-AC80-BBC9CFDB89E4}" presName="sibTrans" presStyleCnt="0"/>
      <dgm:spPr/>
    </dgm:pt>
    <dgm:pt modelId="{2C43E957-59F2-4AD0-85ED-63E173D7381F}" type="pres">
      <dgm:prSet presAssocID="{F56AD3BC-C8FC-4835-B669-A473ABD361B6}" presName="node" presStyleLbl="node1" presStyleIdx="3" presStyleCnt="4" custScaleX="53828">
        <dgm:presLayoutVars>
          <dgm:bulletEnabled val="1"/>
        </dgm:presLayoutVars>
      </dgm:prSet>
      <dgm:spPr/>
      <dgm:t>
        <a:bodyPr/>
        <a:lstStyle/>
        <a:p>
          <a:endParaRPr lang="fr-FR"/>
        </a:p>
      </dgm:t>
    </dgm:pt>
  </dgm:ptLst>
  <dgm:cxnLst>
    <dgm:cxn modelId="{63D46978-2924-4AEA-9E32-1D36B06B4DC3}" type="presOf" srcId="{15BE62F9-D6E9-427C-BEC3-EE7A8874B301}" destId="{D5DDB533-935B-4C3C-876D-6614DA92D39F}" srcOrd="0" destOrd="0" presId="urn:microsoft.com/office/officeart/2005/8/layout/hList6"/>
    <dgm:cxn modelId="{353AFC91-9122-4064-9C6B-6289F52DE4B5}" type="presOf" srcId="{D9B366AB-F764-4450-8416-464B3131D56E}" destId="{EA51A431-AA9B-4641-A7C7-A3B1C52FEBE3}" srcOrd="0" destOrd="0" presId="urn:microsoft.com/office/officeart/2005/8/layout/hList6"/>
    <dgm:cxn modelId="{D135579A-B120-4ADA-ABB5-3D7F7099B8D4}" srcId="{D9B366AB-F764-4450-8416-464B3131D56E}" destId="{D686AC57-9EBB-4272-B7BB-E8AB3668E508}" srcOrd="0" destOrd="0" parTransId="{742945F7-DBB6-4ED1-9FCF-8E08AC1E2B2E}" sibTransId="{744D8885-9D8C-4EE2-BEF5-9B0CA8400925}"/>
    <dgm:cxn modelId="{87CAD264-D3BB-4C59-BA69-23CD14BF3102}" srcId="{D9B366AB-F764-4450-8416-464B3131D56E}" destId="{F56AD3BC-C8FC-4835-B669-A473ABD361B6}" srcOrd="3" destOrd="0" parTransId="{4617B38E-795C-48A3-903A-6684025EAEB4}" sibTransId="{816276BE-1C35-4D4A-91BA-06A32267A26A}"/>
    <dgm:cxn modelId="{DE429693-A6DD-4629-A680-F3B3B1B5796C}" type="presOf" srcId="{F56AD3BC-C8FC-4835-B669-A473ABD361B6}" destId="{2C43E957-59F2-4AD0-85ED-63E173D7381F}" srcOrd="0" destOrd="0" presId="urn:microsoft.com/office/officeart/2005/8/layout/hList6"/>
    <dgm:cxn modelId="{FF4A6ECA-6CFD-476E-B919-1A43D9820549}" srcId="{D9B366AB-F764-4450-8416-464B3131D56E}" destId="{15BE62F9-D6E9-427C-BEC3-EE7A8874B301}" srcOrd="2" destOrd="0" parTransId="{97C41DD2-867D-4559-9522-03339FC80A4E}" sibTransId="{87534849-DFCA-4C0E-AC80-BBC9CFDB89E4}"/>
    <dgm:cxn modelId="{FA39E8C3-90C4-4D71-9C31-76B6AB709B35}" srcId="{D9B366AB-F764-4450-8416-464B3131D56E}" destId="{B07691CA-1883-4B4B-A8B9-E841B174C57A}" srcOrd="1" destOrd="0" parTransId="{F5464D0F-2DF5-4B80-A8E5-E6076A9C7F5C}" sibTransId="{95CD3213-EB36-4227-A652-509D530F3AE2}"/>
    <dgm:cxn modelId="{50845CA6-5DF5-497A-8FDF-E526EB2D1CD0}" type="presOf" srcId="{B07691CA-1883-4B4B-A8B9-E841B174C57A}" destId="{B975334C-886B-4C50-9375-6222CDB73A44}" srcOrd="0" destOrd="0" presId="urn:microsoft.com/office/officeart/2005/8/layout/hList6"/>
    <dgm:cxn modelId="{4B3131ED-33AF-4BDC-A8B6-90F7A77EFBCC}" type="presOf" srcId="{D686AC57-9EBB-4272-B7BB-E8AB3668E508}" destId="{F36B65AE-F09C-49F9-A320-15D7E1891626}" srcOrd="0" destOrd="0" presId="urn:microsoft.com/office/officeart/2005/8/layout/hList6"/>
    <dgm:cxn modelId="{45597ED4-F2BF-463C-9321-6132C4D4FA9E}" type="presParOf" srcId="{EA51A431-AA9B-4641-A7C7-A3B1C52FEBE3}" destId="{F36B65AE-F09C-49F9-A320-15D7E1891626}" srcOrd="0" destOrd="0" presId="urn:microsoft.com/office/officeart/2005/8/layout/hList6"/>
    <dgm:cxn modelId="{C6AF51F0-540E-4A17-BF64-E9F734228FED}" type="presParOf" srcId="{EA51A431-AA9B-4641-A7C7-A3B1C52FEBE3}" destId="{5A010B17-C945-4F63-8995-C2DE11243633}" srcOrd="1" destOrd="0" presId="urn:microsoft.com/office/officeart/2005/8/layout/hList6"/>
    <dgm:cxn modelId="{564BC75D-9772-48FB-B94E-33968CAC13CA}" type="presParOf" srcId="{EA51A431-AA9B-4641-A7C7-A3B1C52FEBE3}" destId="{B975334C-886B-4C50-9375-6222CDB73A44}" srcOrd="2" destOrd="0" presId="urn:microsoft.com/office/officeart/2005/8/layout/hList6"/>
    <dgm:cxn modelId="{B3C90BE5-2309-4360-B4E2-E8D0412D48BF}" type="presParOf" srcId="{EA51A431-AA9B-4641-A7C7-A3B1C52FEBE3}" destId="{925C6FB8-5D79-4C64-93D4-D4AA2DC85F19}" srcOrd="3" destOrd="0" presId="urn:microsoft.com/office/officeart/2005/8/layout/hList6"/>
    <dgm:cxn modelId="{69B16BEF-BFAC-4948-8DEB-E9F21D36B06E}" type="presParOf" srcId="{EA51A431-AA9B-4641-A7C7-A3B1C52FEBE3}" destId="{D5DDB533-935B-4C3C-876D-6614DA92D39F}" srcOrd="4" destOrd="0" presId="urn:microsoft.com/office/officeart/2005/8/layout/hList6"/>
    <dgm:cxn modelId="{76AEE0BC-5A96-4D1A-BB9E-A64DDF6DDD44}" type="presParOf" srcId="{EA51A431-AA9B-4641-A7C7-A3B1C52FEBE3}" destId="{82760115-92B6-4907-8981-D6A781F8BF8C}" srcOrd="5" destOrd="0" presId="urn:microsoft.com/office/officeart/2005/8/layout/hList6"/>
    <dgm:cxn modelId="{B83A3CD5-110B-4191-A924-27217F523B11}" type="presParOf" srcId="{EA51A431-AA9B-4641-A7C7-A3B1C52FEBE3}" destId="{2C43E957-59F2-4AD0-85ED-63E173D7381F}" srcOrd="6" destOrd="0" presId="urn:microsoft.com/office/officeart/2005/8/layout/hList6"/>
  </dgm:cxnLst>
  <dgm:bg/>
  <dgm:whole/>
</dgm:dataModel>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069FDEC-217A-4B1C-9A8F-762CAF811B8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69FDEC-217A-4B1C-9A8F-762CAF811B8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69FDEC-217A-4B1C-9A8F-762CAF811B8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69FDEC-217A-4B1C-9A8F-762CAF811B8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069FDEC-217A-4B1C-9A8F-762CAF811B8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069FDEC-217A-4B1C-9A8F-762CAF811B8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069FDEC-217A-4B1C-9A8F-762CAF811B8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069FDEC-217A-4B1C-9A8F-762CAF811B8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069FDEC-217A-4B1C-9A8F-762CAF811B8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069FDEC-217A-4B1C-9A8F-762CAF811B8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3834A0C-A769-4A7B-86B9-56ED04C3701D}" type="datetimeFigureOut">
              <a:rPr lang="fr-FR" smtClean="0"/>
              <a:pPr/>
              <a:t>20/12/2020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069FDEC-217A-4B1C-9A8F-762CAF811B8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3834A0C-A769-4A7B-86B9-56ED04C3701D}" type="datetimeFigureOut">
              <a:rPr lang="fr-FR" smtClean="0"/>
              <a:pPr/>
              <a:t>20/12/2020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069FDEC-217A-4B1C-9A8F-762CAF811B81}"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diagramLayout" Target="../diagrams/layout1.xml"/><Relationship Id="rId7" Type="http://schemas.openxmlformats.org/officeDocument/2006/relationships/image" Target="../media/image3.wm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2.wmf"/><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14620"/>
            <a:ext cx="8229600" cy="1785950"/>
          </a:xfrm>
          <a:scene3d>
            <a:camera prst="isometricOffAxis2Left"/>
            <a:lightRig rig="threePt" dir="t"/>
          </a:scene3d>
        </p:spPr>
        <p:txBody>
          <a:bodyPr>
            <a:noAutofit/>
          </a:bodyPr>
          <a:lstStyle/>
          <a:p>
            <a:pPr algn="ctr"/>
            <a:r>
              <a:rPr lang="ar-DZ" sz="6000" dirty="0" smtClean="0">
                <a:effectLst>
                  <a:outerShdw blurRad="38100" dist="38100" dir="2700000" algn="tl">
                    <a:srgbClr val="000000">
                      <a:alpha val="43137"/>
                    </a:srgbClr>
                  </a:outerShdw>
                </a:effectLst>
                <a:latin typeface="Andalus" pitchFamily="18" charset="-78"/>
                <a:cs typeface="Andalus" pitchFamily="18" charset="-78"/>
              </a:rPr>
              <a:t>قضايا حقوق الإنسان:</a:t>
            </a:r>
            <a:r>
              <a:rPr lang="fr-FR" sz="6000" dirty="0">
                <a:effectLst>
                  <a:outerShdw blurRad="38100" dist="38100" dir="2700000" algn="tl">
                    <a:srgbClr val="000000">
                      <a:alpha val="43137"/>
                    </a:srgbClr>
                  </a:outerShdw>
                </a:effectLst>
                <a:latin typeface="Andalus" pitchFamily="18" charset="-78"/>
                <a:cs typeface="Andalus" pitchFamily="18" charset="-78"/>
              </a:rPr>
              <a:t/>
            </a:r>
            <a:br>
              <a:rPr lang="fr-FR" sz="6000" dirty="0">
                <a:effectLst>
                  <a:outerShdw blurRad="38100" dist="38100" dir="2700000" algn="tl">
                    <a:srgbClr val="000000">
                      <a:alpha val="43137"/>
                    </a:srgbClr>
                  </a:outerShdw>
                </a:effectLst>
                <a:latin typeface="Andalus" pitchFamily="18" charset="-78"/>
                <a:cs typeface="Andalus" pitchFamily="18" charset="-78"/>
              </a:rPr>
            </a:br>
            <a:endParaRPr lang="fr-FR" sz="6000" dirty="0">
              <a:effectLst>
                <a:outerShdw blurRad="38100" dist="38100" dir="2700000" algn="tl">
                  <a:srgbClr val="000000">
                    <a:alpha val="43137"/>
                  </a:srgbClr>
                </a:outerShdw>
              </a:effectLst>
              <a:latin typeface="Andalus" pitchFamily="18" charset="-78"/>
              <a:cs typeface="Andalus" pitchFamily="18" charset="-78"/>
            </a:endParaRPr>
          </a:p>
        </p:txBody>
      </p:sp>
    </p:spTree>
  </p:cSld>
  <p:clrMapOvr>
    <a:masterClrMapping/>
  </p:clrMapOvr>
  <p:transition advTm="253928">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642910" y="857232"/>
          <a:ext cx="8229600" cy="6000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7" name="Picture 3" descr="C:\Program Files (x86)\Microsoft Office\MEDIA\CAGCAT10\j0251925.wmf"/>
          <p:cNvPicPr>
            <a:picLocks noChangeAspect="1" noChangeArrowheads="1"/>
          </p:cNvPicPr>
          <p:nvPr/>
        </p:nvPicPr>
        <p:blipFill>
          <a:blip r:embed="rId6">
            <a:duotone>
              <a:prstClr val="black"/>
              <a:schemeClr val="accent2">
                <a:tint val="45000"/>
                <a:satMod val="400000"/>
              </a:schemeClr>
            </a:duotone>
          </a:blip>
          <a:srcRect/>
          <a:stretch>
            <a:fillRect/>
          </a:stretch>
        </p:blipFill>
        <p:spPr bwMode="auto">
          <a:xfrm>
            <a:off x="928662" y="3168972"/>
            <a:ext cx="1263361" cy="133159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sunset" dir="t"/>
          </a:scene3d>
          <a:sp3d contourW="7620" prstMaterial="metal">
            <a:bevelT w="95250" h="31750"/>
            <a:contourClr>
              <a:srgbClr val="333333"/>
            </a:contourClr>
          </a:sp3d>
        </p:spPr>
      </p:pic>
      <p:pic>
        <p:nvPicPr>
          <p:cNvPr id="1028" name="Picture 4" descr="C:\Program Files (x86)\Microsoft Office\MEDIA\CAGCAT10\j0292020.wmf"/>
          <p:cNvPicPr>
            <a:picLocks noChangeAspect="1" noChangeArrowheads="1"/>
          </p:cNvPicPr>
          <p:nvPr/>
        </p:nvPicPr>
        <p:blipFill>
          <a:blip r:embed="rId7"/>
          <a:srcRect/>
          <a:stretch>
            <a:fillRect/>
          </a:stretch>
        </p:blipFill>
        <p:spPr bwMode="auto">
          <a:xfrm>
            <a:off x="928662" y="4857760"/>
            <a:ext cx="1500198" cy="150017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029" name="Picture 5" descr="C:\Program Files (x86)\Microsoft Office\MEDIA\CAGCAT10\j0285444.wmf"/>
          <p:cNvPicPr>
            <a:picLocks noChangeAspect="1" noChangeArrowheads="1"/>
          </p:cNvPicPr>
          <p:nvPr/>
        </p:nvPicPr>
        <p:blipFill>
          <a:blip r:embed="rId8"/>
          <a:srcRect/>
          <a:stretch>
            <a:fillRect/>
          </a:stretch>
        </p:blipFill>
        <p:spPr bwMode="auto">
          <a:xfrm>
            <a:off x="857224" y="1214422"/>
            <a:ext cx="1500198" cy="14287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advTm="317816">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724648"/>
          </a:xfrm>
        </p:spPr>
        <p:txBody>
          <a:bodyPr>
            <a:normAutofit fontScale="90000"/>
          </a:bodyPr>
          <a:lstStyle/>
          <a:p>
            <a:pPr algn="ctr" rtl="1"/>
            <a:r>
              <a:rPr lang="ar-DZ" b="1" dirty="0" smtClean="0">
                <a:solidFill>
                  <a:srgbClr val="7030A0"/>
                </a:solidFill>
                <a:latin typeface="Andalus" pitchFamily="18" charset="-78"/>
                <a:cs typeface="Andalus" pitchFamily="18" charset="-78"/>
              </a:rPr>
              <a:t>التمييز بين حقوق الإنسان والحريات العامة</a:t>
            </a:r>
            <a:endParaRPr lang="fr-FR" b="1" dirty="0">
              <a:solidFill>
                <a:srgbClr val="7030A0"/>
              </a:solidFill>
              <a:latin typeface="Andalus" pitchFamily="18" charset="-78"/>
              <a:cs typeface="Andalus" pitchFamily="18" charset="-78"/>
            </a:endParaRPr>
          </a:p>
        </p:txBody>
      </p:sp>
      <p:sp>
        <p:nvSpPr>
          <p:cNvPr id="3" name="Espace réservé du contenu 2"/>
          <p:cNvSpPr>
            <a:spLocks noGrp="1"/>
          </p:cNvSpPr>
          <p:nvPr>
            <p:ph idx="1"/>
          </p:nvPr>
        </p:nvSpPr>
        <p:spPr>
          <a:xfrm>
            <a:off x="457200" y="1319218"/>
            <a:ext cx="8229600" cy="5038740"/>
          </a:xfrm>
        </p:spPr>
        <p:txBody>
          <a:bodyPr>
            <a:normAutofit/>
          </a:bodyPr>
          <a:lstStyle/>
          <a:p>
            <a:pPr algn="justLow" rtl="1">
              <a:buNone/>
            </a:pPr>
            <a:r>
              <a:rPr lang="ar-DZ" sz="2800" dirty="0" smtClean="0">
                <a:cs typeface="+mj-cs"/>
              </a:rPr>
              <a:t>قبل الحديث عن قضايا الإنسان، وجب علينا عدم الخلط والتمييز بين ”</a:t>
            </a:r>
            <a:r>
              <a:rPr lang="ar-DZ" sz="2800" b="1" dirty="0" smtClean="0">
                <a:cs typeface="+mj-cs"/>
              </a:rPr>
              <a:t>حقوق الإنسان</a:t>
            </a:r>
            <a:r>
              <a:rPr lang="ar-DZ" sz="2800" dirty="0" smtClean="0">
                <a:cs typeface="+mj-cs"/>
              </a:rPr>
              <a:t>“ </a:t>
            </a:r>
            <a:r>
              <a:rPr lang="ar-DZ" sz="2800" dirty="0" err="1" smtClean="0">
                <a:cs typeface="+mj-cs"/>
              </a:rPr>
              <a:t>و</a:t>
            </a:r>
            <a:r>
              <a:rPr lang="ar-DZ" sz="2800" dirty="0" smtClean="0">
                <a:cs typeface="+mj-cs"/>
              </a:rPr>
              <a:t>“</a:t>
            </a:r>
            <a:r>
              <a:rPr lang="ar-DZ" sz="2800" b="1" dirty="0" smtClean="0">
                <a:cs typeface="+mj-cs"/>
              </a:rPr>
              <a:t>الحريات العامة</a:t>
            </a:r>
            <a:r>
              <a:rPr lang="ar-DZ" sz="2800" dirty="0" smtClean="0">
                <a:cs typeface="+mj-cs"/>
              </a:rPr>
              <a:t>“:</a:t>
            </a:r>
          </a:p>
          <a:p>
            <a:pPr algn="justLow" rtl="1">
              <a:buNone/>
            </a:pPr>
            <a:r>
              <a:rPr lang="ar-DZ" sz="2800" dirty="0" smtClean="0">
                <a:cs typeface="+mj-cs"/>
              </a:rPr>
              <a:t>-نظرا إلى ظهور الحرية دائما في تشكل القدرة على عمل شيء أو الامتناع عن عمل، أو في القيام بتصرف ما، أو بتقرير عدم القيام به، أمّا الحقوق فإنّها فكرة تؤخذ عن فكرة الحق، والحق يأخذ معنى أوسع من الحرية، بل إنّه أعم وأشمل منها، بل أنّه يشمل الحرية، فهناك حقوق لا يمكن القول بأنّها تشكِّل حرية، </a:t>
            </a:r>
            <a:r>
              <a:rPr lang="ar-DZ" sz="2800" b="1" dirty="0" smtClean="0">
                <a:cs typeface="+mj-cs"/>
              </a:rPr>
              <a:t>كالحق في التأمين الاجتماعي،</a:t>
            </a:r>
            <a:r>
              <a:rPr lang="ar-DZ" sz="2800" dirty="0" smtClean="0">
                <a:cs typeface="+mj-cs"/>
              </a:rPr>
              <a:t> وذلك على الرغم من أنّ كافة الحريات تتضمن بالضرورة حقا ما وهو </a:t>
            </a:r>
            <a:r>
              <a:rPr lang="ar-DZ" sz="2800" b="1" u="sng" dirty="0" smtClean="0">
                <a:cs typeface="+mj-cs"/>
              </a:rPr>
              <a:t>الحق في الحرية</a:t>
            </a:r>
            <a:r>
              <a:rPr lang="ar-DZ" sz="2800" dirty="0" smtClean="0">
                <a:cs typeface="+mj-cs"/>
              </a:rPr>
              <a:t>.   </a:t>
            </a:r>
          </a:p>
          <a:p>
            <a:pPr algn="justLow" rtl="1">
              <a:buNone/>
            </a:pPr>
            <a:r>
              <a:rPr lang="ar-DZ" sz="2800" dirty="0" smtClean="0">
                <a:cs typeface="+mj-cs"/>
              </a:rPr>
              <a:t>-</a:t>
            </a:r>
            <a:r>
              <a:rPr lang="ar-DZ" sz="2800" b="1" u="sng" dirty="0" smtClean="0">
                <a:cs typeface="+mj-cs"/>
              </a:rPr>
              <a:t>الحقوق والحريات العامة</a:t>
            </a:r>
            <a:r>
              <a:rPr lang="ar-DZ" sz="2800" dirty="0" smtClean="0">
                <a:cs typeface="+mj-cs"/>
              </a:rPr>
              <a:t> لا تتأثر بأي مؤشر اقتصادي في قيامها </a:t>
            </a:r>
            <a:br>
              <a:rPr lang="ar-DZ" sz="2800" dirty="0" smtClean="0">
                <a:cs typeface="+mj-cs"/>
              </a:rPr>
            </a:br>
            <a:r>
              <a:rPr lang="ar-DZ" sz="2800" dirty="0" smtClean="0">
                <a:cs typeface="+mj-cs"/>
              </a:rPr>
              <a:t>أو ممارستها، لكون الحريات لجميع الأفراد.</a:t>
            </a:r>
            <a:endParaRPr lang="fr-FR" sz="2800" b="1" u="sng" dirty="0">
              <a:cs typeface="+mj-cs"/>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6929486" cy="1143000"/>
          </a:xfrm>
        </p:spPr>
        <p:txBody>
          <a:bodyPr/>
          <a:lstStyle/>
          <a:p>
            <a:pPr algn="ctr" rtl="1"/>
            <a:r>
              <a:rPr lang="ar-DZ" sz="5400" b="1" dirty="0" smtClean="0">
                <a:latin typeface="Andalus" pitchFamily="18" charset="-78"/>
                <a:cs typeface="Andalus" pitchFamily="18" charset="-78"/>
              </a:rPr>
              <a:t>الحق في التنقل:</a:t>
            </a:r>
            <a:endParaRPr lang="fr-FR" b="1" dirty="0">
              <a:latin typeface="Andalus" pitchFamily="18" charset="-78"/>
              <a:cs typeface="Andalus" pitchFamily="18" charset="-78"/>
            </a:endParaRPr>
          </a:p>
        </p:txBody>
      </p:sp>
      <p:sp>
        <p:nvSpPr>
          <p:cNvPr id="3" name="Espace réservé du contenu 2"/>
          <p:cNvSpPr>
            <a:spLocks noGrp="1"/>
          </p:cNvSpPr>
          <p:nvPr>
            <p:ph idx="1"/>
          </p:nvPr>
        </p:nvSpPr>
        <p:spPr>
          <a:xfrm>
            <a:off x="428596" y="1428736"/>
            <a:ext cx="8229600" cy="4857784"/>
          </a:xfrm>
        </p:spPr>
        <p:txBody>
          <a:bodyPr>
            <a:normAutofit/>
          </a:bodyPr>
          <a:lstStyle/>
          <a:p>
            <a:pPr algn="justLow" rtl="1">
              <a:buNone/>
            </a:pPr>
            <a:endParaRPr lang="fr-FR" sz="3600" dirty="0" smtClean="0">
              <a:effectLst>
                <a:outerShdw blurRad="38100" dist="38100" dir="2700000" algn="tl">
                  <a:srgbClr val="000000">
                    <a:alpha val="43137"/>
                  </a:srgbClr>
                </a:outerShdw>
              </a:effectLst>
              <a:cs typeface="Rateb lotusb22" pitchFamily="2" charset="-78"/>
            </a:endParaRPr>
          </a:p>
          <a:p>
            <a:pPr algn="justLow" rtl="1">
              <a:buNone/>
            </a:pPr>
            <a:r>
              <a:rPr lang="ar-DZ" sz="3200" dirty="0" smtClean="0">
                <a:effectLst>
                  <a:outerShdw blurRad="38100" dist="38100" dir="2700000" algn="tl">
                    <a:srgbClr val="000000">
                      <a:alpha val="43137"/>
                    </a:srgbClr>
                  </a:outerShdw>
                </a:effectLst>
                <a:cs typeface="Rateb lotusb22" pitchFamily="2" charset="-78"/>
              </a:rPr>
              <a:t>تعني حرية الغدو والرواح، وتعني حرية الفرد في الانتقال من مكان لآخر، والخروج من البلاد والعودة إليها دون تقيين أو منع إلاّ وفقا للقانون.كما لا يجوز إلزامه بالإقامة في مكان معين أو إبعاده عن البلاد أو منعه من العودة إليها.</a:t>
            </a:r>
          </a:p>
          <a:p>
            <a:pPr algn="justLow" rtl="1">
              <a:buNone/>
            </a:pPr>
            <a:r>
              <a:rPr lang="ar-DZ" sz="3200" dirty="0" smtClean="0">
                <a:effectLst>
                  <a:outerShdw blurRad="38100" dist="38100" dir="2700000" algn="tl">
                    <a:srgbClr val="000000">
                      <a:alpha val="43137"/>
                    </a:srgbClr>
                  </a:outerShdw>
                </a:effectLst>
                <a:cs typeface="Rateb lotusb22" pitchFamily="2" charset="-78"/>
              </a:rPr>
              <a:t>تأتي ”</a:t>
            </a:r>
            <a:r>
              <a:rPr lang="ar-DZ" sz="3200" u="sng" dirty="0" smtClean="0">
                <a:effectLst>
                  <a:outerShdw blurRad="38100" dist="38100" dir="2700000" algn="tl">
                    <a:srgbClr val="000000">
                      <a:alpha val="43137"/>
                    </a:srgbClr>
                  </a:outerShdw>
                </a:effectLst>
                <a:cs typeface="Rateb lotusb22" pitchFamily="2" charset="-78"/>
              </a:rPr>
              <a:t>حرية التنقل</a:t>
            </a:r>
            <a:r>
              <a:rPr lang="ar-DZ" sz="3200" dirty="0" smtClean="0">
                <a:effectLst>
                  <a:outerShdw blurRad="38100" dist="38100" dir="2700000" algn="tl">
                    <a:srgbClr val="000000">
                      <a:alpha val="43137"/>
                    </a:srgbClr>
                  </a:outerShdw>
                </a:effectLst>
                <a:cs typeface="Rateb lotusb22" pitchFamily="2" charset="-78"/>
              </a:rPr>
              <a:t>“ في مقدمة الحريات، باعتبارها لازمة لإمكان التمتع بغيرها من الحريات العامة.</a:t>
            </a:r>
          </a:p>
          <a:p>
            <a:pPr algn="justLow" rtl="1">
              <a:buNone/>
            </a:pPr>
            <a:r>
              <a:rPr lang="ar-DZ" sz="3200" dirty="0" smtClean="0">
                <a:effectLst>
                  <a:outerShdw blurRad="38100" dist="38100" dir="2700000" algn="tl">
                    <a:srgbClr val="000000">
                      <a:alpha val="43137"/>
                    </a:srgbClr>
                  </a:outerShdw>
                </a:effectLst>
                <a:cs typeface="Rateb lotusb22" pitchFamily="2" charset="-78"/>
              </a:rPr>
              <a:t>    </a:t>
            </a:r>
            <a:endParaRPr lang="fr-FR" sz="3200" dirty="0">
              <a:effectLst>
                <a:outerShdw blurRad="38100" dist="38100" dir="2700000" algn="tl">
                  <a:srgbClr val="000000">
                    <a:alpha val="43137"/>
                  </a:srgbClr>
                </a:outerShdw>
              </a:effectLst>
              <a:cs typeface="Rateb lotusb22" pitchFamily="2" charset="-78"/>
            </a:endParaRPr>
          </a:p>
        </p:txBody>
      </p:sp>
    </p:spTree>
  </p:cSld>
  <p:clrMapOvr>
    <a:masterClrMapping/>
  </p:clrMapOvr>
  <p:transition advTm="19485"/>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0166" y="142852"/>
            <a:ext cx="5572164" cy="857256"/>
          </a:xfrm>
        </p:spPr>
        <p:txBody>
          <a:bodyPr>
            <a:normAutofit fontScale="90000"/>
          </a:bodyPr>
          <a:lstStyle/>
          <a:p>
            <a:pPr algn="ctr" rtl="1"/>
            <a:r>
              <a:rPr lang="ar-DZ" sz="5400" b="1" dirty="0" smtClean="0">
                <a:latin typeface="Andalus" pitchFamily="18" charset="-78"/>
                <a:cs typeface="Andalus" pitchFamily="18" charset="-78"/>
              </a:rPr>
              <a:t>الحق في العمل</a:t>
            </a:r>
            <a:endParaRPr lang="fr-FR" dirty="0"/>
          </a:p>
        </p:txBody>
      </p:sp>
      <p:sp>
        <p:nvSpPr>
          <p:cNvPr id="3" name="Espace réservé du contenu 2"/>
          <p:cNvSpPr>
            <a:spLocks noGrp="1"/>
          </p:cNvSpPr>
          <p:nvPr>
            <p:ph idx="1"/>
          </p:nvPr>
        </p:nvSpPr>
        <p:spPr>
          <a:xfrm>
            <a:off x="457200" y="1214422"/>
            <a:ext cx="8229600" cy="5110178"/>
          </a:xfrm>
        </p:spPr>
        <p:txBody>
          <a:bodyPr>
            <a:normAutofit fontScale="92500"/>
          </a:bodyPr>
          <a:lstStyle/>
          <a:p>
            <a:pPr algn="justLow" rtl="1">
              <a:buNone/>
            </a:pPr>
            <a:r>
              <a:rPr lang="ar-DZ" sz="2800" dirty="0" smtClean="0">
                <a:cs typeface="+mj-cs"/>
              </a:rPr>
              <a:t>-لعل أهم الحقوق الاجتماعية </a:t>
            </a:r>
            <a:r>
              <a:rPr lang="ar-DZ" sz="2800" b="1" dirty="0" smtClean="0">
                <a:cs typeface="+mj-cs"/>
              </a:rPr>
              <a:t>حق العمل</a:t>
            </a:r>
            <a:r>
              <a:rPr lang="ar-DZ" sz="2800" dirty="0" smtClean="0">
                <a:cs typeface="+mj-cs"/>
              </a:rPr>
              <a:t>، فبوجوده </a:t>
            </a:r>
            <a:r>
              <a:rPr lang="ar-DZ" sz="2800" dirty="0" err="1" smtClean="0">
                <a:cs typeface="+mj-cs"/>
              </a:rPr>
              <a:t>يأمن</a:t>
            </a:r>
            <a:r>
              <a:rPr lang="ar-DZ" sz="2800" dirty="0" smtClean="0">
                <a:cs typeface="+mj-cs"/>
              </a:rPr>
              <a:t> العامل على مستقبله ويطمئن على حاضره، وبتوفير العمل الملائم تحفظ الدولة للعامل كرامته.</a:t>
            </a:r>
          </a:p>
          <a:p>
            <a:pPr algn="justLow" rtl="1">
              <a:buNone/>
            </a:pPr>
            <a:r>
              <a:rPr lang="ar-DZ" sz="2800" dirty="0" smtClean="0">
                <a:cs typeface="+mj-cs"/>
              </a:rPr>
              <a:t>-يُتاح للإنسان اختيار مهنته أو حرفته، ويمكن للسلطة أن تتدخل لتقديم التسهيلات أو الإعفاءات للأفراد، ولكن ليس عن طريق التسلط.</a:t>
            </a:r>
          </a:p>
          <a:p>
            <a:pPr algn="justLow" rtl="1">
              <a:buNone/>
            </a:pPr>
            <a:r>
              <a:rPr lang="ar-DZ" sz="2800" dirty="0" smtClean="0">
                <a:cs typeface="+mj-cs"/>
              </a:rPr>
              <a:t>-إنّ فرص العمل المنتج هو في الغالب تفرضه القوة المستبدة بالأمر.</a:t>
            </a:r>
          </a:p>
          <a:p>
            <a:pPr algn="justLow" rtl="1">
              <a:buNone/>
            </a:pPr>
            <a:r>
              <a:rPr lang="ar-DZ" sz="2800" dirty="0" smtClean="0">
                <a:cs typeface="+mj-cs"/>
              </a:rPr>
              <a:t>-يعطي الإسلام كل فرد من أفراد المجتمع الحق في أن يزاول أي عمل مشروع تتيح قدراته ومواهبه أن يقوم به، سواء أكان هذا العمل يدوي، أو عقلي.</a:t>
            </a:r>
          </a:p>
          <a:p>
            <a:pPr algn="justLow" rtl="1">
              <a:buNone/>
            </a:pPr>
            <a:r>
              <a:rPr lang="ar-DZ" sz="2800" dirty="0" smtClean="0">
                <a:cs typeface="+mj-cs"/>
              </a:rPr>
              <a:t>إن العمل في الإسلام حق وحرِّية وقيمة عليا للفرد والمجتمع، وحقوق الإنسان أثناء العمل مُصانة.</a:t>
            </a:r>
          </a:p>
          <a:p>
            <a:pPr algn="justLow" rtl="1">
              <a:buNone/>
            </a:pPr>
            <a:r>
              <a:rPr lang="ar-DZ" sz="2800" dirty="0" smtClean="0">
                <a:cs typeface="+mj-cs"/>
              </a:rPr>
              <a:t>-ويكون هذا الحق من خلال الاعتراف لكل شخص بالحق في العمل، تحت ظروف مناسبة، وأداء مهمته بحرية بالقدر الذي تسمح به ظروف العمل القائمة، فضلا عن الحق في تلقي مكافئة تتناسب مع قدراته ومهاراته، وتضمن مستوى معيشي معين مناسب له ولأسرته.</a:t>
            </a:r>
          </a:p>
          <a:p>
            <a:pPr algn="justLow" rtl="1">
              <a:buNone/>
            </a:pPr>
            <a:endParaRPr lang="fr-FR" sz="2800" dirty="0">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357166"/>
            <a:ext cx="8229600" cy="714372"/>
          </a:xfrm>
        </p:spPr>
        <p:txBody>
          <a:bodyPr>
            <a:normAutofit fontScale="90000"/>
          </a:bodyPr>
          <a:lstStyle/>
          <a:p>
            <a:pPr algn="ctr" rtl="1"/>
            <a:r>
              <a:rPr lang="ar-DZ" b="1" dirty="0" smtClean="0"/>
              <a:t>الحقوق الاجتماعيــة</a:t>
            </a:r>
            <a:endParaRPr lang="fr-FR" b="1" dirty="0"/>
          </a:p>
        </p:txBody>
      </p:sp>
      <p:sp>
        <p:nvSpPr>
          <p:cNvPr id="3" name="Espace réservé du contenu 2"/>
          <p:cNvSpPr>
            <a:spLocks noGrp="1"/>
          </p:cNvSpPr>
          <p:nvPr>
            <p:ph idx="1"/>
          </p:nvPr>
        </p:nvSpPr>
        <p:spPr>
          <a:xfrm>
            <a:off x="457200" y="1357298"/>
            <a:ext cx="8229600" cy="5286412"/>
          </a:xfrm>
        </p:spPr>
        <p:txBody>
          <a:bodyPr/>
          <a:lstStyle/>
          <a:p>
            <a:pPr algn="just" rtl="1">
              <a:buNone/>
            </a:pPr>
            <a:r>
              <a:rPr lang="ar-DZ" dirty="0" smtClean="0">
                <a:cs typeface="+mj-cs"/>
              </a:rPr>
              <a:t>من بين القضايا الأساسية في حقوق الإنسان الحقوق الاجتماعية، كحق بغاية الأهمية، كون أنّ الحقوق الاجتماعية أساسها الرغبة في تحقيق العدالة الاجتماعية، وتحرير الضعفاء من سيطرة الملاك وأرباب العمل، وتأمينهم ضد الفقر والمرض والعجز عن العمل، وتحصينهم من أسباب الخوف والبطالة، وتهيئة العمل اللائق لكل منهم. ومن الحقوق الاجتماعية الأساسية:</a:t>
            </a:r>
          </a:p>
          <a:p>
            <a:pPr algn="just" rtl="1">
              <a:buNone/>
            </a:pPr>
            <a:endParaRPr lang="fr-FR" dirty="0">
              <a:cs typeface="+mj-cs"/>
            </a:endParaRPr>
          </a:p>
        </p:txBody>
      </p:sp>
      <p:graphicFrame>
        <p:nvGraphicFramePr>
          <p:cNvPr id="4" name="Diagramme 3"/>
          <p:cNvGraphicFramePr/>
          <p:nvPr/>
        </p:nvGraphicFramePr>
        <p:xfrm>
          <a:off x="1571604" y="257174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643314"/>
            <a:ext cx="8372476" cy="3643338"/>
          </a:xfrm>
        </p:spPr>
        <p:txBody>
          <a:bodyPr>
            <a:noAutofit/>
          </a:bodyPr>
          <a:lstStyle/>
          <a:p>
            <a:pPr algn="justLow" rtl="1"/>
            <a:r>
              <a:rPr lang="ar-DZ" sz="4000" b="1" dirty="0" smtClean="0"/>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dirty="0" smtClean="0"/>
              <a:t/>
            </a:r>
            <a:br>
              <a:rPr lang="ar-DZ" sz="4000" b="1" dirty="0" smtClean="0"/>
            </a:br>
            <a:r>
              <a:rPr lang="ar-DZ" sz="4000" b="1" u="sng" dirty="0" smtClean="0">
                <a:effectLst>
                  <a:outerShdw blurRad="38100" dist="38100" dir="2700000" algn="tl">
                    <a:srgbClr val="000000">
                      <a:alpha val="43137"/>
                    </a:srgbClr>
                  </a:outerShdw>
                </a:effectLst>
              </a:rPr>
              <a:t>أهم الحريات الواجب احترامها:</a:t>
            </a:r>
            <a:br>
              <a:rPr lang="ar-DZ" sz="4000" b="1" u="sng" dirty="0" smtClean="0">
                <a:effectLst>
                  <a:outerShdw blurRad="38100" dist="38100" dir="2700000" algn="tl">
                    <a:srgbClr val="000000">
                      <a:alpha val="43137"/>
                    </a:srgbClr>
                  </a:outerShdw>
                </a:effectLst>
              </a:rPr>
            </a:br>
            <a:r>
              <a:rPr lang="ar-DZ" sz="2400" b="1" dirty="0" smtClean="0">
                <a:solidFill>
                  <a:schemeClr val="tx1"/>
                </a:solidFill>
              </a:rPr>
              <a:t>يصعب تحديد أنماط الحرية، حيث تبدو صعوبات مناقشة هذه الأنماط بقدر متساو، وقد قسمها بعض العلماء إلى حرية أولية، وهي ذات دلالة وأهمية، وتقتصر على القدرة على البناء بدلا من الوقوع ضحية لموت مبكر، وهناك كذلك الحريات التي ترتكز على نوعية الحياة، وأسلوب الحياة البشرية، وكذلك الخيارات في هذه الحياة، وهي لا تقتصر على التركيز على الموارد أو على الدخل الذي من حق المرء التصرف فيه.ومن أهم الحقوق الواجب احترامها الآتي: حرية الأمن، حرية الملبس، حرية التنقل، حرية تكزين جمعيات، حق وحرية الإضراب، حر </a:t>
            </a:r>
            <a:r>
              <a:rPr lang="ar-DZ" sz="2400" b="1" dirty="0" err="1" smtClean="0">
                <a:solidFill>
                  <a:schemeClr val="tx1"/>
                </a:solidFill>
              </a:rPr>
              <a:t>ية</a:t>
            </a:r>
            <a:r>
              <a:rPr lang="ar-DZ" sz="2400" b="1" dirty="0" smtClean="0">
                <a:solidFill>
                  <a:schemeClr val="tx1"/>
                </a:solidFill>
              </a:rPr>
              <a:t> تكوين الأندية الرياضية، حرية الاجتماع والتجمع، حرية العقيدة والديانة، حرية التعليم، حرية الصحافة، حرية السينما والمسرح والتلفيزيون، حرية الفكر والرأي والتعبير.</a:t>
            </a:r>
            <a:br>
              <a:rPr lang="ar-DZ" sz="2400" b="1" dirty="0" smtClean="0">
                <a:solidFill>
                  <a:schemeClr val="tx1"/>
                </a:solidFill>
              </a:rPr>
            </a:br>
            <a:r>
              <a:rPr lang="ar-DZ" sz="2400" b="1" dirty="0" smtClean="0">
                <a:solidFill>
                  <a:schemeClr val="tx1"/>
                </a:solidFill>
              </a:rPr>
              <a:t>يوجد نوعين من الحريات: </a:t>
            </a:r>
            <a:br>
              <a:rPr lang="ar-DZ" sz="2400" b="1" dirty="0" smtClean="0">
                <a:solidFill>
                  <a:schemeClr val="tx1"/>
                </a:solidFill>
              </a:rPr>
            </a:br>
            <a:r>
              <a:rPr lang="ar-DZ" sz="2400" b="1" u="sng" dirty="0" smtClean="0">
                <a:solidFill>
                  <a:schemeClr val="tx1"/>
                </a:solidFill>
              </a:rPr>
              <a:t>1-الحريات الشخصية</a:t>
            </a:r>
            <a:r>
              <a:rPr lang="ar-DZ" sz="2400" b="1" dirty="0" smtClean="0">
                <a:solidFill>
                  <a:schemeClr val="tx1"/>
                </a:solidFill>
              </a:rPr>
              <a:t>: حرية التنقل، حقوق الفرد على بدنه، حرمة مسكنه، حرية التعليم، حرية الصحافة، حرية الرأي، حرية الاعتقاد. </a:t>
            </a:r>
            <a:br>
              <a:rPr lang="ar-DZ" sz="2400" b="1" dirty="0" smtClean="0">
                <a:solidFill>
                  <a:schemeClr val="tx1"/>
                </a:solidFill>
              </a:rPr>
            </a:br>
            <a:r>
              <a:rPr lang="ar-DZ" sz="2400" b="1" dirty="0" smtClean="0">
                <a:solidFill>
                  <a:schemeClr val="tx1"/>
                </a:solidFill>
              </a:rPr>
              <a:t>2-الحريات والحقوق المدنية: هي التي يتمتع بها الإنسان بوصفه عضوا في المجتمع، وهي الحقوق الاجتماعية، والاقتصادية .</a:t>
            </a:r>
            <a:br>
              <a:rPr lang="ar-DZ" sz="2400" b="1" dirty="0" smtClean="0">
                <a:solidFill>
                  <a:schemeClr val="tx1"/>
                </a:solidFill>
              </a:rPr>
            </a:br>
            <a:r>
              <a:rPr lang="ar-DZ" sz="2400" b="1" dirty="0" smtClean="0">
                <a:solidFill>
                  <a:schemeClr val="tx1"/>
                </a:solidFill>
              </a:rPr>
              <a:t/>
            </a:r>
            <a:br>
              <a:rPr lang="ar-DZ" sz="2400" b="1" dirty="0" smtClean="0">
                <a:solidFill>
                  <a:schemeClr val="tx1"/>
                </a:solidFill>
              </a:rPr>
            </a:br>
            <a:r>
              <a:rPr lang="ar-DZ" sz="3200" b="1" dirty="0" smtClean="0">
                <a:solidFill>
                  <a:schemeClr val="tx1"/>
                </a:solidFill>
              </a:rPr>
              <a:t/>
            </a:r>
            <a:br>
              <a:rPr lang="ar-DZ" sz="3200" b="1" dirty="0" smtClean="0">
                <a:solidFill>
                  <a:schemeClr val="tx1"/>
                </a:solidFill>
              </a:rPr>
            </a:br>
            <a:r>
              <a:rPr lang="fr-FR" sz="3600" b="1" dirty="0"/>
              <a:t/>
            </a:r>
            <a:br>
              <a:rPr lang="fr-FR" sz="3600" b="1" dirty="0"/>
            </a:br>
            <a:endParaRPr lang="fr-FR" sz="3600" b="1" dirty="0"/>
          </a:p>
        </p:txBody>
      </p:sp>
    </p:spTree>
  </p:cSld>
  <p:clrMapOvr>
    <a:masterClrMapping/>
  </p:clrMapOvr>
  <p:transition advTm="62853">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61212"/>
            <a:ext cx="8229600" cy="938962"/>
          </a:xfrm>
        </p:spPr>
        <p:txBody>
          <a:bodyPr>
            <a:noAutofit/>
          </a:bodyPr>
          <a:lstStyle/>
          <a:p>
            <a:pPr algn="ctr" rtl="1"/>
            <a:r>
              <a:rPr lang="ar-DZ" sz="4000" b="1" dirty="0" smtClean="0">
                <a:solidFill>
                  <a:srgbClr val="C00000"/>
                </a:solidFill>
                <a:latin typeface="Andalus" pitchFamily="18" charset="-78"/>
                <a:cs typeface="Andalus" pitchFamily="18" charset="-78"/>
              </a:rPr>
              <a:t>من الحقوق الواسعة التي دعانا إليها الرسول صلى الله عليه وسلّم:</a:t>
            </a:r>
            <a:endParaRPr lang="fr-FR" sz="4000" b="1" dirty="0">
              <a:solidFill>
                <a:srgbClr val="C00000"/>
              </a:solidFill>
              <a:latin typeface="Andalus" pitchFamily="18" charset="-78"/>
              <a:cs typeface="Andalus" pitchFamily="18" charset="-78"/>
            </a:endParaRPr>
          </a:p>
        </p:txBody>
      </p:sp>
      <p:graphicFrame>
        <p:nvGraphicFramePr>
          <p:cNvPr id="4" name="Espace réservé du contenu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TotalTime>
  <Words>462</Words>
  <Application>Microsoft Office PowerPoint</Application>
  <PresentationFormat>Affichage à l'écran (4:3)</PresentationFormat>
  <Paragraphs>32</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Débit</vt:lpstr>
      <vt:lpstr>قضايا حقوق الإنسان: </vt:lpstr>
      <vt:lpstr>Diapositive 2</vt:lpstr>
      <vt:lpstr>التمييز بين حقوق الإنسان والحريات العامة</vt:lpstr>
      <vt:lpstr>الحق في التنقل:</vt:lpstr>
      <vt:lpstr>الحق في العمل</vt:lpstr>
      <vt:lpstr>الحقوق الاجتماعيــة</vt:lpstr>
      <vt:lpstr>           أهم الحريات الواجب احترامها: يصعب تحديد أنماط الحرية، حيث تبدو صعوبات مناقشة هذه الأنماط بقدر متساو، وقد قسمها بعض العلماء إلى حرية أولية، وهي ذات دلالة وأهمية، وتقتصر على القدرة على البناء بدلا من الوقوع ضحية لموت مبكر، وهناك كذلك الحريات التي ترتكز على نوعية الحياة، وأسلوب الحياة البشرية، وكذلك الخيارات في هذه الحياة، وهي لا تقتصر على التركيز على الموارد أو على الدخل الذي من حق المرء التصرف فيه.ومن أهم الحقوق الواجب احترامها الآتي: حرية الأمن، حرية الملبس، حرية التنقل، حرية تكزين جمعيات، حق وحرية الإضراب، حر ية تكوين الأندية الرياضية، حرية الاجتماع والتجمع، حرية العقيدة والديانة، حرية التعليم، حرية الصحافة، حرية السينما والمسرح والتلفيزيون، حرية الفكر والرأي والتعبير. يوجد نوعين من الحريات:  1-الحريات الشخصية: حرية التنقل، حقوق الفرد على بدنه، حرمة مسكنه، حرية التعليم، حرية الصحافة، حرية الرأي، حرية الاعتقاد.  2-الحريات والحقوق المدنية: هي التي يتمتع بها الإنسان بوصفه عضوا في المجتمع، وهي الحقوق الاجتماعية، والاقتصادية .    </vt:lpstr>
      <vt:lpstr>من الحقوق الواسعة التي دعانا إليها الرسول صلى الله عليه وسلّم: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قضايا حقوق الإنسان: </dc:title>
  <dc:creator>pc</dc:creator>
  <cp:lastModifiedBy>pc</cp:lastModifiedBy>
  <cp:revision>17</cp:revision>
  <dcterms:created xsi:type="dcterms:W3CDTF">2020-12-16T12:00:53Z</dcterms:created>
  <dcterms:modified xsi:type="dcterms:W3CDTF">2020-12-20T17:40:34Z</dcterms:modified>
</cp:coreProperties>
</file>