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Université d'Oran 2 Mohamed Ben Ahmed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46E84-8E53-4356-BCA1-12D4C4485053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CF7BC-E983-4908-9710-54FA07FB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Université d'Oran 2 Mohamed Ben Ahmed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45B6E-0276-46E8-9F42-2D6B941FCD02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2D508-092F-4741-B80E-27656EBD6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2D508-092F-4741-B80E-27656EBD637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Université d'Oran 2 Mohamed Ben Ahmed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E20B-6F54-4B39-B017-3DE094CB186C}" type="datetimeFigureOut">
              <a:rPr lang="fr-FR" smtClean="0"/>
              <a:pPr/>
              <a:t>21/03/2021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F5A6-7112-4917-8441-09B1401E26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zzle.com/articles/importance-of-literatur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071701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République Algérienne Démocratique et Populaire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Ministère de l’Education Supérieure 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Université D’Oran 2 Mohamed Ben Ahmed 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Faculté des Langues Etrangères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Département d’Anglais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358246" cy="4214842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Niveau: L1</a:t>
            </a:r>
          </a:p>
          <a:p>
            <a:pPr algn="l"/>
            <a:endParaRPr lang="fr-F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Semestre : 1</a:t>
            </a:r>
          </a:p>
          <a:p>
            <a:pPr algn="l"/>
            <a:endParaRPr lang="fr-F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Domaine: FLE</a:t>
            </a:r>
          </a:p>
          <a:p>
            <a:pPr algn="l"/>
            <a:endParaRPr lang="fr-F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Enseignante présentatrice: 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Y. 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Belal</a:t>
            </a:r>
          </a:p>
          <a:p>
            <a:pPr algn="l"/>
            <a:endParaRPr lang="fr-FR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Séquence : T.D. 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3/15</a:t>
            </a:r>
            <a:endParaRPr lang="fr-F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Code de la ressource: L1S1_FLEEN_ITL_UEF1.1_TD1/30</a:t>
            </a:r>
          </a:p>
          <a:p>
            <a:pPr algn="l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dirty="0" err="1" smtClean="0"/>
              <a:t>Literary</a:t>
            </a:r>
            <a:r>
              <a:rPr lang="fr-FR" sz="3600" dirty="0" smtClean="0"/>
              <a:t> </a:t>
            </a:r>
            <a:r>
              <a:rPr lang="fr-FR" sz="3600" dirty="0" err="1" smtClean="0"/>
              <a:t>devices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Literarydevices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specific language techniques which writers use to create text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clear, interesting, and memorable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Language is the dress of thought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'. Imagine a person's feelings, emotions or views on a subject, stated plainly without the aid of a literary device. It would be a dull task. We all love to see our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favourite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movie stars delivering those wonderfully scripted dialogs with great passion and intensity. All these expressions are a manifestation of the beauty of words, which we refer to as literary devices. The English language encompasses a host of literary devices that make it so rich and expressive.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importance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of literature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in the portrayal of human emotions is best understood by the application of these devices. Some of the common ones in use are described in brief as follows.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hlinkClick r:id="rId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err="1" smtClean="0"/>
              <a:t>Simile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200" b="1" dirty="0" smtClean="0">
                <a:latin typeface="Times New Roman" pitchFamily="18" charset="0"/>
                <a:cs typeface="Times New Roman" pitchFamily="18" charset="0"/>
              </a:rPr>
              <a:t> Simile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: It is an indirect comparison made between two different entities showing some common aspect or relation. Examples :</a:t>
            </a:r>
          </a:p>
          <a:p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'as cool as a cucumber', </a:t>
            </a:r>
          </a:p>
          <a:p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'as white as snow', </a:t>
            </a:r>
          </a:p>
          <a:p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'Life is just like an ice cream</a:t>
            </a:r>
            <a:r>
              <a:rPr lang="en-GB" sz="4200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4200" dirty="0" smtClean="0">
                <a:latin typeface="Times New Roman" pitchFamily="18" charset="0"/>
                <a:cs typeface="Times New Roman" pitchFamily="18" charset="0"/>
              </a:rPr>
              <a:t> enjoy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before it melts'.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err="1" smtClean="0"/>
              <a:t>Metaphor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Metaphor</a:t>
            </a:r>
            <a:r>
              <a:rPr lang="en-GB" dirty="0" smtClean="0"/>
              <a:t>: The direct comparison of two entities where one entity is expressed as the other. Examples are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'He was a lion in the fight</a:t>
            </a:r>
            <a:r>
              <a:rPr lang="en-GB" dirty="0" smtClean="0"/>
              <a:t>',</a:t>
            </a:r>
          </a:p>
          <a:p>
            <a:r>
              <a:rPr lang="en-GB" dirty="0" smtClean="0"/>
              <a:t> </a:t>
            </a:r>
            <a:r>
              <a:rPr lang="en-GB" dirty="0" smtClean="0"/>
              <a:t>'The birth of laughter', </a:t>
            </a:r>
            <a:endParaRPr lang="en-GB" dirty="0" smtClean="0"/>
          </a:p>
          <a:p>
            <a:r>
              <a:rPr lang="en-GB" dirty="0" smtClean="0"/>
              <a:t>'stealing </a:t>
            </a:r>
            <a:r>
              <a:rPr lang="en-GB" dirty="0" smtClean="0"/>
              <a:t>eyes', 'noisy looms' and so on.</a:t>
            </a:r>
            <a:br>
              <a:rPr lang="en-GB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err="1" smtClean="0"/>
              <a:t>Personification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It is a representation of abstract ideas or inanimate objects as having human attributes or </a:t>
            </a:r>
            <a:r>
              <a:rPr lang="en-GB" dirty="0" err="1" smtClean="0"/>
              <a:t>qualities.Examples</a:t>
            </a:r>
            <a:r>
              <a:rPr lang="en-GB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‘Death laid </a:t>
            </a:r>
            <a:r>
              <a:rPr lang="en-GB" dirty="0" smtClean="0"/>
              <a:t>its icy hands on kings</a:t>
            </a:r>
            <a:r>
              <a:rPr lang="en-GB" dirty="0" smtClean="0"/>
              <a:t>',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'Love </a:t>
            </a:r>
            <a:r>
              <a:rPr lang="en-GB" dirty="0" smtClean="0"/>
              <a:t>and </a:t>
            </a:r>
            <a:r>
              <a:rPr lang="en-GB" dirty="0" smtClean="0"/>
              <a:t>friendship </a:t>
            </a:r>
            <a:r>
              <a:rPr lang="en-GB" dirty="0" smtClean="0"/>
              <a:t>had crippled his sense of judgment' </a:t>
            </a:r>
            <a:r>
              <a:rPr lang="en-GB" dirty="0" smtClean="0"/>
              <a:t>and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</a:t>
            </a:r>
            <a:r>
              <a:rPr lang="en-GB" dirty="0" smtClean="0"/>
              <a:t>'Tormenting </a:t>
            </a:r>
            <a:r>
              <a:rPr lang="en-GB" dirty="0" smtClean="0"/>
              <a:t>idea‘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Hyperbole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Hyperbole-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obvious exaggeration which is not meant to be taken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literally. Examples: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so hungry I could eat a horse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She opened her eyes as a saucepan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360</Words>
  <Application>Microsoft Office PowerPoint</Application>
  <PresentationFormat>Affichage à l'écran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République Algérienne Démocratique et Populaire Ministère de l’Education Supérieure  Université D’Oran 2 Mohamed Ben Ahmed  Faculté des Langues Etrangères Département d’Anglais</vt:lpstr>
      <vt:lpstr>Literary devices</vt:lpstr>
      <vt:lpstr>Simile</vt:lpstr>
      <vt:lpstr>Metaphor</vt:lpstr>
      <vt:lpstr>Personification</vt:lpstr>
      <vt:lpstr>Hyperbole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IDD</dc:creator>
  <cp:lastModifiedBy>IDD</cp:lastModifiedBy>
  <cp:revision>12</cp:revision>
  <dcterms:created xsi:type="dcterms:W3CDTF">2021-01-12T17:01:19Z</dcterms:created>
  <dcterms:modified xsi:type="dcterms:W3CDTF">2021-03-21T13:54:40Z</dcterms:modified>
</cp:coreProperties>
</file>