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44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41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85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20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97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38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49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7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45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6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4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5408-BB3B-47BA-BF01-0EA3C4C6DC52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2F57-0995-4F5C-B967-38BF4EC288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59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DZ" dirty="0" smtClean="0"/>
              <a:t>التعريف بتقنيات برنامج </a:t>
            </a:r>
            <a:r>
              <a:rPr lang="fr-FR" dirty="0" smtClean="0"/>
              <a:t>Mortpak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933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852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/>
              <a:t>أخرى </a:t>
            </a:r>
            <a:br>
              <a:rPr lang="ar-DZ" dirty="0" smtClean="0"/>
            </a:br>
            <a:r>
              <a:rPr lang="fr-FR" dirty="0" err="1" smtClean="0"/>
              <a:t>Other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4809"/>
          </a:xfrm>
        </p:spPr>
        <p:txBody>
          <a:bodyPr/>
          <a:lstStyle/>
          <a:p>
            <a:pPr algn="r" rtl="1"/>
            <a:r>
              <a:rPr lang="ar-DZ" dirty="0" smtClean="0"/>
              <a:t>تضم هذه المجموعة ثلاث تقنيات و هي </a:t>
            </a:r>
            <a:r>
              <a:rPr lang="fr-FR" dirty="0" smtClean="0"/>
              <a:t>CENCT, PRESTO et PROJCT</a:t>
            </a:r>
            <a:r>
              <a:rPr lang="ar-DZ" dirty="0" smtClean="0"/>
              <a:t>  و تسمح هذه المجموعة بالقيام بالإسقاطات السكانية و التأكد من نوعية البيانات الخاصة بالتعدادات والمقارنة بينها</a:t>
            </a:r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817" y="2733099"/>
            <a:ext cx="6856115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94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و في الحصص القادمة سنتناول امثلة تطبيقية عن بعض التقنيات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2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المجموعات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sz="4000" dirty="0" smtClean="0"/>
              <a:t>يحتوي البرنامج على ست مجموعات تضم 20 تقنية و لتسهيل العمل بالبرنامج يمكن الذهاب مباشرة التي المجموعة المطلوبة أي العمل الماد القيام به و اختيار التقنيات المناسبة فيه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57837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79270"/>
            <a:ext cx="2124371" cy="556477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280" y="756880"/>
            <a:ext cx="7432766" cy="548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9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و هذه المجموعات هي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الأولى  و تخص جداول الحياة و السكان المستقرون </a:t>
            </a:r>
          </a:p>
          <a:p>
            <a:pPr algn="r" rtl="1"/>
            <a:r>
              <a:rPr lang="ar-DZ" dirty="0" smtClean="0"/>
              <a:t>الثانية و تخص بناء جداول الحياة </a:t>
            </a:r>
          </a:p>
          <a:p>
            <a:pPr algn="r" rtl="1"/>
            <a:r>
              <a:rPr lang="ar-DZ" dirty="0" smtClean="0"/>
              <a:t>الثالثة و تخص</a:t>
            </a:r>
            <a:r>
              <a:rPr lang="fr-FR" dirty="0" smtClean="0"/>
              <a:t> </a:t>
            </a:r>
            <a:r>
              <a:rPr lang="ar-DZ" dirty="0" smtClean="0"/>
              <a:t> استخراج البيانات الخاصة بالوفيات </a:t>
            </a:r>
          </a:p>
          <a:p>
            <a:pPr algn="r" rtl="1"/>
            <a:r>
              <a:rPr lang="ar-DZ" dirty="0" smtClean="0"/>
              <a:t>الرابعة و تخص التقديرات </a:t>
            </a:r>
            <a:r>
              <a:rPr lang="ar-DZ" dirty="0" smtClean="0"/>
              <a:t> البيانات الخاصة بالوفيات </a:t>
            </a:r>
            <a:endParaRPr lang="ar-DZ" dirty="0" smtClean="0"/>
          </a:p>
          <a:p>
            <a:pPr algn="r" rtl="1"/>
            <a:r>
              <a:rPr lang="ar-DZ" dirty="0" smtClean="0"/>
              <a:t>الخامسة  و تخص التقديرات غير </a:t>
            </a:r>
            <a:r>
              <a:rPr lang="ar-DZ" dirty="0" err="1" smtClean="0"/>
              <a:t>المباشة</a:t>
            </a:r>
            <a:r>
              <a:rPr lang="ar-DZ" dirty="0" smtClean="0"/>
              <a:t> للخصوبة </a:t>
            </a:r>
          </a:p>
          <a:p>
            <a:pPr algn="r" rtl="1"/>
            <a:r>
              <a:rPr lang="ar-DZ" dirty="0" smtClean="0"/>
              <a:t>السادسة أخرى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233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جداول الحياة و المجتمع المستقر </a:t>
            </a:r>
            <a:br>
              <a:rPr lang="ar-DZ" dirty="0" smtClean="0"/>
            </a:br>
            <a:r>
              <a:rPr lang="fr-FR" dirty="0" smtClean="0"/>
              <a:t>life table and stable population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و تضم هذه المجموعة تقنيتين </a:t>
            </a:r>
            <a:r>
              <a:rPr lang="fr-FR" dirty="0" smtClean="0"/>
              <a:t>LIFTB</a:t>
            </a:r>
            <a:r>
              <a:rPr lang="ar-DZ" dirty="0" smtClean="0"/>
              <a:t> و </a:t>
            </a:r>
            <a:r>
              <a:rPr lang="fr-FR" dirty="0" smtClean="0"/>
              <a:t>STABLE</a:t>
            </a:r>
          </a:p>
          <a:p>
            <a:pPr algn="r" rtl="1"/>
            <a:r>
              <a:rPr lang="ar-DZ" dirty="0" smtClean="0"/>
              <a:t>و عن طريق هاتين التقنيتين يمكن تقدير جداول الوفيات وتوزيع  العمري للسكان المستقر</a:t>
            </a:r>
          </a:p>
          <a:p>
            <a:pPr algn="r" rtl="1"/>
            <a:r>
              <a:rPr lang="ar-DZ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101" y="2784985"/>
            <a:ext cx="6077798" cy="37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9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بناء جداول الحياة</a:t>
            </a:r>
            <a:br>
              <a:rPr lang="ar-DZ" dirty="0" smtClean="0"/>
            </a:br>
            <a:r>
              <a:rPr lang="fr-FR" dirty="0" smtClean="0"/>
              <a:t>model life table construction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و تضم هذه المجموعة خمس تقنيات و هي </a:t>
            </a:r>
            <a:r>
              <a:rPr lang="fr-FR" dirty="0" smtClean="0"/>
              <a:t>BESTFT, COMPAR, CORMOR, MATH et TIMSER </a:t>
            </a:r>
            <a:r>
              <a:rPr lang="ar-DZ" dirty="0" smtClean="0"/>
              <a:t>  و تخص هذه المجموعة كل ما هو مرتبط بنماذج جداول الوفيات </a:t>
            </a:r>
            <a:endParaRPr lang="fr-FR" dirty="0" smtClean="0"/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39" y="2599508"/>
            <a:ext cx="7537269" cy="416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7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استخراج البيانات الخاصة بالوفيات</a:t>
            </a:r>
            <a:br>
              <a:rPr lang="ar-DZ" dirty="0" smtClean="0"/>
            </a:br>
            <a:r>
              <a:rPr lang="fr-FR" dirty="0" smtClean="0"/>
              <a:t>Graduation of mortality data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/>
          <a:lstStyle/>
          <a:p>
            <a:pPr algn="r" rtl="1"/>
            <a:r>
              <a:rPr lang="ar-DZ" dirty="0" smtClean="0"/>
              <a:t> و تضم هذه المجموعة تقنيتين هما </a:t>
            </a:r>
            <a:r>
              <a:rPr lang="fr-FR" dirty="0" smtClean="0"/>
              <a:t>ICM </a:t>
            </a:r>
            <a:r>
              <a:rPr lang="ar-DZ" dirty="0" smtClean="0"/>
              <a:t> و   </a:t>
            </a:r>
            <a:r>
              <a:rPr lang="fr-FR" dirty="0" smtClean="0"/>
              <a:t>UNABR</a:t>
            </a:r>
            <a:r>
              <a:rPr lang="ar-DZ" dirty="0" smtClean="0"/>
              <a:t> </a:t>
            </a:r>
          </a:p>
          <a:p>
            <a:pPr algn="r" rtl="1"/>
            <a:r>
              <a:rPr lang="ar-DZ" dirty="0" smtClean="0"/>
              <a:t>تسمح بتقدير وفيات  الأطفال الأقل من 5 سنوات حسب الاعمار الأحادية</a:t>
            </a:r>
            <a:endParaRPr lang="fr-FR" dirty="0" smtClean="0"/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416" y="3017520"/>
            <a:ext cx="6211167" cy="328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0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/>
              <a:t>التقديرات  غير المباشرة للوفيات</a:t>
            </a:r>
            <a:br>
              <a:rPr lang="ar-DZ" dirty="0" smtClean="0"/>
            </a:br>
            <a:r>
              <a:rPr lang="fr-FR" dirty="0" smtClean="0"/>
              <a:t>Indirect mortality estimation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5394960"/>
          </a:xfrm>
        </p:spPr>
        <p:txBody>
          <a:bodyPr/>
          <a:lstStyle/>
          <a:p>
            <a:pPr algn="r" rtl="1"/>
            <a:r>
              <a:rPr lang="ar-DZ" dirty="0" smtClean="0"/>
              <a:t> و تضم هذه المجموعة ست تقنيات و هي  </a:t>
            </a:r>
            <a:r>
              <a:rPr lang="fr-FR" dirty="0" smtClean="0"/>
              <a:t>BENHR,CEBCS,COMBIN,ORPHAN,QFIVE et WIDOW</a:t>
            </a:r>
            <a:r>
              <a:rPr lang="ar-DZ" dirty="0" smtClean="0"/>
              <a:t> و تسمح هذه المجموعة بتقدير الوفيات حسب الاعمار ووفيات الأطفال و البالغات و تكملة البيانات الناقصة الخاصة بالوفيات و جداول الوفيات</a:t>
            </a:r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57" y="2625633"/>
            <a:ext cx="7419703" cy="41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6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التقديرات غير المباشرة للخصوبة</a:t>
            </a:r>
            <a:br>
              <a:rPr lang="ar-DZ" dirty="0" smtClean="0"/>
            </a:br>
            <a:r>
              <a:rPr lang="fr-FR" dirty="0" smtClean="0"/>
              <a:t>Indirect </a:t>
            </a:r>
            <a:r>
              <a:rPr lang="fr-FR" dirty="0" err="1" smtClean="0"/>
              <a:t>fertility</a:t>
            </a:r>
            <a:r>
              <a:rPr lang="fr-FR" dirty="0" smtClean="0"/>
              <a:t> estimation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تضم هذه المجموعة تقنيتين و هما   </a:t>
            </a:r>
            <a:r>
              <a:rPr lang="fr-FR" dirty="0" smtClean="0"/>
              <a:t>FERTCB</a:t>
            </a:r>
            <a:r>
              <a:rPr lang="ar-DZ" dirty="0" smtClean="0"/>
              <a:t>  و  </a:t>
            </a:r>
            <a:r>
              <a:rPr lang="fr-FR" dirty="0" smtClean="0"/>
              <a:t>FERTPF</a:t>
            </a:r>
            <a:r>
              <a:rPr lang="ar-DZ" dirty="0" smtClean="0"/>
              <a:t>  تسمح هذه المجموعة بتقدير معدلات الخصوبة حسب الاعمار </a:t>
            </a:r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743" y="2638696"/>
            <a:ext cx="6995187" cy="397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135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256</Words>
  <Application>Microsoft Office PowerPoint</Application>
  <PresentationFormat>Grand écran</PresentationFormat>
  <Paragraphs>26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Thème Office</vt:lpstr>
      <vt:lpstr>التعريف بتقنيات برنامج Mortpak </vt:lpstr>
      <vt:lpstr>المجموعات </vt:lpstr>
      <vt:lpstr>Présentation PowerPoint</vt:lpstr>
      <vt:lpstr>و هذه المجموعات هي </vt:lpstr>
      <vt:lpstr>جداول الحياة و المجتمع المستقر  life table and stable population </vt:lpstr>
      <vt:lpstr>بناء جداول الحياة model life table construction </vt:lpstr>
      <vt:lpstr>استخراج البيانات الخاصة بالوفيات Graduation of mortality data </vt:lpstr>
      <vt:lpstr>التقديرات  غير المباشرة للوفيات Indirect mortality estimation </vt:lpstr>
      <vt:lpstr>التقديرات غير المباشرة للخصوبة Indirect fertility estimation </vt:lpstr>
      <vt:lpstr>أخرى  Other</vt:lpstr>
      <vt:lpstr>و في الحصص القادمة سنتناول امثلة تطبيقية عن بعض التقنيات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التعريف بتقنيات برنامج Mortpak</dc:title>
  <dc:creator>DELL_INS</dc:creator>
  <cp:lastModifiedBy>DELL_INS</cp:lastModifiedBy>
  <cp:revision>7</cp:revision>
  <dcterms:created xsi:type="dcterms:W3CDTF">2020-05-14T22:48:40Z</dcterms:created>
  <dcterms:modified xsi:type="dcterms:W3CDTF">2020-05-14T23:36:45Z</dcterms:modified>
</cp:coreProperties>
</file>