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DB9B9-15AD-437B-B538-F56EE7CA7202}" type="doc">
      <dgm:prSet loTypeId="urn:microsoft.com/office/officeart/2005/8/layout/process4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4CA4D41D-9CF8-4271-9897-D4A5550E6710}">
      <dgm:prSet phldrT="[Texte]" custT="1"/>
      <dgm:spPr/>
      <dgm:t>
        <a:bodyPr/>
        <a:lstStyle/>
        <a:p>
          <a:pPr rtl="1"/>
          <a:r>
            <a:rPr lang="ar-DZ" sz="2800" b="1" dirty="0" smtClean="0">
              <a:latin typeface="Arabic Typesetting" pitchFamily="66" charset="-78"/>
              <a:cs typeface="Arabic Typesetting" pitchFamily="66" charset="-78"/>
            </a:rPr>
            <a:t>المساواة في أصل الكرامة  الإنسانية</a:t>
          </a:r>
          <a:endParaRPr lang="fr-FR" sz="2800" b="1" dirty="0">
            <a:latin typeface="Arabic Typesetting" pitchFamily="66" charset="-78"/>
            <a:cs typeface="Arabic Typesetting" pitchFamily="66" charset="-78"/>
          </a:endParaRPr>
        </a:p>
      </dgm:t>
    </dgm:pt>
    <dgm:pt modelId="{64F33743-FD2F-4AC0-9E51-70256CDF2978}" type="parTrans" cxnId="{0BA5ECCC-C055-41F4-AECA-9F8DEDFB8766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60406DFE-E258-4248-BAEF-82F7BE128045}" type="sibTrans" cxnId="{0BA5ECCC-C055-41F4-AECA-9F8DEDFB8766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4B0BBC17-7840-4790-8785-A31187008239}">
      <dgm:prSet phldrT="[Texte]" custT="1"/>
      <dgm:spPr>
        <a:gradFill flip="none" rotWithShape="0">
          <a:gsLst>
            <a:gs pos="0">
              <a:schemeClr val="accent2">
                <a:tint val="40000"/>
                <a:hueOff val="-1452578"/>
                <a:satOff val="-133"/>
                <a:lumOff val="39"/>
                <a:shade val="30000"/>
                <a:satMod val="115000"/>
              </a:schemeClr>
            </a:gs>
            <a:gs pos="50000">
              <a:schemeClr val="accent2">
                <a:tint val="40000"/>
                <a:hueOff val="-1452578"/>
                <a:satOff val="-133"/>
                <a:lumOff val="39"/>
                <a:shade val="67500"/>
                <a:satMod val="115000"/>
              </a:schemeClr>
            </a:gs>
            <a:gs pos="100000">
              <a:schemeClr val="accent2">
                <a:tint val="40000"/>
                <a:hueOff val="-1452578"/>
                <a:satOff val="-133"/>
                <a:lumOff val="39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حق الحياة وحق الحرية وحق الأمن الشخصي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88E66559-9ED2-480D-8DFB-214487C9B3CB}" type="parTrans" cxnId="{533EBF0C-FE76-42DD-B5EB-F6952B4825F8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C89D99E1-5D6A-4946-B87B-05979A284C3C}" type="sibTrans" cxnId="{533EBF0C-FE76-42DD-B5EB-F6952B4825F8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0FDC8725-2721-473F-B781-373384F6B274}">
      <dgm:prSet phldrT="[Texte]" custT="1"/>
      <dgm:spPr/>
      <dgm:t>
        <a:bodyPr/>
        <a:lstStyle/>
        <a:p>
          <a:pPr rtl="1"/>
          <a:r>
            <a:rPr lang="ar-DZ" sz="2800" b="1" dirty="0" smtClean="0">
              <a:latin typeface="Arabic Typesetting" pitchFamily="66" charset="-78"/>
              <a:cs typeface="Arabic Typesetting" pitchFamily="66" charset="-78"/>
            </a:rPr>
            <a:t>حق المرأة ومساواتها لرجل في الكرامة</a:t>
          </a:r>
          <a:endParaRPr lang="fr-FR" sz="2800" b="1" dirty="0">
            <a:latin typeface="Arabic Typesetting" pitchFamily="66" charset="-78"/>
            <a:cs typeface="Arabic Typesetting" pitchFamily="66" charset="-78"/>
          </a:endParaRPr>
        </a:p>
      </dgm:t>
    </dgm:pt>
    <dgm:pt modelId="{76C17701-A673-4D25-8DE9-F37BC5074BAB}" type="parTrans" cxnId="{107B833D-0145-4520-BF69-C04CFC52E01F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157C17D8-6EA5-4884-B6F5-B868641808E1}" type="sibTrans" cxnId="{107B833D-0145-4520-BF69-C04CFC52E01F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28C23C4F-40EE-4310-9E6D-F9ED33567EAF}">
      <dgm:prSet phldrT="[Texte]" custT="1"/>
      <dgm:spPr>
        <a:solidFill>
          <a:srgbClr val="FCC0E8">
            <a:alpha val="90000"/>
          </a:srgbClr>
        </a:soli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حق الطفل في الرعاية المادية والأدبية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D104B1DA-A387-4F52-B5BF-269114BADE12}" type="parTrans" cxnId="{9E70B397-86E9-4525-BA95-96C160AC4202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FFAD315F-33BB-4CEA-B363-ED8FBD4093F3}" type="sibTrans" cxnId="{9E70B397-86E9-4525-BA95-96C160AC4202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379958CC-B4BA-4FC6-9FA4-AEE1A2103D49}">
      <dgm:prSet phldrT="[Texte]" custT="1"/>
      <dgm:spPr/>
      <dgm:t>
        <a:bodyPr/>
        <a:lstStyle/>
        <a:p>
          <a:pPr rtl="1"/>
          <a:r>
            <a:rPr lang="ar-DZ" sz="2800" b="1" dirty="0" smtClean="0">
              <a:latin typeface="Arabic Typesetting" pitchFamily="66" charset="-78"/>
              <a:cs typeface="Arabic Typesetting" pitchFamily="66" charset="-78"/>
            </a:rPr>
            <a:t>حق الفرد في التنقل والتعليم والتربية</a:t>
          </a:r>
          <a:endParaRPr lang="fr-FR" sz="2800" b="1" dirty="0">
            <a:latin typeface="Arabic Typesetting" pitchFamily="66" charset="-78"/>
            <a:cs typeface="Arabic Typesetting" pitchFamily="66" charset="-78"/>
          </a:endParaRPr>
        </a:p>
      </dgm:t>
    </dgm:pt>
    <dgm:pt modelId="{C23C89D6-97D3-4723-B558-8DDAEA00B644}" type="parTrans" cxnId="{F2BFA3B1-85A0-4147-87D8-A1A1495EE908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E1E354BF-E00A-4827-9DD8-10A821DE68C5}" type="sibTrans" cxnId="{F2BFA3B1-85A0-4147-87D8-A1A1495EE908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4BA66939-1648-4E7D-9639-D85B2BBD05BA}">
      <dgm:prSet phldrT="[Texte]" custT="1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الحق في المشاركة في الشأن العام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0D3F7666-F858-4858-8697-B54C22C0049C}" type="parTrans" cxnId="{8376AE55-2395-45B7-9359-B35ED9D2A6ED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76C7C9DA-D1F5-4096-9E6F-84ED615D5E9D}" type="sibTrans" cxnId="{8376AE55-2395-45B7-9359-B35ED9D2A6ED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259BEF52-5222-4EB2-AE15-5DB2DBE6F245}">
      <dgm:prSet phldrT="[Texte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الحق في العمل واختيار نوعه+حق التملك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7D44E7AC-AEBE-403C-A529-6827D7900DC6}" type="parTrans" cxnId="{CFBC4235-65E5-4583-8641-D78927220DE4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7E5CCAD3-24E8-4A76-AD4E-1B0CB3A1AB49}" type="sibTrans" cxnId="{CFBC4235-65E5-4583-8641-D78927220DE4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8314D57A-5C8E-4724-B97F-1F0B97F7B88B}">
      <dgm:prSet phldrT="[Texte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الحق في تشكيل الجمعيات والانخراط في النقابات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7439405B-10FE-44D4-9B33-8956DBB9B5CC}" type="parTrans" cxnId="{1E49E589-7115-4D76-9924-F6D692B62BEA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3C7453B2-D674-4CD1-AC3E-CE114232FB7A}" type="sibTrans" cxnId="{1E49E589-7115-4D76-9924-F6D692B62BEA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7E4ED9E2-E84B-4CD0-922F-21D2C12857C8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الحق في العمل واختيار نوعه+حق التملك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EAA357D3-1D82-404A-88D8-E3FAE44C1F09}" type="parTrans" cxnId="{67443194-2894-4A01-B6AD-D6B4FA466837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E16D6DC5-A713-4928-9501-6DFDA068AC98}" type="sibTrans" cxnId="{67443194-2894-4A01-B6AD-D6B4FA466837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E831377C-6F2A-48B9-84A5-BD2C228084DF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حق الجنين والأم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E45EC782-2DC1-41AA-AA93-A6B00485DC5D}" type="parTrans" cxnId="{9E0249F0-F283-42E1-A56D-E3E33DFC570B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DF250B26-30AC-4306-A01E-8D1622CE3A62}" type="sibTrans" cxnId="{9E0249F0-F283-42E1-A56D-E3E33DFC570B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03706F80-7729-4DC7-AE8D-42F4704DA76B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pPr rtl="1"/>
          <a:r>
            <a:rPr lang="ar-DZ" sz="1800" b="1" dirty="0" smtClean="0">
              <a:latin typeface="Arabic Typesetting" pitchFamily="66" charset="-78"/>
              <a:cs typeface="Arabic Typesetting" pitchFamily="66" charset="-78"/>
            </a:rPr>
            <a:t>الحق في العمل واختيار نوعه+حق التملك</a:t>
          </a:r>
          <a:endParaRPr lang="fr-FR" sz="1800" b="1" dirty="0">
            <a:latin typeface="Arabic Typesetting" pitchFamily="66" charset="-78"/>
            <a:cs typeface="Arabic Typesetting" pitchFamily="66" charset="-78"/>
          </a:endParaRPr>
        </a:p>
      </dgm:t>
    </dgm:pt>
    <dgm:pt modelId="{F8388DC2-AC49-4868-8833-6F0A605A4CA2}" type="parTrans" cxnId="{D64A1880-CC18-49BC-8829-A1E86351977A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662A3560-46DB-4716-A3DB-0548E76F9755}" type="sibTrans" cxnId="{D64A1880-CC18-49BC-8829-A1E86351977A}">
      <dgm:prSet/>
      <dgm:spPr/>
      <dgm:t>
        <a:bodyPr/>
        <a:lstStyle/>
        <a:p>
          <a:pPr rtl="1"/>
          <a:endParaRPr lang="fr-FR" sz="3200" b="1">
            <a:latin typeface="Arabic Typesetting" pitchFamily="66" charset="-78"/>
            <a:cs typeface="Arabic Typesetting" pitchFamily="66" charset="-78"/>
          </a:endParaRPr>
        </a:p>
      </dgm:t>
    </dgm:pt>
    <dgm:pt modelId="{D98C89A0-6571-4766-8644-12AF4239182D}" type="pres">
      <dgm:prSet presAssocID="{B18DB9B9-15AD-437B-B538-F56EE7CA72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212736-E923-4ADC-9DCB-85C0F6E49A9F}" type="pres">
      <dgm:prSet presAssocID="{379958CC-B4BA-4FC6-9FA4-AEE1A2103D49}" presName="boxAndChildren" presStyleCnt="0"/>
      <dgm:spPr/>
    </dgm:pt>
    <dgm:pt modelId="{BD6F0068-984D-431E-83DF-3C53B2B3C38C}" type="pres">
      <dgm:prSet presAssocID="{379958CC-B4BA-4FC6-9FA4-AEE1A2103D49}" presName="parentTextBox" presStyleLbl="node1" presStyleIdx="0" presStyleCnt="3"/>
      <dgm:spPr/>
      <dgm:t>
        <a:bodyPr/>
        <a:lstStyle/>
        <a:p>
          <a:endParaRPr lang="fr-FR"/>
        </a:p>
      </dgm:t>
    </dgm:pt>
    <dgm:pt modelId="{B479B9EB-C9BF-42DB-9B84-3C96B6EA0545}" type="pres">
      <dgm:prSet presAssocID="{379958CC-B4BA-4FC6-9FA4-AEE1A2103D49}" presName="entireBox" presStyleLbl="node1" presStyleIdx="0" presStyleCnt="3"/>
      <dgm:spPr/>
      <dgm:t>
        <a:bodyPr/>
        <a:lstStyle/>
        <a:p>
          <a:endParaRPr lang="fr-FR"/>
        </a:p>
      </dgm:t>
    </dgm:pt>
    <dgm:pt modelId="{FEBBCEE2-9269-4B75-BAE8-231A0161885D}" type="pres">
      <dgm:prSet presAssocID="{379958CC-B4BA-4FC6-9FA4-AEE1A2103D49}" presName="descendantBox" presStyleCnt="0"/>
      <dgm:spPr/>
    </dgm:pt>
    <dgm:pt modelId="{E4B4CFBE-A2A8-4AD9-A15B-8973A603146A}" type="pres">
      <dgm:prSet presAssocID="{4BA66939-1648-4E7D-9639-D85B2BBD05BA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59A4E3-75CF-406C-AF4D-D1FEEEEF578C}" type="pres">
      <dgm:prSet presAssocID="{259BEF52-5222-4EB2-AE15-5DB2DBE6F245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5BBBF0-65E7-40A6-869B-D2D567005CB3}" type="pres">
      <dgm:prSet presAssocID="{8314D57A-5C8E-4724-B97F-1F0B97F7B88B}" presName="childTextBox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8CE14-CF3C-452D-A471-9E79EF2928B2}" type="pres">
      <dgm:prSet presAssocID="{157C17D8-6EA5-4884-B6F5-B868641808E1}" presName="sp" presStyleCnt="0"/>
      <dgm:spPr/>
    </dgm:pt>
    <dgm:pt modelId="{241AF5B5-0FA4-4C82-80A2-1E7D3D0C8926}" type="pres">
      <dgm:prSet presAssocID="{0FDC8725-2721-473F-B781-373384F6B274}" presName="arrowAndChildren" presStyleCnt="0"/>
      <dgm:spPr/>
    </dgm:pt>
    <dgm:pt modelId="{C6816FA3-BE9E-4F19-949C-B1E45078FAB1}" type="pres">
      <dgm:prSet presAssocID="{0FDC8725-2721-473F-B781-373384F6B274}" presName="parentTextArrow" presStyleLbl="node1" presStyleIdx="0" presStyleCnt="3"/>
      <dgm:spPr/>
      <dgm:t>
        <a:bodyPr/>
        <a:lstStyle/>
        <a:p>
          <a:endParaRPr lang="fr-FR"/>
        </a:p>
      </dgm:t>
    </dgm:pt>
    <dgm:pt modelId="{E3162BE9-E33C-4B11-9516-88B85ED20143}" type="pres">
      <dgm:prSet presAssocID="{0FDC8725-2721-473F-B781-373384F6B274}" presName="arrow" presStyleLbl="node1" presStyleIdx="1" presStyleCnt="3" custLinFactNeighborX="-2247" custLinFactNeighborY="-385"/>
      <dgm:spPr/>
      <dgm:t>
        <a:bodyPr/>
        <a:lstStyle/>
        <a:p>
          <a:endParaRPr lang="fr-FR"/>
        </a:p>
      </dgm:t>
    </dgm:pt>
    <dgm:pt modelId="{532A9636-1737-4A0F-B466-D6AF5F9D8774}" type="pres">
      <dgm:prSet presAssocID="{0FDC8725-2721-473F-B781-373384F6B274}" presName="descendantArrow" presStyleCnt="0"/>
      <dgm:spPr/>
    </dgm:pt>
    <dgm:pt modelId="{642BD73C-BCA1-46B3-84FA-54AA6C51526E}" type="pres">
      <dgm:prSet presAssocID="{03706F80-7729-4DC7-AE8D-42F4704DA76B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76733A-19B0-414A-9FCA-1E3B5B7030C3}" type="pres">
      <dgm:prSet presAssocID="{28C23C4F-40EE-4310-9E6D-F9ED33567EAF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E6410B-0D23-4A64-BF61-C9006FDA0AA4}" type="pres">
      <dgm:prSet presAssocID="{60406DFE-E258-4248-BAEF-82F7BE128045}" presName="sp" presStyleCnt="0"/>
      <dgm:spPr/>
    </dgm:pt>
    <dgm:pt modelId="{5A4901DA-09B9-4413-B417-5567959BD2BD}" type="pres">
      <dgm:prSet presAssocID="{4CA4D41D-9CF8-4271-9897-D4A5550E6710}" presName="arrowAndChildren" presStyleCnt="0"/>
      <dgm:spPr/>
    </dgm:pt>
    <dgm:pt modelId="{E1323C30-1379-48A4-82BD-0895FC6958B1}" type="pres">
      <dgm:prSet presAssocID="{4CA4D41D-9CF8-4271-9897-D4A5550E6710}" presName="parentTextArrow" presStyleLbl="node1" presStyleIdx="1" presStyleCnt="3"/>
      <dgm:spPr/>
      <dgm:t>
        <a:bodyPr/>
        <a:lstStyle/>
        <a:p>
          <a:endParaRPr lang="fr-FR"/>
        </a:p>
      </dgm:t>
    </dgm:pt>
    <dgm:pt modelId="{A7ADAB48-8F2C-4F20-82A4-3314B4670A98}" type="pres">
      <dgm:prSet presAssocID="{4CA4D41D-9CF8-4271-9897-D4A5550E6710}" presName="arrow" presStyleLbl="node1" presStyleIdx="2" presStyleCnt="3"/>
      <dgm:spPr/>
      <dgm:t>
        <a:bodyPr/>
        <a:lstStyle/>
        <a:p>
          <a:endParaRPr lang="fr-FR"/>
        </a:p>
      </dgm:t>
    </dgm:pt>
    <dgm:pt modelId="{F036CE90-38C2-475D-8829-B20A2999466E}" type="pres">
      <dgm:prSet presAssocID="{4CA4D41D-9CF8-4271-9897-D4A5550E6710}" presName="descendantArrow" presStyleCnt="0"/>
      <dgm:spPr/>
    </dgm:pt>
    <dgm:pt modelId="{F27C8AC7-C7FD-455C-8D9C-906E8EE4AF41}" type="pres">
      <dgm:prSet presAssocID="{E831377C-6F2A-48B9-84A5-BD2C228084DF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144E7F-3261-414F-A733-25751E8CAB5C}" type="pres">
      <dgm:prSet presAssocID="{7E4ED9E2-E84B-4CD0-922F-21D2C12857C8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EABC67-0466-4D6A-B739-DAE4F30A7D81}" type="pres">
      <dgm:prSet presAssocID="{4B0BBC17-7840-4790-8785-A31187008239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D2FA08-1B9C-4D31-B4B2-310532F06F7D}" type="presOf" srcId="{379958CC-B4BA-4FC6-9FA4-AEE1A2103D49}" destId="{BD6F0068-984D-431E-83DF-3C53B2B3C38C}" srcOrd="0" destOrd="0" presId="urn:microsoft.com/office/officeart/2005/8/layout/process4"/>
    <dgm:cxn modelId="{9E0249F0-F283-42E1-A56D-E3E33DFC570B}" srcId="{4CA4D41D-9CF8-4271-9897-D4A5550E6710}" destId="{E831377C-6F2A-48B9-84A5-BD2C228084DF}" srcOrd="0" destOrd="0" parTransId="{E45EC782-2DC1-41AA-AA93-A6B00485DC5D}" sibTransId="{DF250B26-30AC-4306-A01E-8D1622CE3A62}"/>
    <dgm:cxn modelId="{E81923F5-359A-4190-9049-B3397A553A5F}" type="presOf" srcId="{28C23C4F-40EE-4310-9E6D-F9ED33567EAF}" destId="{6976733A-19B0-414A-9FCA-1E3B5B7030C3}" srcOrd="0" destOrd="0" presId="urn:microsoft.com/office/officeart/2005/8/layout/process4"/>
    <dgm:cxn modelId="{8376AE55-2395-45B7-9359-B35ED9D2A6ED}" srcId="{379958CC-B4BA-4FC6-9FA4-AEE1A2103D49}" destId="{4BA66939-1648-4E7D-9639-D85B2BBD05BA}" srcOrd="0" destOrd="0" parTransId="{0D3F7666-F858-4858-8697-B54C22C0049C}" sibTransId="{76C7C9DA-D1F5-4096-9E6F-84ED615D5E9D}"/>
    <dgm:cxn modelId="{67443194-2894-4A01-B6AD-D6B4FA466837}" srcId="{4CA4D41D-9CF8-4271-9897-D4A5550E6710}" destId="{7E4ED9E2-E84B-4CD0-922F-21D2C12857C8}" srcOrd="1" destOrd="0" parTransId="{EAA357D3-1D82-404A-88D8-E3FAE44C1F09}" sibTransId="{E16D6DC5-A713-4928-9501-6DFDA068AC98}"/>
    <dgm:cxn modelId="{9E70B397-86E9-4525-BA95-96C160AC4202}" srcId="{0FDC8725-2721-473F-B781-373384F6B274}" destId="{28C23C4F-40EE-4310-9E6D-F9ED33567EAF}" srcOrd="1" destOrd="0" parTransId="{D104B1DA-A387-4F52-B5BF-269114BADE12}" sibTransId="{FFAD315F-33BB-4CEA-B363-ED8FBD4093F3}"/>
    <dgm:cxn modelId="{398258C2-55ED-4686-9AF5-B26CBCC6BBE9}" type="presOf" srcId="{0FDC8725-2721-473F-B781-373384F6B274}" destId="{C6816FA3-BE9E-4F19-949C-B1E45078FAB1}" srcOrd="0" destOrd="0" presId="urn:microsoft.com/office/officeart/2005/8/layout/process4"/>
    <dgm:cxn modelId="{0EFDCDC4-80E9-4E48-8C06-370D4F4308C4}" type="presOf" srcId="{4CA4D41D-9CF8-4271-9897-D4A5550E6710}" destId="{A7ADAB48-8F2C-4F20-82A4-3314B4670A98}" srcOrd="1" destOrd="0" presId="urn:microsoft.com/office/officeart/2005/8/layout/process4"/>
    <dgm:cxn modelId="{4A8CD5F4-9F31-4DD6-8BA1-EE7CAD398B9F}" type="presOf" srcId="{0FDC8725-2721-473F-B781-373384F6B274}" destId="{E3162BE9-E33C-4B11-9516-88B85ED20143}" srcOrd="1" destOrd="0" presId="urn:microsoft.com/office/officeart/2005/8/layout/process4"/>
    <dgm:cxn modelId="{0224E0BD-1A57-4E81-98FA-132165A46833}" type="presOf" srcId="{B18DB9B9-15AD-437B-B538-F56EE7CA7202}" destId="{D98C89A0-6571-4766-8644-12AF4239182D}" srcOrd="0" destOrd="0" presId="urn:microsoft.com/office/officeart/2005/8/layout/process4"/>
    <dgm:cxn modelId="{FA612489-6D58-4A0D-A444-FAF90FA686AE}" type="presOf" srcId="{4BA66939-1648-4E7D-9639-D85B2BBD05BA}" destId="{E4B4CFBE-A2A8-4AD9-A15B-8973A603146A}" srcOrd="0" destOrd="0" presId="urn:microsoft.com/office/officeart/2005/8/layout/process4"/>
    <dgm:cxn modelId="{0DD12638-AA14-4007-95FF-6FCA64C3A940}" type="presOf" srcId="{4CA4D41D-9CF8-4271-9897-D4A5550E6710}" destId="{E1323C30-1379-48A4-82BD-0895FC6958B1}" srcOrd="0" destOrd="0" presId="urn:microsoft.com/office/officeart/2005/8/layout/process4"/>
    <dgm:cxn modelId="{6702416A-E126-4209-BA28-1A2532FB3346}" type="presOf" srcId="{E831377C-6F2A-48B9-84A5-BD2C228084DF}" destId="{F27C8AC7-C7FD-455C-8D9C-906E8EE4AF41}" srcOrd="0" destOrd="0" presId="urn:microsoft.com/office/officeart/2005/8/layout/process4"/>
    <dgm:cxn modelId="{533EBF0C-FE76-42DD-B5EB-F6952B4825F8}" srcId="{4CA4D41D-9CF8-4271-9897-D4A5550E6710}" destId="{4B0BBC17-7840-4790-8785-A31187008239}" srcOrd="2" destOrd="0" parTransId="{88E66559-9ED2-480D-8DFB-214487C9B3CB}" sibTransId="{C89D99E1-5D6A-4946-B87B-05979A284C3C}"/>
    <dgm:cxn modelId="{0BA5ECCC-C055-41F4-AECA-9F8DEDFB8766}" srcId="{B18DB9B9-15AD-437B-B538-F56EE7CA7202}" destId="{4CA4D41D-9CF8-4271-9897-D4A5550E6710}" srcOrd="0" destOrd="0" parTransId="{64F33743-FD2F-4AC0-9E51-70256CDF2978}" sibTransId="{60406DFE-E258-4248-BAEF-82F7BE128045}"/>
    <dgm:cxn modelId="{CFBC4235-65E5-4583-8641-D78927220DE4}" srcId="{379958CC-B4BA-4FC6-9FA4-AEE1A2103D49}" destId="{259BEF52-5222-4EB2-AE15-5DB2DBE6F245}" srcOrd="1" destOrd="0" parTransId="{7D44E7AC-AEBE-403C-A529-6827D7900DC6}" sibTransId="{7E5CCAD3-24E8-4A76-AD4E-1B0CB3A1AB49}"/>
    <dgm:cxn modelId="{1E49E589-7115-4D76-9924-F6D692B62BEA}" srcId="{379958CC-B4BA-4FC6-9FA4-AEE1A2103D49}" destId="{8314D57A-5C8E-4724-B97F-1F0B97F7B88B}" srcOrd="2" destOrd="0" parTransId="{7439405B-10FE-44D4-9B33-8956DBB9B5CC}" sibTransId="{3C7453B2-D674-4CD1-AC3E-CE114232FB7A}"/>
    <dgm:cxn modelId="{7B701E84-8537-4049-B5E4-B64FC6E673B2}" type="presOf" srcId="{4B0BBC17-7840-4790-8785-A31187008239}" destId="{E2EABC67-0466-4D6A-B739-DAE4F30A7D81}" srcOrd="0" destOrd="0" presId="urn:microsoft.com/office/officeart/2005/8/layout/process4"/>
    <dgm:cxn modelId="{F2BFA3B1-85A0-4147-87D8-A1A1495EE908}" srcId="{B18DB9B9-15AD-437B-B538-F56EE7CA7202}" destId="{379958CC-B4BA-4FC6-9FA4-AEE1A2103D49}" srcOrd="2" destOrd="0" parTransId="{C23C89D6-97D3-4723-B558-8DDAEA00B644}" sibTransId="{E1E354BF-E00A-4827-9DD8-10A821DE68C5}"/>
    <dgm:cxn modelId="{107B833D-0145-4520-BF69-C04CFC52E01F}" srcId="{B18DB9B9-15AD-437B-B538-F56EE7CA7202}" destId="{0FDC8725-2721-473F-B781-373384F6B274}" srcOrd="1" destOrd="0" parTransId="{76C17701-A673-4D25-8DE9-F37BC5074BAB}" sibTransId="{157C17D8-6EA5-4884-B6F5-B868641808E1}"/>
    <dgm:cxn modelId="{E608964E-EC6A-432D-A6CF-6BE398BDDD12}" type="presOf" srcId="{8314D57A-5C8E-4724-B97F-1F0B97F7B88B}" destId="{F05BBBF0-65E7-40A6-869B-D2D567005CB3}" srcOrd="0" destOrd="0" presId="urn:microsoft.com/office/officeart/2005/8/layout/process4"/>
    <dgm:cxn modelId="{2F1DE140-8126-4E82-AE33-7D8B6CE6285E}" type="presOf" srcId="{379958CC-B4BA-4FC6-9FA4-AEE1A2103D49}" destId="{B479B9EB-C9BF-42DB-9B84-3C96B6EA0545}" srcOrd="1" destOrd="0" presId="urn:microsoft.com/office/officeart/2005/8/layout/process4"/>
    <dgm:cxn modelId="{5297B806-6081-4FAA-828C-C2145B96D4F6}" type="presOf" srcId="{7E4ED9E2-E84B-4CD0-922F-21D2C12857C8}" destId="{A1144E7F-3261-414F-A733-25751E8CAB5C}" srcOrd="0" destOrd="0" presId="urn:microsoft.com/office/officeart/2005/8/layout/process4"/>
    <dgm:cxn modelId="{7971DE2C-0E4A-42A0-8F2E-A21F32B6D0D9}" type="presOf" srcId="{259BEF52-5222-4EB2-AE15-5DB2DBE6F245}" destId="{5259A4E3-75CF-406C-AF4D-D1FEEEEF578C}" srcOrd="0" destOrd="0" presId="urn:microsoft.com/office/officeart/2005/8/layout/process4"/>
    <dgm:cxn modelId="{D291B271-EC02-4E63-92CD-89997D1BD0DB}" type="presOf" srcId="{03706F80-7729-4DC7-AE8D-42F4704DA76B}" destId="{642BD73C-BCA1-46B3-84FA-54AA6C51526E}" srcOrd="0" destOrd="0" presId="urn:microsoft.com/office/officeart/2005/8/layout/process4"/>
    <dgm:cxn modelId="{D64A1880-CC18-49BC-8829-A1E86351977A}" srcId="{0FDC8725-2721-473F-B781-373384F6B274}" destId="{03706F80-7729-4DC7-AE8D-42F4704DA76B}" srcOrd="0" destOrd="0" parTransId="{F8388DC2-AC49-4868-8833-6F0A605A4CA2}" sibTransId="{662A3560-46DB-4716-A3DB-0548E76F9755}"/>
    <dgm:cxn modelId="{B3BFF9EA-20C3-4A23-8C48-AD10560CBEA1}" type="presParOf" srcId="{D98C89A0-6571-4766-8644-12AF4239182D}" destId="{1A212736-E923-4ADC-9DCB-85C0F6E49A9F}" srcOrd="0" destOrd="0" presId="urn:microsoft.com/office/officeart/2005/8/layout/process4"/>
    <dgm:cxn modelId="{723569D4-7A01-46F0-A2C7-855BA4D669E9}" type="presParOf" srcId="{1A212736-E923-4ADC-9DCB-85C0F6E49A9F}" destId="{BD6F0068-984D-431E-83DF-3C53B2B3C38C}" srcOrd="0" destOrd="0" presId="urn:microsoft.com/office/officeart/2005/8/layout/process4"/>
    <dgm:cxn modelId="{FE1306D5-ADD9-4AB6-97CF-F479B5941D37}" type="presParOf" srcId="{1A212736-E923-4ADC-9DCB-85C0F6E49A9F}" destId="{B479B9EB-C9BF-42DB-9B84-3C96B6EA0545}" srcOrd="1" destOrd="0" presId="urn:microsoft.com/office/officeart/2005/8/layout/process4"/>
    <dgm:cxn modelId="{5B3D5EF6-59AD-4BB4-ACB0-2CAD72B8EE0B}" type="presParOf" srcId="{1A212736-E923-4ADC-9DCB-85C0F6E49A9F}" destId="{FEBBCEE2-9269-4B75-BAE8-231A0161885D}" srcOrd="2" destOrd="0" presId="urn:microsoft.com/office/officeart/2005/8/layout/process4"/>
    <dgm:cxn modelId="{5920C90F-B798-4DDC-A7F3-CE21275100F6}" type="presParOf" srcId="{FEBBCEE2-9269-4B75-BAE8-231A0161885D}" destId="{E4B4CFBE-A2A8-4AD9-A15B-8973A603146A}" srcOrd="0" destOrd="0" presId="urn:microsoft.com/office/officeart/2005/8/layout/process4"/>
    <dgm:cxn modelId="{A714ABE2-86F6-41A7-BDBD-30A3D7673EA7}" type="presParOf" srcId="{FEBBCEE2-9269-4B75-BAE8-231A0161885D}" destId="{5259A4E3-75CF-406C-AF4D-D1FEEEEF578C}" srcOrd="1" destOrd="0" presId="urn:microsoft.com/office/officeart/2005/8/layout/process4"/>
    <dgm:cxn modelId="{895F5CA7-24C5-485C-A640-404C1AC65038}" type="presParOf" srcId="{FEBBCEE2-9269-4B75-BAE8-231A0161885D}" destId="{F05BBBF0-65E7-40A6-869B-D2D567005CB3}" srcOrd="2" destOrd="0" presId="urn:microsoft.com/office/officeart/2005/8/layout/process4"/>
    <dgm:cxn modelId="{F32A66EF-DCF7-44E0-90CF-EB96DA42661E}" type="presParOf" srcId="{D98C89A0-6571-4766-8644-12AF4239182D}" destId="{5758CE14-CF3C-452D-A471-9E79EF2928B2}" srcOrd="1" destOrd="0" presId="urn:microsoft.com/office/officeart/2005/8/layout/process4"/>
    <dgm:cxn modelId="{7511460C-21E4-4419-900D-A9187FB8DCAC}" type="presParOf" srcId="{D98C89A0-6571-4766-8644-12AF4239182D}" destId="{241AF5B5-0FA4-4C82-80A2-1E7D3D0C8926}" srcOrd="2" destOrd="0" presId="urn:microsoft.com/office/officeart/2005/8/layout/process4"/>
    <dgm:cxn modelId="{5E89C9C9-014C-456E-A008-2215B27C11D1}" type="presParOf" srcId="{241AF5B5-0FA4-4C82-80A2-1E7D3D0C8926}" destId="{C6816FA3-BE9E-4F19-949C-B1E45078FAB1}" srcOrd="0" destOrd="0" presId="urn:microsoft.com/office/officeart/2005/8/layout/process4"/>
    <dgm:cxn modelId="{F0EC772B-E97F-4027-92CF-89A9E60999DA}" type="presParOf" srcId="{241AF5B5-0FA4-4C82-80A2-1E7D3D0C8926}" destId="{E3162BE9-E33C-4B11-9516-88B85ED20143}" srcOrd="1" destOrd="0" presId="urn:microsoft.com/office/officeart/2005/8/layout/process4"/>
    <dgm:cxn modelId="{37323DA3-1A42-4A55-9EF7-FF00FF053305}" type="presParOf" srcId="{241AF5B5-0FA4-4C82-80A2-1E7D3D0C8926}" destId="{532A9636-1737-4A0F-B466-D6AF5F9D8774}" srcOrd="2" destOrd="0" presId="urn:microsoft.com/office/officeart/2005/8/layout/process4"/>
    <dgm:cxn modelId="{AB65A94B-5F85-4C74-AC9C-A86DAC1714AB}" type="presParOf" srcId="{532A9636-1737-4A0F-B466-D6AF5F9D8774}" destId="{642BD73C-BCA1-46B3-84FA-54AA6C51526E}" srcOrd="0" destOrd="0" presId="urn:microsoft.com/office/officeart/2005/8/layout/process4"/>
    <dgm:cxn modelId="{74E18AE2-7EEE-4721-9D5A-557484988E5D}" type="presParOf" srcId="{532A9636-1737-4A0F-B466-D6AF5F9D8774}" destId="{6976733A-19B0-414A-9FCA-1E3B5B7030C3}" srcOrd="1" destOrd="0" presId="urn:microsoft.com/office/officeart/2005/8/layout/process4"/>
    <dgm:cxn modelId="{B0E93123-535E-4D20-9748-5BD92EAA4F28}" type="presParOf" srcId="{D98C89A0-6571-4766-8644-12AF4239182D}" destId="{98E6410B-0D23-4A64-BF61-C9006FDA0AA4}" srcOrd="3" destOrd="0" presId="urn:microsoft.com/office/officeart/2005/8/layout/process4"/>
    <dgm:cxn modelId="{DF2F8A35-555D-471F-8156-1143B5DA43F0}" type="presParOf" srcId="{D98C89A0-6571-4766-8644-12AF4239182D}" destId="{5A4901DA-09B9-4413-B417-5567959BD2BD}" srcOrd="4" destOrd="0" presId="urn:microsoft.com/office/officeart/2005/8/layout/process4"/>
    <dgm:cxn modelId="{B5F77B8E-C370-4C4E-98B8-C6B739F7D177}" type="presParOf" srcId="{5A4901DA-09B9-4413-B417-5567959BD2BD}" destId="{E1323C30-1379-48A4-82BD-0895FC6958B1}" srcOrd="0" destOrd="0" presId="urn:microsoft.com/office/officeart/2005/8/layout/process4"/>
    <dgm:cxn modelId="{7B6651DB-9767-41B5-AB52-C7DAF31BF4F7}" type="presParOf" srcId="{5A4901DA-09B9-4413-B417-5567959BD2BD}" destId="{A7ADAB48-8F2C-4F20-82A4-3314B4670A98}" srcOrd="1" destOrd="0" presId="urn:microsoft.com/office/officeart/2005/8/layout/process4"/>
    <dgm:cxn modelId="{2C392066-63AE-4C7C-98C7-74DCCFD1741E}" type="presParOf" srcId="{5A4901DA-09B9-4413-B417-5567959BD2BD}" destId="{F036CE90-38C2-475D-8829-B20A2999466E}" srcOrd="2" destOrd="0" presId="urn:microsoft.com/office/officeart/2005/8/layout/process4"/>
    <dgm:cxn modelId="{16948AA0-119C-46EE-A8BA-88A92474E72E}" type="presParOf" srcId="{F036CE90-38C2-475D-8829-B20A2999466E}" destId="{F27C8AC7-C7FD-455C-8D9C-906E8EE4AF41}" srcOrd="0" destOrd="0" presId="urn:microsoft.com/office/officeart/2005/8/layout/process4"/>
    <dgm:cxn modelId="{457E9D6F-649E-466E-9C3A-803991CE5321}" type="presParOf" srcId="{F036CE90-38C2-475D-8829-B20A2999466E}" destId="{A1144E7F-3261-414F-A733-25751E8CAB5C}" srcOrd="1" destOrd="0" presId="urn:microsoft.com/office/officeart/2005/8/layout/process4"/>
    <dgm:cxn modelId="{03EC660A-B5FE-4E64-89D8-EFA593344352}" type="presParOf" srcId="{F036CE90-38C2-475D-8829-B20A2999466E}" destId="{E2EABC67-0466-4D6A-B739-DAE4F30A7D81}" srcOrd="2" destOrd="0" presId="urn:microsoft.com/office/officeart/2005/8/layout/process4"/>
  </dgm:cxnLst>
  <dgm:bg>
    <a:gradFill flip="none" rotWithShape="1">
      <a:gsLst>
        <a:gs pos="0">
          <a:schemeClr val="accent1">
            <a:shade val="30000"/>
            <a:satMod val="115000"/>
          </a:schemeClr>
        </a:gs>
        <a:gs pos="50000">
          <a:schemeClr val="accent1">
            <a:shade val="67500"/>
            <a:satMod val="115000"/>
          </a:schemeClr>
        </a:gs>
        <a:gs pos="100000">
          <a:schemeClr val="accent1">
            <a:shade val="100000"/>
            <a:satMod val="115000"/>
          </a:schemeClr>
        </a:gs>
      </a:gsLst>
      <a:path path="circle">
        <a:fillToRect l="50000" t="50000" r="50000" b="50000"/>
      </a:path>
      <a:tileRect/>
    </a:gra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E3262A-043B-458A-A999-AB0F57C70C2E}" type="datetimeFigureOut">
              <a:rPr lang="fr-FR" smtClean="0"/>
              <a:pPr/>
              <a:t>29/12/2020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D74761-4B44-4AFA-AD2F-6E53A5CEE1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28904"/>
          </a:xfrm>
          <a:scene3d>
            <a:camera prst="perspectiveRight"/>
            <a:lightRig rig="threePt" dir="t"/>
          </a:scene3d>
        </p:spPr>
        <p:txBody>
          <a:bodyPr>
            <a:normAutofit/>
          </a:bodyPr>
          <a:lstStyle/>
          <a:p>
            <a:r>
              <a:rPr lang="ar-DZ" sz="6600" b="1" dirty="0" smtClean="0">
                <a:solidFill>
                  <a:srgbClr val="002060"/>
                </a:solidFill>
                <a:cs typeface="Diwani Bent" pitchFamily="2" charset="-78"/>
              </a:rPr>
              <a:t>الإعلان الإسلامي لحقوق الإنسان</a:t>
            </a:r>
            <a:endParaRPr lang="fr-FR" sz="6600" b="1" dirty="0">
              <a:solidFill>
                <a:srgbClr val="002060"/>
              </a:solidFill>
              <a:cs typeface="Diwani B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10334"/>
          </a:xfrm>
        </p:spPr>
        <p:txBody>
          <a:bodyPr>
            <a:noAutofit/>
          </a:bodyPr>
          <a:lstStyle/>
          <a:p>
            <a:pPr algn="ctr" rtl="1"/>
            <a:r>
              <a:rPr lang="ar-DZ" sz="4000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القضايا التي ركّز عليها الإعلان الإسلامي لحقوق الإنسان</a:t>
            </a:r>
            <a:endParaRPr lang="fr-FR" sz="4000" b="1" u="sng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28662" y="1285860"/>
            <a:ext cx="7286676" cy="4895864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-وقف عند الكثير من القضايا منها: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-حقوق الطفل (الحضانة، الرعاية بكل أشكالها)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-الزواج والأسرة.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-الحق في التّعلم.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-الحق في العقيدة وتقرير المصير.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-حرية التنقل.</a:t>
            </a:r>
          </a:p>
          <a:p>
            <a:pPr algn="ct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-حق العمل والحق في الكسب المشروع.</a:t>
            </a:r>
          </a:p>
          <a:p>
            <a:pPr algn="r" rtl="1">
              <a:buNone/>
            </a:pP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-أكد هذا الإعلان في ختامه على أنّ مجمل مات ورد في حقوق الإنسان وحرياته مقيّدة بأحكام الشريعة الإسلامية.</a:t>
            </a:r>
            <a:endParaRPr lang="fr-FR" sz="3200" b="1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96086"/>
          </a:xfrm>
        </p:spPr>
        <p:txBody>
          <a:bodyPr>
            <a:noAutofit/>
          </a:bodyPr>
          <a:lstStyle/>
          <a:p>
            <a:pPr algn="ctr" rtl="1"/>
            <a:r>
              <a:rPr lang="ar-DZ" sz="4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الإعلان العالمي والإعلان الإسلامي لحقوق الإنسان</a:t>
            </a:r>
            <a:endParaRPr lang="fr-FR" sz="3600" u="sng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635798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ADAB48-8F2C-4F20-82A4-3314B4670A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7ADAB48-8F2C-4F20-82A4-3314B4670A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7C8AC7-C7FD-455C-8D9C-906E8EE4AF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F27C8AC7-C7FD-455C-8D9C-906E8EE4AF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144E7F-3261-414F-A733-25751E8CA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A1144E7F-3261-414F-A733-25751E8CA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EABC67-0466-4D6A-B739-DAE4F30A7D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E2EABC67-0466-4D6A-B739-DAE4F30A7D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162BE9-E33C-4B11-9516-88B85ED20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E3162BE9-E33C-4B11-9516-88B85ED20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2BD73C-BCA1-46B3-84FA-54AA6C5152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642BD73C-BCA1-46B3-84FA-54AA6C5152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6733A-19B0-414A-9FCA-1E3B5B703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6976733A-19B0-414A-9FCA-1E3B5B7030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79B9EB-C9BF-42DB-9B84-3C96B6EA0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B479B9EB-C9BF-42DB-9B84-3C96B6EA0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B4CFBE-A2A8-4AD9-A15B-8973A6031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E4B4CFBE-A2A8-4AD9-A15B-8973A60314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59A4E3-75CF-406C-AF4D-D1FEEEEF57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graphicEl>
                                              <a:dgm id="{5259A4E3-75CF-406C-AF4D-D1FEEEEF57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5BBBF0-65E7-40A6-869B-D2D567005C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F05BBBF0-65E7-40A6-869B-D2D567005C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148</Words>
  <Application>Microsoft Office PowerPoint</Application>
  <PresentationFormat>Affichage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Apex</vt:lpstr>
      <vt:lpstr>1_Apex</vt:lpstr>
      <vt:lpstr>الإعلان الإسلامي لحقوق الإنسان</vt:lpstr>
      <vt:lpstr>القضايا التي ركّز عليها الإعلان الإسلامي لحقوق الإنسان</vt:lpstr>
      <vt:lpstr>الإعلان العالمي والإعلان الإسلامي لحقوق الإنسان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الإعلان الإسلامي لحقوق الإنسان</dc:title>
  <dc:creator>pc</dc:creator>
  <cp:lastModifiedBy>pc</cp:lastModifiedBy>
  <cp:revision>2</cp:revision>
  <dcterms:created xsi:type="dcterms:W3CDTF">2020-12-29T16:51:23Z</dcterms:created>
  <dcterms:modified xsi:type="dcterms:W3CDTF">2020-12-29T17:06:39Z</dcterms:modified>
</cp:coreProperties>
</file>